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Action1.xml" ContentType="application/vnd.ms-office.inkAction+xml"/>
  <Override PartName="/ppt/tags/tag1.xml" ContentType="application/vnd.openxmlformats-officedocument.presentationml.tags+xml"/>
  <Override PartName="/ppt/ink/inkAction2.xml" ContentType="application/vnd.ms-office.inkAction+xml"/>
  <Override PartName="/ppt/tags/tag2.xml" ContentType="application/vnd.openxmlformats-officedocument.presentationml.tags+xml"/>
  <Override PartName="/ppt/ink/ink1.xml" ContentType="application/inkml+xml"/>
  <Override PartName="/ppt/ink/inkAction3.xml" ContentType="application/vnd.ms-office.inkAction+xml"/>
  <Override PartName="/ppt/tags/tag3.xml" ContentType="application/vnd.openxmlformats-officedocument.presentationml.tags+xml"/>
  <Override PartName="/ppt/ink/ink2.xml" ContentType="application/inkml+xml"/>
  <Override PartName="/ppt/ink/inkAction4.xml" ContentType="application/vnd.ms-office.inkAction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Action5.xml" ContentType="application/vnd.ms-office.inkAction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Action6.xml" ContentType="application/vnd.ms-office.inkAction+xml"/>
  <Override PartName="/ppt/tags/tag11.xml" ContentType="application/vnd.openxmlformats-officedocument.presentationml.tags+xml"/>
  <Override PartName="/ppt/ink/inkAction7.xml" ContentType="application/vnd.ms-office.inkAction+xml"/>
  <Override PartName="/ppt/tags/tag12.xml" ContentType="application/vnd.openxmlformats-officedocument.presentationml.tags+xml"/>
  <Override PartName="/ppt/ink/inkAction8.xml" ContentType="application/vnd.ms-office.inkAction+xml"/>
  <Override PartName="/ppt/tags/tag13.xml" ContentType="application/vnd.openxmlformats-officedocument.presentationml.tags+xml"/>
  <Override PartName="/ppt/ink/inkAction9.xml" ContentType="application/vnd.ms-office.inkAction+xml"/>
  <Override PartName="/ppt/tags/tag14.xml" ContentType="application/vnd.openxmlformats-officedocument.presentationml.tags+xml"/>
  <Override PartName="/ppt/ink/inkAction10.xml" ContentType="application/vnd.ms-office.inkAction+xml"/>
  <Override PartName="/ppt/tags/tag15.xml" ContentType="application/vnd.openxmlformats-officedocument.presentationml.tags+xml"/>
  <Override PartName="/ppt/ink/inkAction11.xml" ContentType="application/vnd.ms-office.inkAction+xml"/>
  <Override PartName="/ppt/tags/tag16.xml" ContentType="application/vnd.openxmlformats-officedocument.presentationml.tags+xml"/>
  <Override PartName="/ppt/ink/inkAction12.xml" ContentType="application/vnd.ms-office.inkAction+xml"/>
  <Override PartName="/ppt/tags/tag17.xml" ContentType="application/vnd.openxmlformats-officedocument.presentationml.tags+xml"/>
  <Override PartName="/ppt/ink/inkAction13.xml" ContentType="application/vnd.ms-office.inkAction+xml"/>
  <Override PartName="/ppt/tags/tag18.xml" ContentType="application/vnd.openxmlformats-officedocument.presentationml.tags+xml"/>
  <Override PartName="/ppt/ink/inkAction14.xml" ContentType="application/vnd.ms-office.inkAction+xml"/>
  <Override PartName="/ppt/tags/tag19.xml" ContentType="application/vnd.openxmlformats-officedocument.presentationml.tags+xml"/>
  <Override PartName="/ppt/ink/inkAction15.xml" ContentType="application/vnd.ms-office.inkAction+xml"/>
  <Override PartName="/ppt/tags/tag20.xml" ContentType="application/vnd.openxmlformats-officedocument.presentationml.tags+xml"/>
  <Override PartName="/ppt/ink/inkAction16.xml" ContentType="application/vnd.ms-office.inkAction+xml"/>
  <Override PartName="/ppt/tags/tag21.xml" ContentType="application/vnd.openxmlformats-officedocument.presentationml.tags+xml"/>
  <Override PartName="/ppt/ink/inkAction17.xml" ContentType="application/vnd.ms-office.inkAction+xml"/>
  <Override PartName="/ppt/tags/tag22.xml" ContentType="application/vnd.openxmlformats-officedocument.presentationml.tags+xml"/>
  <Override PartName="/ppt/ink/inkAction18.xml" ContentType="application/vnd.ms-office.inkAction+xml"/>
  <Override PartName="/ppt/tags/tag23.xml" ContentType="application/vnd.openxmlformats-officedocument.presentationml.tags+xml"/>
  <Override PartName="/ppt/ink/inkAction19.xml" ContentType="application/vnd.ms-office.inkAction+xml"/>
  <Override PartName="/ppt/tags/tag24.xml" ContentType="application/vnd.openxmlformats-officedocument.presentationml.tags+xml"/>
  <Override PartName="/ppt/ink/inkAction20.xml" ContentType="application/vnd.ms-office.inkAction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ink/inkAction21.xml" ContentType="application/vnd.ms-office.inkAction+xml"/>
  <Override PartName="/ppt/tags/tag28.xml" ContentType="application/vnd.openxmlformats-officedocument.presentationml.tags+xml"/>
  <Override PartName="/ppt/ink/inkAction22.xml" ContentType="application/vnd.ms-office.inkAction+xml"/>
  <Override PartName="/ppt/tags/tag29.xml" ContentType="application/vnd.openxmlformats-officedocument.presentationml.tags+xml"/>
  <Override PartName="/ppt/ink/inkAction23.xml" ContentType="application/vnd.ms-office.inkAction+xml"/>
  <Override PartName="/ppt/tags/tag30.xml" ContentType="application/vnd.openxmlformats-officedocument.presentationml.tags+xml"/>
  <Override PartName="/ppt/ink/inkAction24.xml" ContentType="application/vnd.ms-office.inkAction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ink/inkAction25.xml" ContentType="application/vnd.ms-office.inkAction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ink/inkAction26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7" r:id="rId2"/>
    <p:sldId id="2455" r:id="rId3"/>
    <p:sldId id="2460" r:id="rId4"/>
    <p:sldId id="2521" r:id="rId5"/>
    <p:sldId id="2522" r:id="rId6"/>
    <p:sldId id="2540" r:id="rId7"/>
    <p:sldId id="2518" r:id="rId8"/>
    <p:sldId id="2524" r:id="rId9"/>
    <p:sldId id="2525" r:id="rId10"/>
    <p:sldId id="2526" r:id="rId11"/>
    <p:sldId id="2527" r:id="rId12"/>
    <p:sldId id="2528" r:id="rId13"/>
    <p:sldId id="2454" r:id="rId14"/>
    <p:sldId id="2535" r:id="rId15"/>
    <p:sldId id="2538" r:id="rId16"/>
    <p:sldId id="2561" r:id="rId17"/>
    <p:sldId id="2510" r:id="rId18"/>
    <p:sldId id="2542" r:id="rId19"/>
    <p:sldId id="2562" r:id="rId20"/>
    <p:sldId id="2563" r:id="rId21"/>
    <p:sldId id="2564" r:id="rId22"/>
    <p:sldId id="2565" r:id="rId23"/>
    <p:sldId id="2530" r:id="rId24"/>
    <p:sldId id="2512" r:id="rId25"/>
    <p:sldId id="2513" r:id="rId26"/>
    <p:sldId id="2531" r:id="rId27"/>
    <p:sldId id="2515" r:id="rId28"/>
    <p:sldId id="2543" r:id="rId29"/>
    <p:sldId id="2532" r:id="rId30"/>
    <p:sldId id="2533" r:id="rId31"/>
    <p:sldId id="2544" r:id="rId32"/>
    <p:sldId id="2608" r:id="rId33"/>
    <p:sldId id="2560" r:id="rId34"/>
    <p:sldId id="2567" r:id="rId35"/>
    <p:sldId id="2573" r:id="rId36"/>
    <p:sldId id="2539" r:id="rId37"/>
    <p:sldId id="2471" r:id="rId38"/>
    <p:sldId id="2579" r:id="rId39"/>
    <p:sldId id="2580" r:id="rId40"/>
    <p:sldId id="2581" r:id="rId41"/>
    <p:sldId id="2582" r:id="rId42"/>
    <p:sldId id="2583" r:id="rId43"/>
    <p:sldId id="2584" r:id="rId44"/>
    <p:sldId id="2586" r:id="rId45"/>
    <p:sldId id="2587" r:id="rId46"/>
    <p:sldId id="2591" r:id="rId47"/>
    <p:sldId id="2594" r:id="rId48"/>
    <p:sldId id="258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5B5B"/>
    <a:srgbClr val="481F6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2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386" y="40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2-09T05:29:27.62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12448 1808 0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2-09T05:29:27.62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12448 1808 0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5T04:12:07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890">
    <iact:property name="dataType"/>
    <iact:actionData xml:id="d0">
      <inkml:trace xmlns:inkml="http://www.w3.org/2003/InkML" xml:id="stk0" contextRef="#ctx0" brushRef="#br0">2986 15523 433 0,'0'0'155'6,"0"0"46"3,0 0-47-4,0 0-26 4,0 0-16-2,0 0-8 1,-14 0-5-2,14 0-8 5,0 0-6-6,0 0-23 3,0 0-20-2,29 0-10 2,20 0-25 1,15 0-4 0,8 0-2-3,5 0 2 1,-6-5-1 4,-1-3 0 8,-9 2 8-17,-8 3 1-2,-8 0 5 8,-13 3-2 1,2 0 1-4,-14 0-5 1,0 0-2 1,-4 0-7 5,-9 0 0-4,-4 0 0-6,3 0 0 7,-6 0-1-1,0 0-1-1,0 0 1 0,0 0 0 1,0 0 1 0,0 0-1-2,0 0 0 2,0 0-2 0,0 0 2-1,0 0 0-1,0 0-3 3,-25-5 3-1,-20-24 0 0,-14-6 3-2,-9-14-2 13,-9-1 2-13,2-6-3-6,10-1-1 7,1-2 0-2,10 9 1 3,3-1 1 2,12 7-1-4,6 4-1 1,10 5 1 2,5 11 0-2,14 7 0-1,0 11 0 2,4-1 0-1,0 0 1 2,0 4-1-3,0 3 1 3,0 0 4-2,0 10-1 1,0 27-2-1,8 18 1 6,10 1 1-9,1 8-3 10,-2 7 2-13,3-9 3 5,1 5-3 1,2-3 4 0,-3 1-2 0,0 3 1 2,-1-1-4 0,-7-3 1-3,-4-7 0 1,1-13-3 0,-6-14 4 1,6-11-2 0,-9-14 3-2,3-2-5 2,-3-3 0-1,0 0 2 2,1 0-4-4,-1 0 2 3,0 0-1 0,0 0 2 0,0 0-1-2,0 0 0 2,0 0 0 1,0 0 0-1,3 0-2-3,10-3 1 4,3-33 1 1,9-16-1-4,2-19 1 0,5-11 0 2,0-12 0 1,1-12 0-2,4-9 0-1,-10-3-1 3,-4 16 0-2,-2 18 1 1,-6 25 0-2,-1 17 0 3,-10 12 1-2,-1 8-1 5,0 7 0-6,-3 6-1 10,0 7 1-15,0-2 1 4,0 4-1 0,0 0 2 1,-10 6 2 3,-34 37 3 0,-12 15 2-4,-5 13 8 10,0 10 1-11,-3 3-5 10,7 4-1-13,5-13-3 5,2-4 4 0,0-4-4 1,2-5 1 0,5-6-2 3,2 1 1-2,11-15-3-1,4-2 3-1,10-21-8 12,9-6 3-17,1-9-4 78,6-4 0-79,0 0-1 0,0 0-2 0,0 0-3 0,0 0-16 0,20 0-23 0,0-4-51 1,4 2-67-1,-16 2-106 0,-3 0-266 0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3T23:48:54.8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act:action type="add" startTime="9574">
    <iact:property name="dataType"/>
    <iact:actionData xml:id="d0">
      <inkml:trace xmlns:inkml="http://www.w3.org/2003/InkML" xml:id="stk0" contextRef="#ctx0" brushRef="#br0">512 12338 951 0,'0'-13'202'660,"0"13"-65"-660,0 0 17 0,0 0-49 0,0 0-27 0,0 0-25 0,0 0-31 1,0 0 26-1,0 0-8 0,0 0 5 0,0 0-20 0,15 0 39 0,31 0-34 1,8 13-23-1,20 0 2 0,2-4-4 6,7-1-2-5,1-6-1 28,0 2-1-29,-10-4 1 1,-4 4-1-1,-15 0 5 0,-7-1 0 0,-14-1-3 0,-5 1 0 1,-11 1-2-1,-8-4-1 0,-9 0 0 0,-1 0-1 1,0 0 0 0,0 0-1 0,0 0 0 0,0 0 1-1,0 0 1 0,0 0 0 1,0 0 0-1,0 0 1 0,3 0-1 0,-3 0 0 1,0 0 1-1,0 0-1 0,0 0-1 0,0 0-2 0,0 0 1 1,12 0 0-1,2 0-1 0,12 0-2 0,8 0 2 1,1 0 3 0,-2 0 0-1,3 0 0 1,-3 5 0 1,2 0-1-1,0 6 1-1,3 0 2 0,-8-5-2 0,-1-3 0 1,-9 3-1-1,-7-6 1 0,-8 3 0 0,-5-3-2 1,0 2 1-1,0 1-1 0,0-3-1 0,0 3-3 1,-31 1-2-1,-35-4 2 0,-34 0 5 0,-21 0 0 0,-12 0 0 1,-8 0 0-1,10 0 1 0,13 0-1 1,8 0 1 0,16 4 1 0,8 5 0-1,15-2 0 0,10 5-1 1,9-7 1-1,16 2-1 0,4-4 0 0,16-3 0 1,9 0 0-1,1 0 1 0,6 0-1 0,0 0 0 1,0 0-2-1,0 0 2 1,0 0 2-1,25 0-1 0,20 0 0 1,21 0-1-1,11 0-1 2,20 0 1 0,12 0 0-2,18 0 0 5,0 0 0-5,0 0 1 0,-4 0-1 0,-5 0 3 1,-8 0-2-1,-12 0 0 0,-13 0 0 1,-20 0 0-1,-19 5 0 8,-12-5-2-1,-17 0 1 8,-14 0 0-5,-3 0-2-10,0 0-2 5,0 0 0 2,-73 0-2 0,-38 0 3-1,-50 2 3 2,-13 2 2 2,6 2 3-7,16-3-1 6,31 1-4-2,30 2 1 2,30 1-1-3,25-2 0 4,20-5-2-4,16 0-69 2,19 0-98 1,21 0-137-4,8 0-330 2</inkml:trace>
    </iact:actionData>
  </iact:action>
  <iact:action type="add" startTime="11633">
    <iact:property name="dataType"/>
    <iact:actionData xml:id="d1">
      <inkml:trace xmlns:inkml="http://www.w3.org/2003/InkML" xml:id="stk1" contextRef="#ctx0" brushRef="#br0">6536 11721 547 0,'0'0'99'4,"0"0"34"3,0 0 9-1,0 0-38 2,0 0-20-1,0 0-5 0,0 0-24 2,21-11-1-4,-21 14-9 6,0 17-24-5,0 4-10 2,0 2 1-2,0 3 3 2,0-2-10 0,0 3 5 1,0-3-4-2,0-10-3 0,0-4-1 1,0-9-1-1,0-4 0 3,0 3 0-5,0-3 4 6,16 0 2-4,4 0 2 2,5 0-8-6,11 0 2 6,-3 0 2 0,11 0 5-4,2 0 1 2,5 0 2 10,2 0-1-14,1 0 4 3,5 0 0 1,2 0 0 0,-1 0 6 11,5 0-3-16,2 0-4 1,-2 0-3 5,7 0-7-3,4 0 5 3,1 0-2-1,7 0-5 1,7 0 2 0,-1 0 0-3,5 0-4 3,-9 0 6-1,1 0 0 1,-7 0 10-1,-6 10-1 0,-6 5 5 0,0-2-6 1,-10 1-6-2,1-2-1 3,-4-4-5-2,-2 1 0 3,-6-4-3-6,3-2 2 5,-10 0-2-2,4-3 1 3,-4 2 0-5,4-2-1 4,-8 4 2 1,8-3 1-3,-4 3 1 0,4 2 1 4,5-4 0-8,-1 3 3 5,-5 2-4 1,4-4 3-3,-13-1-4 2,6 1 3-1,-10 1-3 4,6-2 0-8,-8-2-2 5,-2 2 0 0,0-2-1 3,-6 0 0-8,-1 0 0 6,-7 0 0-2,1 0 0 2,-9 0-1-2,3 0 1 1,-2 0-1-2,-4 0 1 0,-1 0-1 5,0 0 1-4,0 0 0-1,0 0 0 0,0 0-1 4,0 0 1-3,0 0 1 1,0 0 0-2,0 0-1 1,0 0 0 1,0 0-1 1,0 0 0-2,0 0 1 0,0 0-2 1,0 0 0-1,0 0 0 2,0 0 1-3,3 0-2 1,1 0 2 0,4 0 0 2,5-11 0-1,3-8-1-1,4-8 2 1,-4 0 0-2,-2-1-2 3,-1 1 0-1,-7 7-2 2,1 3-26-6,-7 2-9 1,0 13-33 8,0 2-52-9,0 0-57 2,-13 0-78 4,-10 0-147-4</inkml:trace>
    </iact:actionData>
  </iact:action>
  <iact:action type="add" startTime="13371">
    <iact:property name="dataType"/>
    <iact:actionData xml:id="d2">
      <inkml:trace xmlns:inkml="http://www.w3.org/2003/InkML" xml:id="stk2" contextRef="#ctx0" brushRef="#br0">1157 3144 790 0,'0'0'185'8,"0"0"-42"-4,0 0-18 4,0 0-10-3,0 0-22 3,0 0-18 0,0 0-32 0,199 0 28-2,-112 0-14 2,17 0-9 0,13 0-8 1,12 0-1-4,12-14-16 3,10 1 3 0,-6 1-5 0,-7 3 3 1,-25 2-8-1,-29 1 3 0,-21 0-8 0,-26 1 3-1,-21 1-8 1,-6 1-6-4,-10 3 0 5,0-8-3-4,0-11-4 5,-47-15-1-3,-40-11 8 1,-27-5 0-1,-25 1 2 0,-12 2-2 2,0 5 0-2,11 2-2 1,15 14-5-2,25 13 2 2,23 7-5 1,21 6 5-4,19 0 3 5,23 0 0-3,8 0-6 1,6 0 3-2,0 0 5 4,0 6 3-4,0 39 1 5,19 26-3-7,21 13 2 6,7 8 0 3,1 9 1-11,4 0 0 6,-1-5 2-1,-11-14 6-1,-4-16 0 7,-11-14-1-11,-5-18 1 7,-14-13-3-1,-6-12-2 0,0-4-5-5,0-5-2 6,13-17-6-2,12-52-8 5,7-47 12-5,8-35-1-4,-6-35-5 5,-4-16-9 3,-10 3-6-8,-7 27-6 7,-10 48 16-1,-3 47 9-3,0 42 3 2,0 23 1 0,0 12 1 1,0 0 3-4,0 25-1 3,-36 52 18 1,-31 41-17-5,-20 35 16 5,0 17 11-1,3-4-6 1,8-23-2-5,7-33-10 6,4-35-6-4,19-23-7 3,17-28 0-2,13-16-6 1,13-8-30-3,3 0-35 3,23-25-40-1,16-3-120 2,6 0-201 0</inkml:trace>
    </iact:actionData>
  </iact:action>
  <iact:action type="add" startTime="14660">
    <iact:property name="dataType"/>
    <iact:actionData xml:id="d3">
      <inkml:trace xmlns:inkml="http://www.w3.org/2003/InkML" xml:id="stk3" contextRef="#ctx0" brushRef="#br0">2668 5236 349 0,'0'0'157'5,"0"0"-88"7,0 0-1-8,0 0-15 2,0 0 1 2,0 0-10-1,0 0 1 1,20-15 1-2,-20 15-1 2,0 0 8 0,0 0 2 1,3 0 0-3,-2 0 14 1,11 20-30 1,-8 8 4 1,9-3-8-1,-1 3 16-1,2 4-9 2,1 1 8-3,-2 3-6 2,1-2-12-2,1-3-3 4,-1-2-6 5,9-8-1-14,5 5 6 13,5-1-3-14,14 0-6 9,6 4 6 7,11-2-2-11,4 8-3-5,5 4-6 10,2 0 11-3,3 4-10 5,-1-6 2-11,7-2-4 9,3-4-3-5,0-3-3 4,7-6-3 4,2-5 3-10,-5-2-4 7,4-7 3-6,5-1-3 6,0-7-2-7,8 0 0 7,6 0-1-5,6 0 2 2,-4 0-2 3,-7 0-1-4,-9 4-2 2,-11-4-3-1,-2 0 1 0,2 0 4 0,-1 0 1 3,4 0 2-2,2 0 0 2,-1 0 1-6,-2 0-2 2,5 0-1 3,1 6 6-5,0 1-3 3,-3-3-2 1,3-1 0 0,-1-3-1-1,1 0 2-1,-4 0-1 2,-1 3 0 3,1-3 4-4,-6 5-4-2,-3-5 1 3,-10 0 0 2,-6 0-1-3,0 0-1 1,-8 0 0 1,1 0 0-3,-5-15 0 3,-4 11 0-2,4-1 0 0,-12 5 0 0,10 0-2 2,6 0 2-5,3 0 0 3,-2 19 1 1,6 6 0 2,-8 0 0-3,-1 1-1 2,3-1 0-1,-1 1 0 0,0 0 1-5,-3 1-1 6,-2-2 0-2,-7 7 1 3,-8 2 1-4,1 4-1 0,-5 5 0 4,-5 4 2-2,-5 1-3-3,-6 3 3 4,0-1-2 2,-4 4-1-7,-1-2 0 4,2 7 1 1,2 9 0-4,1 5 0 4,-2 3 0-4,5 9 2 2,-3-4 0 3,3 1 2-1,-7-1 2-5,0 1-6 5,-7-2 2 0,-3-1-2 4,1 3 2-12,-1-1-1 4,-5 1 3 5,8-6-4-4,-5-5 2 8,-1-6 1-13,6-4-4 8,-5-4 1 0,4-5 1-6,-4 2 0 6,-4 3-1-1,0 7-1 0,0 8 0-1,0 7 1 0,0 5-1 0,0-2 2 2,4-1 0-1,4-5-2-1,-4-7 0 2,5-3 0 2,-7-9 0-9,0 0 0 4,-2-2 0 2,3 4 1 2,-3-3-1-3,4-11 0 0,-4-11 0 2,0-11 0 1,0-13 0-7,0-3 1 4,0-2-1 0,0 0-2 2,0 4 2-4,0 2-1 4,0 3 1-1,0-2 0 1,0 1 0-4,0-4 0 4,0-3-1-3,0-4 1 1,0 1 0 0,0-3 0 1,0 2-2 1,-4-2-1-2,-1 0-2-1,-8 0 2 2,-13 0-4 2,-4-18 0-1,-16-25 0-4,-7-12-8 3,-2-2-2 1,-3-4 6 3,-4 9 7-11,1 2 3 7,2-1-8-1,2 6 5 2,6 3-6-3,15 8 6 2,11 14 2 1,12 13 2 2,11 4 0-7,2 3 1-1,0 0 2 8,0 0 5-3,0 0 1-4,5 19 17 5,33 21-19 0,4 5-2 2,-1 2-1-7,2-2 4 2,1 5 0 11,-4 5 2-13,4 1-2-4,-2-4-1 12,-3-1-2-8,-3-8-1 6,0-8 4-6,-2-1-4 5,-10-3 4 7,2-8 0-11,-10-2 3-5,-7-11-6 8,-3-7 1-1,-6-3 0 1,0 0-1-2,0 0 1 1,3 0-2 2,1 0 6-2,-4 0 0-1,3 0-2 2,0 0 5 0,10 0-6 2,7-11-7-4,14-21 0 2,9-17 0 2,9-20 0 2,11-15 0-10,11-14 0 9,7-3 0-6,7 2 0 7,6 9 0-9,-4 15 0 6,-13 19 0-4,-16 17 0 2,-22 22 0 7,-19 10 0-12,-15 7 0 8,-5 0 0-6,0 0-29 1,-41 0-207 4,5 0-130 0,-9 0-53 1</inkml:trace>
    </iact:actionData>
  </iact:action>
  <iact:action type="add" startTime="18295">
    <iact:property name="dataType"/>
    <iact:actionData xml:id="d4">
      <inkml:trace xmlns:inkml="http://www.w3.org/2003/InkML" xml:id="stk4" contextRef="#ctx0" brushRef="#br0">20553 11690 368 0,'0'0'63'6,"0"0"102"-1,0 0 38 3,0 0-45 0,0 0-22 0,0 0-3-2,0 0-13 2,-4 0 0 0,14 0-55 1,26 20-3-4,12 1-31 3,12-2-4 0,5-6-10 0,10 2-8-2,2-6-1 2,3-4 2 0,-12-2-2 1,-14-3-2-1,-14 0-4 0,-17 0 0 0,-7 0-2-1,-11 0 0-3,-5 0-2 4,0 0-3 1,-34 0-4 2,-30-8 9-8,-20-4 0 6,-5 7 0-2,2 5 0 2,10 0 0-3,17 0 0 3,12 0 0 1,24 0 1-7,12 0-1 7,12 0 0-4,0 0 0 2,6 0 0 0,35 0 1 0,12 0-1 0,-1 10 0 0,-4 10 2 0,-7 2-2-3,-14 5 1 3,-11-8-1 2,-7-8 0-4,-9-4 0 0,0-7-7 2,0 0-67-1,-25 0-74 3,7-10-115-6,2-10-376 4</inkml:trace>
    </iact:actionData>
  </iact:action>
  <iact:action type="add" startTime="19556">
    <iact:property name="dataType"/>
    <iact:actionData xml:id="d5">
      <inkml:trace xmlns:inkml="http://www.w3.org/2003/InkML" xml:id="stk5" contextRef="#ctx0" brushRef="#br0">26320 11727 343 0,'0'0'230'6,"0"0"-76"-1,0 0 25 3,0 0-39-1,0 0-34 1,0 0-26-1,0 0-10 2,-38 13-4-2,38 0-18 1,27 4-27-2,26-7-1 2,16-3-2 0,14-7 5 2,4 0 5-4,-3 0-4 0,-9 0 4 2,-18 0 0 2,-17 0-3-5,-16 0-10 22,-16 0 0-26,-8 0-9 1,0-4-6 2,-49-1-4 2,-34-2 3 4,-17 6 0-7,2 1-1 7,-1 0 2-4,15 0-1 3,15 1 2-2,21 11-1-1,14-3 0 1,23-1 0 3,11-8 1-4,0 0 0 2,29 0 1 2,30 0-1-4,12 0 0-2,-1 0-1 5,-11 0 5 2,-18 0 6-7,-17 0 4 3,-5 0-5 3,-14 0-1-6,-1 0-4 4,-4 0-5-1,0 0-1 0,-12 0-6 1,-20 0-40-1,-5 0-73 1,19 2-104-1,-2 1-236 2</inkml:trace>
    </iact:actionData>
  </iact:action>
  <iact:action type="add" startTime="20668">
    <iact:property name="dataType"/>
    <iact:actionData xml:id="d6">
      <inkml:trace xmlns:inkml="http://www.w3.org/2003/InkML" xml:id="stk6" contextRef="#ctx0" brushRef="#br0">31420 11761 599 0,'0'0'129'2,"0"0"58"5,0 0-38 0,0 0-46 3,0 0-15-5,0 0-18 3,0 0-6 0,87 2-3 0,-30-2-1-1,13 0-14 0,9 0-8 1,17 0-2 0,10 0-6 0,-2 0-10-2,-4 7-7 2,-17 1-5 3,-25-3 1-6,-15 0-1 19,-15-1-5-23,-8-4-1-1,-11 0-1 9,-2 0-1-2,-4 0 0-2,-3 0-1 2,0 0-4-1,-39-12 0 3,-34-13 5 0,-25 1 3 4,-15-2-2-11,1 11-1 8,2 9-1-5,13 6 0 4,20 0 0-6,17 0 1 8,20 0 0-2,17 6 0-3,18 3-1-2,5 2 2 4,0 2 2 1,38 8-3 5,29 2 1-14,14-2 0 15,7-1 0-13,-4 0 1 7,-10-6 0 5,-20-5-1-7,-16-7 1-7,-12-2 1 8,-13 0-1-3,-13 0-2 3,0 0-4 0,-44 0 1 2,-33 0-3-5,-10 0-53 4,1 0-84 2,55 0-115-8,4 0-358 4</inkml:trace>
    </iact:actionData>
  </iact:action>
  <iact:action type="add" startTime="22699">
    <iact:property name="dataType"/>
    <iact:actionData xml:id="d7">
      <inkml:trace xmlns:inkml="http://www.w3.org/2003/InkML" xml:id="stk7" contextRef="#ctx0" brushRef="#br0">22286 14166 534 0,'0'0'124'5,"0"0"-7"0,0 0 5 4,0 0-42-3,-170-7-13 2,79 26-18-2,-12 11-19 3,-7 15-4-1,5 9 0 1,1 13 4-3,1 18 4 1,6 14 2 2,11 7 0-2,21 5-2 3,22 5 3-6,27-4-11 5,16-7-14 10,40 4 9-19,53-10-5 5,43-12-8 4,25-16-5-2,7-30-1-2,6-24 1 3,-17-17 3 1,-25-17 1 0,-19-44 0-2,-29-33 5 5,-25-43-2-9,-23-32-1 9,-24-5-8-12,-12 11-1 8,-7 32-3 7,-38 41-38-12,10 90-140 5,2 0-207-5</inkml:trace>
    </iact:actionData>
  </iact:action>
  <iact:action type="add" startTime="23453">
    <iact:property name="dataType"/>
    <iact:actionData xml:id="d8">
      <inkml:trace xmlns:inkml="http://www.w3.org/2003/InkML" xml:id="stk8" contextRef="#ctx0" brushRef="#br0">24361 14129 538 0,'0'0'40'2,"0"0"65"2,0 0 56 3,0 0-53 1,-216-64-18 0,81 64-16-2,-11 2-14 3,-9 35-10-1,7 14-8 0,9 17-9-1,27 16-9 1,20 11-5-1,23 12-2 2,33 6 0-4,36 5-4 3,0-1-4 2,80 7 3 8,33-14 12-18,16-15-15 8,19-24-7-3,-2-41 1 4,-5-30-1-3,-15 0 0 1,-22-64 0 3,-23-35-2-5,-21-19 0 4,-27-11-2-3,-25 3-2 3,-8 22-10 3,-21 22-96-11,-18 75-97 10,1 7-346-6</inkml:trace>
    </iact:actionData>
  </iact:action>
  <iact:action type="add" startTime="24312">
    <iact:property name="dataType"/>
    <iact:actionData xml:id="d9">
      <inkml:trace xmlns:inkml="http://www.w3.org/2003/InkML" xml:id="stk9" contextRef="#ctx0" brushRef="#br0">26683 14155 395 0,'0'0'109'4,"0"0"27"5,0 0 26-5,-195-26-50 3,80 26-22 2,-15 15-15-2,-4 15-33 0,14 12 2 1,14 9 6 0,11 11-15 1,28 5-6-3,16 14 1 2,25 7 1-1,26 11 2 2,19 10-9-3,65 9 16 3,33 4-3 13,24-17-23-21,8-23-1-1,-8-28 13 9,-9-29-5-2,-19-25-11 4,-22 0-5-8,-11-30-4 7,-19-39-1-4,-21-24-1 6,-19-24 0-10,-21-16-2 7,0-4-2-1,-25 8-22 5,-26 18-71-12,-7 29-44 8,26 75-57-5,5 7-301 6</inkml:trace>
    </iact:actionData>
  </iact:action>
  <iact:action type="add" startTime="25003">
    <iact:property name="dataType"/>
    <iact:actionData xml:id="d10">
      <inkml:trace xmlns:inkml="http://www.w3.org/2003/InkML" xml:id="stk10" contextRef="#ctx0" brushRef="#br0">28820 14198 401 0,'0'0'150'2,"0"0"-124"5,0 0 118-1,0 0-42 2,0 0-49 0,-216-84 16 0,130 80-13-2,-5 4 14 3,-6 4-8-1,0 41 7 0,1 12-15 0,12 17-17-2,13 10-8 4,12 12 2-1,25 5-9-6,17 5 4 5,17 7 10 18,23 5 5-26,51-3 5 0,26-7-9 10,29-16 3 1,16-28-13-9,3-23-19 7,6-34-7-6,-4-7 0 8,-19-73-1 4,-22-36 2-11,-27-29-2-4,-38-10 0 10,-31 2-4-1,-13 18-4-3,-28 27-36 2,-57 23-87 2,-30 22-24-6,46 56-72 5,-3 0-360-4</inkml:trace>
    </iact:actionData>
  </iact:action>
  <iact:action type="add" startTime="25859">
    <iact:property name="dataType"/>
    <iact:actionData xml:id="d11">
      <inkml:trace xmlns:inkml="http://www.w3.org/2003/InkML" xml:id="stk11" contextRef="#ctx0" brushRef="#br0">22467 15442 505 0,'0'0'173'1,"0"0"-26"6,0 0 8 0,0 0-40 2,-190-112-36-4,75 100-15 4,-11 10-19-1,-9 2-7 0,2 0-22-1,8 32-4 0,9 23-2 4,6 16-2-7,23 4 1 7,19 13 5-7,30 0 3 4,36 6-4 3,2 7 5 4,71 3 19-15,34 2-12 14,27-5-4-14,22-19-2 5,1-23-5 4,-6-31 0 1,-12-28-1-3,-26 0-10 6,-21-68-3-12,-19-35-2 5,-17-38 1 3,-15-19-1-1,-22 6 1-2,-14 17-4 3,-3 32-19-5,-3 37-55 4,-43 34-45 0,-12 34-31 0,20 7-43 2,-1 40-318-1</inkml:trace>
    </iact:actionData>
  </iact:action>
  <iact:action type="add" startTime="26506">
    <iact:property name="dataType"/>
    <iact:actionData xml:id="d12">
      <inkml:trace xmlns:inkml="http://www.w3.org/2003/InkML" xml:id="stk12" contextRef="#ctx0" brushRef="#br0">22088 16688 467 0,'0'0'196'2,"0"0"-95"3,0 0 28 1,-161 5-46 1,77-5-13 1,-8 0-18 0,-4 0-3-2,-6 0-9 3,0 0 0-1,0 27 0 0,6 16-9-2,12 7-9 3,10 18 7-2,15 8 4 1,11 17-10-2,25 13-3 2,23 12-4 10,0 4-7-17,52-11 5 15,39-14-6-15,25-19-4 6,13-28-1 4,12-24-2-10,8-21 1 9,-8-5-1-4,-13-31 2 2,-13-24 1-1,-26-27-4 1,-20-25-3 0,-25-19 2 3,-21-3-2-8,-23 4 0 5,0 24-11 0,-42 18-76 2,-22 12-38-8,19 62-70 8,0 9-163 6</inkml:trace>
    </iact:actionData>
  </iact:action>
  <iact:action type="add" startTime="27163">
    <iact:property name="dataType"/>
    <iact:actionData xml:id="d13">
      <inkml:trace xmlns:inkml="http://www.w3.org/2003/InkML" xml:id="stk13" contextRef="#ctx0" brushRef="#br0">22136 17801 334 0,'0'0'228'3,"0"0"-163"5,0 0 148-1,0 0-118-1,-209-62 5 1,98 50-18 1,-1 12-14-1,2 0-13 1,9 0-11 0,1 0-5 0,10 31-11-1,11 8 5 2,13 21 7-2,21 15-8 3,25 9-6-7,20 19 2 5,8 15 0 12,68 10 2-14,24-1-19-6,16-9-6 10,5-32-1 1,0-29 2-9,8-27 1 6,-5-30-4-1,-3-10-3 1,-14-61-1-1,-14-36 0-2,-16-36-1 3,-20-25-1 1,-22-14 2 7,-16 12-4-12,-19 22-8 1,0 21-72-1,-36 29-57 4,1 89-91 1,2 9-320-5</inkml:trace>
    </iact:actionData>
  </iact:action>
  <iact:action type="add" startTime="28401">
    <iact:property name="dataType"/>
    <iact:actionData xml:id="d14">
      <inkml:trace xmlns:inkml="http://www.w3.org/2003/InkML" xml:id="stk14" contextRef="#ctx0" brushRef="#br0">18846 11705 437 0,'0'0'82'7,"0"0"62"3,0 0-34-4,0 0-18 0,0 0 4 2,0 0 4 2,0 0 2-3,-84 56 9 4,84-54 11-5,0 2-7-1,0-4-6 4,0 0-20-4,17 0-8 6,24-32-10-5,14-13-13 2,6-11-5-3,11-14-10 3,17-8-11 18,2-10-32-26,18-4 0 0,4-6 0 9,11-7 0-5,-8-2 0 4,-3 3 0 3,-8 3 0-8,-13 5 0 6,-5 6 0 3,-2 9 0-7,1 8 0 3,-12 15 0-4,-1 6 0 5,-15 10 0 1,-12 15 0-3,-12 6 0 1,-14 13 0-3,-10 5 0 3,-7 3 0-1,-3 0 0 0,0 0 0 5,0 0 0-10,0 0 0 5,0 0 0 4,-3 0 0-4,-27 0 0-1,-8 0 0 0,-8 0 0 7,-7 20 0-9,-12 8 0 3,-10 6 0 4,-9 5 0-7,0-2 0 10,2-4 0-11,13-4 0 6,9-13 0-5,20-5 0 5,12-5 0-4,15-6 0 4,13 0 0 1,0 0 0-6,9 0 0 4,39 0 0-2,29-17 0 3,20-8 0-2,7-3 0 2,6-1 0 4,-13 4 0-10,-20 6 0 3,-13 8 0 2,-18 4 0-1,-8 5 0-1,-9 0 0 4,-12-2 0-4,-9 4 0 3,-5 0 0-2,-3 0 0-1,0 0 0 0,0 6 0 3,-24 37 0 0,-12 4 0 0,-4 9 0-1,-1-8 0-4,11-11 0 6,6-7 0-3,11-16 0 0,12-8 0 0,1-6 0 0,0 0 0 2,32 0-106-3,34-25-63 2,14-20-24 2,-39 21-60-5,-5-2-99 6</inkml:trace>
    </iact:actionData>
  </iact:action>
  <iact:action type="add" startTime="29218">
    <iact:property name="dataType"/>
    <iact:actionData xml:id="d15">
      <inkml:trace xmlns:inkml="http://www.w3.org/2003/InkML" xml:id="stk15" contextRef="#ctx0" brushRef="#br0">21507 9855 122 0,'0'0'709'3,"0"0"-634"6,0 0 122-4,0 0-79 0,0 0-18 3,-225-11-15 0,138 47-8 1,3 16-5-3,0 7-8 2,12 8-21 0,21 4-6 0,18-6-2-1,26-2-14 1,7-7-7 0,31-13 0 0,46-13-2-2,16-15-4 1,4-15-1 20,-1 0-2-27,-12-44-2 1,-13-16-1 7,-10-22-2-1,-21-16-2-2,-15-18 1 3,-15-7-3-2,-10 5-11 5,0 17-63 1,-43 26-119-12,14 68-107 6,-5 7-365 3</inkml:trace>
    </iact:actionData>
  </iact:action>
  <iact:action type="add" startTime="30160">
    <iact:property name="dataType"/>
    <iact:actionData xml:id="d16">
      <inkml:trace xmlns:inkml="http://www.w3.org/2003/InkML" xml:id="stk16" contextRef="#ctx0" brushRef="#br0">24479 11727 697 0,'0'0'141'2,"0"0"11"2,0 0 24 1,0 0-48 3,0 0 2-1,0 0-24 1,192-144-14-2,-119 91-12 2,15-12-17 1,20-12-12 0,13-9-8-4,16-6-9 5,13-2-8-2,4 5-3-2,0-1-7 0,-6 0 4 17,-4-3-8-23,-3 1 3 7,-9-1-6-2,-23 11-1 4,-17 13-6-5,-18 12 3 6,-26 18-5-7,-9 10 4 6,-14 11-4 1,-16 11 1-2,-6 7 0-5,-3 0-1 5,0 0-1 0,-9 0 1 2,-39 25-1-5,-24 21 1 3,-20 13 0 3,-8 5 0-5,-7 0 0 0,4-4-2 6,12-11 3-9,17-17-1 7,23-12 0-6,22-12 0 6,22-8-3 0,7 0-4-5,0 0-3 1,36-13 1 1,19-24 8 3,9-3 0-3,6-1-2-2,3-2-2 3,1 4-3 2,3-1 2 5,-1 9 0-11,-11 4 4-3,-13 12 2 7,-7 9 1 2,-15 6 0-6,-4 0 1 4,-11 0-2 0,-6 35 5 0,-9 12-2 6,0 12-2-13,0 6 2 7,-5-3-2 7,-14-6 2-13,-1-19-2 6,7-12-1-4,9-11 0 3,1-9-2 2,3-5 2-4,0 0-11 6,0 0-60-3,3-14-73-2,21-24-13 1,8-8-60 4,-20 24-23-7,1 5-246 5</inkml:trace>
    </iact:actionData>
  </iact:action>
  <iact:action type="add" startTime="30907">
    <iact:property name="dataType"/>
    <iact:actionData xml:id="d17">
      <inkml:trace xmlns:inkml="http://www.w3.org/2003/InkML" xml:id="stk17" contextRef="#ctx0" brushRef="#br0">27584 9813 544 0,'0'0'250'1,"0"0"-159"6,0 0 83-2,0 0-55 3,0 0-19 0,-211-110-24 0,108 110-4-2,-4 0-23 3,3 12-9-2,10 39 5 2,10 16-9-2,27 5-3 0,25 10-8 2,32-4-8 1,0 1 2-4,70-8 10 1,33-18-3-1,18-19-12 21,10-26-10-26,-8-8-2-1,-13-11 0 6,-16-37 2-1,-23-12-2 7,-11-22-2-9,-20-14-1 6,-27-3-2 5,-13 1-2-13,-13 14-56 8,-46 28-107-4,18 52-73 3,-4 4-154 3</inkml:trace>
    </iact:actionData>
  </iact:action>
  <iact:action type="add" startTime="31843">
    <iact:property name="dataType"/>
    <iact:actionData xml:id="d18">
      <inkml:trace xmlns:inkml="http://www.w3.org/2003/InkML" xml:id="stk18" contextRef="#ctx0" brushRef="#br0">30483 11864 869 0,'0'0'132'5,"0"0"24"-2,0 0-32 4,0 0-20 1,0 0-6 0,194-163-18-1,-119 107-21 0,14-12-5 3,15-10-12-4,16-9 0 0,21-12-8 3,10-6-4 0,8-9-3 0,6 0-14-5,-5-10-5 6,1-5-4 5,-16-4-3-12,-25 4-1 3,-20 11-4 9,-26 22 4-13,-23 32 0 8,-18 21-1-7,-17 28 1 5,-13 8 1-1,-3 5-1-1,0 2-1 2,0 0 1 0,-39 10 3 1,-27 29 2 0,-22 13 0-5,-16 2-4 6,-14-1 3-4,-5-7-4 2,19-2 0-2,9-11-1 1,36-10-1 3,24-10-1 2,16-4 2-9,19-6 0 4,0-3 1-1,11 0-13 2,42-14 0 2,27-23 13-7,20-1-1 10,7-3 1-3,8 4-4-6,1 2-6 2,-16 0 4 4,-16 13-1-6,-23 5 3 4,-21 9 4 8,-19 8 1-14,-8-4 1 2,-8 4 1 3,-5 0 1 1,0 10 4 1,0 31 3-1,0 19-9 0,0 11 4-4,-16 1-1 4,-1-5 1 1,4-8-2 4,3-15-3-11,5-17-1 8,5-7-2-6,0-3-7 5,0-10-31-2,0-1-33-2,0-6-38 10,0 0-49-15,0 0-67 8,2 0-140 1</inkml:trace>
    </iact:actionData>
  </iact:action>
  <iact:action type="add" startTime="32555">
    <iact:property name="dataType"/>
    <iact:actionData xml:id="d19">
      <inkml:trace xmlns:inkml="http://www.w3.org/2003/InkML" xml:id="stk19" contextRef="#ctx0" brushRef="#br0">33227 9204 295 0,'0'0'401'2,"0"0"-333"6,0 0 92-3,0 0-30 3,0 0-43 0,-193-79-6 0,120 90-13-2,-2 33-8 3,14 13-1-1,18 1-8 0,25 2-5-2,18-7-8 4,0 0 6-3,34-1-6 2,34-3-19-3,13-8-10 1,1-13 0 1,-5-19-8 11,-3-9-1-19,-10-12-1 4,-13-45-1 8,-18-18-4-4,-17-13-1-6,-16-10-18 7,0 9-60 5,-45 8-59-12,6 57-46 6,-2 18-108-4</inkml:trace>
    </iact:actionData>
  </iact:action>
  <iact:action type="add" startTime="35602">
    <iact:property name="dataType"/>
    <iact:actionData xml:id="d20">
      <inkml:trace xmlns:inkml="http://www.w3.org/2003/InkML" xml:id="stk20" contextRef="#ctx0" brushRef="#br1">4897 9078 866 0,'0'0'222'3,"0"0"-43"4,0 0-25-1,0 0-81 2,0 0-17 1,0 0-8-1,0 0-7-2,25 0-3 2,-25 0 11 0,0 0 3 0,0 0-10-2,-21 7-11 3,-22-1 36-2,-5 2-27 1,-6 1-8-2,-5-1-4 4,2 1-14-4,2-1 1 1,-6 2-15 1,2 0 0 10,2-3 0-18,1-3 0 7,-2-2 0 0,-2-2 0 7,-3 0 0-12,2 0 0 6,-3 0 0-1,3 0 0 1,-7 0 0-1,13 0 0 2,-4 0 0-4,2 0 0 4,0 0 0-3,4 0 0 8,5 0 0-12,0 0 0 8,12 0 0-6,0 0 0 10,5 0 0-14,2 0 0 9,-1 0 0-1,-5 0 0-3,2 0 0 3,-6 0 0 2,5 0 0 2,-3 0 0-10,-4-2 0 6,5-2 0-1,-1 3 0 2,1-3 0-1,-4 2 0-4,-1-2 0 4,-7 2 0 3,5-2 0-5,4 3 0 3,1 1 0-4,-3 0 0 3,2 0 0 2,3 0 0-7,0 0 0 5,2 0 0 3,2 0 0 1,1 0 0-10,3 0 0 4,5 0 0 4,1 0 0-3,3 0 0-2,-1 0 0 2,3 0 0 0,-10 0 0 3,-1 5 0-5,3 3 0 4,-3 1 0 7,7-1 0-14,3-1 0 2,8-6 0 6,7-1 0-6,-1 0 0 7,4 0 0-7,0 0 0 6,0 4 0-2,0-4 0 0,-3 3 0-5,0-1 0 5,0 6 0 2,-7 4 0-1,0 3 0-4,5 7 0 6,-8 3 0-7,0 7 0 6,3 3 0-6,-4 7 0 6,8 6 0-3,-7 12 0 0,0 4 0 2,0 8 0-2,-5-1 0 3,0 0 0-6,3-6 0 3,-2-4 0 1,4 1 0-1,8-3 0 6,-1-4 0-11,-2 2 0 5,6 2 0 7,-1 4 0-12,1-3 0 7,-6 2 0-3,2-2 0 1,-1-7 0 2,-3-3 0 0,7-1 0-4,2-5 0 5,-2 3 0-4,-4 0 0 8,1 5 0-12,-4 5 0 7,1 1 0-5,0 4 0 10,-1 0 0-11,1-3 0 9,2 0 0-10,1-7 0 10,2-7 0-10,1-8 0 8,0 7 0-4,3 1 0 1,-1-1 0 2,1 3 0-4,0-3 0 8,0-11 0-11,0 3 0 7,0-3 0-1,-3 4 0-1,3 7 0-2,-4 3 0 4,-1 8 0-1,1 2 0 5,1-4 0-11,-4 4 0 7,7-10 0 3,-3-7 0-9,3-9 0 9,0-11 0-8,0-7 0 2,0 4 0 2,0-3 0-4,0-3 0 6,0 3 0-4,0-1 0-1,0-3 0 4,0 4 0 0,0-6 0-3,0 1 0 4,0-1 0-4,0-1 0 1,0 1 0 2,0-3 0-3,0 4 0 0,0-1 0 2,0-3 0 2,0 2 0-5,0-4 0 4,0-3 0-2,0 0 0 2,6 0 0-2,17 0 0-2,17 0 0 8,17 2 0-9,7-2 0 5,7 0 0-6,8 0 0 8,0 0 0-3,-7 0 0 0,5-2 0-3,-2-8 0 3,2 2 0 1,3-2 0 3,0 3 0-10,1-2 0 6,7 4 0 0,4 0 0-1,-5-1 0 3,-1 1 0-6,-4-5 0 4,-3 8 0 3,-8-3 0-7,2 3 0 6,-4 2 0-4,0 0 0 0,-3 0 0 2,1 0 0 3,-3 0 0-6,-8 0 0 1,-1 0 0 3,-5 0 0-3,-4 0 0 3,-1 0 0-5,0 0 0 8,-5 0 0-4,4 0 0-1,-1 2 0 0,1 1 0-1,-6-1 0 1,-5 0 0 2,-4-2 0-3,-4 0 0 3,-5 0 0-3,6 0 0 2,2 4 0-3,3-2 0 5,1 2 0-2,0-3 0 1,-4-1 0-1,4 4 0-5,-15-1 0 5,-2-3 0 2,-2 0 0 2,-6 3 0-11,-1-3 0 6,-4 2 0 1,-2-2 0-1,0 0 0 1,0 0 0 0,9 3 0-1,10 2 0 1,11 2 0 1,1-2 0-2,-2 0 0 1,-9-1 0-2,-8-1 0 4,-1-3 0-4,-8 0 0 0,-3 0 0 1,0 0 0 1,0 0 0-1,0 0 0 2,0 0 0-4,0 0 0 4,0-17 0-3,0-34 0 5,0-22 0-5,0-13 0 4,0-17 0-6,0-9 0 5,-3 3 0-1,-10 4 0 1,3 15 0-5,9 9 0 5,-4 12 0-1,3 0 0-1,-3 5 0 1,5 2 0 0,0-3 0 0,0-5 0-1,0 1 0 2,-3 0 0-5,-1 12 0 2,-5 5 0 3,5 5 0-2,-3-5 0 4,2 3 0-7,1 0 0 3,4 1 0 4,-4-3 0-3,4-5 0-3,0-1 0 3,0-7 0 1,0 2 0-3,0 7 0 2,0 1 0-2,0 5 0 4,0 2 0-4,0 0 0 0,0-3 0 2,0 1 0 0,0 0 0 0,0 0 0 2,7 4 0-7,-1-7 0 5,1 0 0 3,-4-4 0-7,-2-3 0 5,-1-1 0-1,0 10 0 0,0 9 0 0,0 3 0-4,0 12 0 6,0 2 0-4,0 13 0 0,0 3-69 3,0 8-62 0,-7 0-30-3,-13 21-24 2,7 8-83 1,-5 16-400 1</inkml:trace>
    </iact:actionData>
  </iact:action>
  <iact:action type="add" startTime="38302">
    <iact:property name="dataType"/>
    <iact:actionData xml:id="d21">
      <inkml:trace xmlns:inkml="http://www.w3.org/2003/InkML" xml:id="stk21" contextRef="#ctx0" brushRef="#br1">1601 12188 720 0,'0'0'162'8,"0"0"-17"-6,0 0-27 7,0 0-29-4,0 0 21 4,0 0-1-3,0 0-22 2,148-95-21 2,-117 63-11-4,6-7-7 2,-3-6 2-2,4 1-6 3,4-3-1-2,-7 6-2 0,0 1-5 1,5 2-2-1,5-6-6 1,12 0-2-2,2-3-4 3,8-8-8 14,-2-1-14-22,-3-2 0-1,2 0 0 8,-4-3 0-1,-5 6 0 2,4-4 0-4,-2 2 0 5,-4 4 0 0,4 2 0-7,-5 3 0 6,-3 3 0-2,-2 6 0-1,-7 1 0 3,1 3 0 4,0 4 0-11,1-1 0 5,0 2 0 2,3-5 0-5,5-6 0 6,4 0 0 0,2-5 0-5,7 2 0 3,-8-3 0 0,1-2 0 0,-2 4 0-1,-6-4 0 1,4 3 0-4,2-7 0 5,-7 4 0 1,9 1 0-6,-9 4 0 3,3-2 0 5,-5 6 0-6,1-4 0 2,-1-3 0 0,4-5 0-1,-2 2 0-2,-2 6 0 4,-1-5 0-2,-9 8 0 4,6 1 0-8,-2 1 0 5,2 5 0 1,-1-5 0-2,5-7 0 0,0 2 0 3,1-7 0-7,8-3 0 8,3 2 0 0,-4 1 0-8,1 1 0 5,-1 8 0-1,-6 5 0 0,-2 3 0 2,-5 9 0-3,0 0 0 9,-9 8 0-13,-2 0 0 10,-1 0 0-10,-6 6 0 3,-2-5 0 3,-1 3 0-1,-3 6 0 3,0-3 0-2,-8 7 0 2,-3 1 0-6,-2 2 0 3,0 0 0 1,-3 0 0 0,1-3 0-4,2 3 0 6,-3 0 0-3,0 0 0 0,0 0 0-1,0 0 0 4,0-12 0-3,-23-3 0 1,-28-2 0-1,-7 2 0 1,1 13 0 1,2 2 0 5,8 0 0-12,2 0 0 9,11 0 0-9,7 4 0 5,8 5 0 1,9-5 0 1,4-4 0-1,2 5 0-3,-1-5 0 0,5 0 0 4,0 0 0 0,0 8 0-3,15 11 0 3,27 4 0-1,14 3 0-2,-3-13 0 3,-3-8 0-4,2-1 0 2,-2-4 0 4,-2 3 0 0,-8-3 0-8,-9 0 0 4,-10 0 0 1,-5 0 0-1,-11 0 0 2,-2 3 0-5,-3-3 0 7,0 2 0-4,0 13 0-1,0 15 0 2,-15 18 0 2,-18 10 0-6,-6 3 0 4,10-11 0 0,0-9 0 3,5-10 0-7,8-14 0 4,9-5 0 0,0-10 0-1,7-2 0-1,0 0 0 0,0 0 0 2,0 0 0 0,0 0-64 3,17-11-58-8,33-14-121 5,-23 9-30 2,-2 4-154-2</inkml:trace>
    </iact:actionData>
  </iact:action>
  <iact:action type="add" startTime="39601">
    <iact:property name="dataType"/>
    <iact:actionData xml:id="d22">
      <inkml:trace xmlns:inkml="http://www.w3.org/2003/InkML" xml:id="stk22" contextRef="#ctx0" brushRef="#br1">6094 8748 247 0,'0'0'407'4,"0"0"-264"2,0 0 29 1,-210 39-69-1,136 3-26 1,-3 7 9 1,5 3-9 0,14 14 10 0,11-1-2 0,14 10-16 0,26-5 1 1,7-11-18-4,0-8-6 1,27-17-15 3,30-12-1-2,13-20 7 3,6-2-28-3,3-19-9 8,-7-31-3-13,-14-9-2 5,-16-7 1 0,-22 2-14 7,-15-4-27-13,-5 0-15 11,-16 8-11-10,-35 6-9 7,18 47-147-1,1 7-95 0</inkml:trace>
    </iact:actionData>
  </iact:action>
  <iact:action type="add" startTime="40940">
    <iact:property name="dataType"/>
    <iact:actionData xml:id="d23">
      <inkml:trace xmlns:inkml="http://www.w3.org/2003/InkML" xml:id="stk23" contextRef="#ctx0" brushRef="#br1">18073 8430 27 0,'0'0'736'5,"0"0"-575"4,0 0 29-4,0 0-37 3,0 0-1-1,0 0-44 2,205-40-17-2,-103 40-19 0,16 0-17 2,18 0-8-2,-7 0-14 2,-13 29-8 0,-12 6 1-2,-27 0-3-2,-20-6-7 3,-17-11-1-2,-24-8-3 4,-8-8-1-1,-8-2-6-3,0 0-5 2,0 0-3-3,-34-28-4 5,-32-38 6-5,-27-25 0 4,-9-16 1-2,-5-11-1 18,3-10-1-25,7-5 2 0,13-3 0 7,8 2 0 6,20 12 0-10,18 25-1 5,12 30-1-3,19 27 2 3,1 23 1 1,6 17-1-4,0 0 4 4,0 20 0-3,0 50 1 3,32 43-1 0,4 33 16-1,5 19 1-2,2 15-5 7,-2-2 1-11,-11-15-2 6,0-21-15 0,-6-20 0-1,-8-32 0-3,-8-32 0 5,0-24 0 5,-8-23 0-11,8-11 0 5,11-4 0-2,12-57 0 1,12-40 0 1,11-38 0 0,4-39 0-2,3-30 0 8,-5-17 0-11,-7 0 0 8,-5 17 0-8,-17 45 0 6,-11 60 0-4,-8 49 0 5,-8 45 0-5,0 9 0 3,-31 63 0-2,-43 40 0 3,-21 36 0 2,-11 16 0-8,-4 8 0 7,-1 0 0-6,7-13 0 7,11-18 0 3,16-24 0-12,19-33 0 9,22-31 0-9,19-23 0 10,14-15 0-10,3-6-19 7,0 0-59-4,11-6-47 5,8-3-120-3,-13 4-67-1,-2 5-414 1</inkml:trace>
    </iact:actionData>
  </iact:action>
  <iact:action type="add" startTime="42942">
    <iact:property name="dataType"/>
    <iact:actionData xml:id="d24">
      <inkml:trace xmlns:inkml="http://www.w3.org/2003/InkML" xml:id="stk24" contextRef="#ctx0" brushRef="#br1">25041 9374 90 0,'0'0'235'5,"0"0"-13"4,0 0 24-1,0 0-20-2,0 0-46 1,0 0-27 1,0 0-13 0,-17-15-27-3,17 15-19 3,17 0-22 0,24 0-2 0,14 0 3-2,6 0-9 2,15 0-8 0,11 0-43 0,-1 10-13-2,2 7 0 6,-8-3 0-7,-15 3 0 3,-17-9 0-2,-9 3 0 2,-14-2 0 1,-9-6 0-2,-7 0 0-2,-5-3 0 4,-4 0 0-1,0 0 0 0,0 0 0-2,0 0 0 2,0 0 0 0,0 0 0 0,0 0-6-1,-4 0-197 2,-5-6-107-2,-3 2-187 4</inkml:trace>
    </iact:actionData>
  </iact:action>
  <iact:action type="add" startTime="43549">
    <iact:property name="dataType"/>
    <iact:actionData xml:id="d25">
      <inkml:trace xmlns:inkml="http://www.w3.org/2003/InkML" xml:id="stk25" contextRef="#ctx0" brushRef="#br1">26422 9411 430 0,'0'0'425'6,"0"0"-275"1,0 0 11 0,0 0-64 0,0 0-16 2,0 0 16-3,-72 0-11 2,72 0 18 0,6-7 1 0,21-8 5 1,17 3-17-3,5 2-13 2,15 2-52 0,4 1-28 0,0 2 0-3,0 0 0 4,-7 1 0-1,-9 4 0-1,-17-3 0 9,-9 3 0-16,-16 0 0 8,-5 0 0 0,0 0 0 1,-5 0 0-5,0 0 0 4,0-2 0 0,0 2 0-2,0-4-72 7,0 4-127-10,0 0-86 11,0 0 64-14</inkml:trace>
    </iact:actionData>
  </iact:action>
  <iact:action type="add" startTime="44139">
    <iact:property name="dataType"/>
    <iact:actionData xml:id="d26">
      <inkml:trace xmlns:inkml="http://www.w3.org/2003/InkML" xml:id="stk26" contextRef="#ctx0" brushRef="#br1">27404 9335 553 0,'0'0'268'3,"0"0"-52"2,0 0-41 4,0 0-41-3,0 0 4 1,0 0-28 0,-36 0-1 2,36 0-10-2,0 0-10 0,23 0-18 1,17 0-22 0,13 0-13-1,10-6-36 3,14-1 0-4,4 1 0 1,-4 0 0-1,-10 3 0 2,-24 1 0 12,-14 0 0-15,-17-6 0-5,-8 6 0 13,1-1 0-8,-5 1 0 2,0 2 0 0,0-7-8 0,0-1-131-1,0-3-83 2,0 9-99 1,0 2-213-5</inkml:trace>
    </iact:actionData>
  </iact:action>
  <iact:action type="add" startTime="44691">
    <iact:property name="dataType"/>
    <iact:actionData xml:id="d27">
      <inkml:trace xmlns:inkml="http://www.w3.org/2003/InkML" xml:id="stk27" contextRef="#ctx0" brushRef="#br1">28588 9436 827 0,'0'0'288'3,"0"0"-98"5,0 0 12-2,0 0-53 2,0 0-15 1,0 0-39-1,36-5-27-2,-4 5-4 2,23-3-34 0,13 0-30 0,6 1 0 0,-1-4 0-2,-2 3 0 2,-10 0 0 1,-9 3 0-3,-7-3 0 2,-19 1 0-1,-6 2 0 1,-14-2 0-2,-6-5 0 3,0 4 0 0,0 0-60 0,-6 1-149-6,-17 2-119 5,-5 0-129 2</inkml:trace>
    </iact:actionData>
  </iact:action>
  <iact:action type="add" startTime="51652">
    <iact:property name="dataType"/>
    <iact:actionData xml:id="d28">
      <inkml:trace xmlns:inkml="http://www.w3.org/2003/InkML" xml:id="stk28" contextRef="#ctx0" brushRef="#br2">10769 16774 578 0,'0'0'245'5,"0"0"-94"-1,0 0 2 5,0 0-47-2,0 0-9 0,0 0-31-1,0 0 12 2,0 0-12 1,12 188-3-1,-10-132 16-2,-2 6-16 7,0 9-15-7,0-9-9 1,3-7-4 0,2-9-9-1,-2-16-5 1,0-18-2 4,-2-6-4-4,2-6 0 1,3 0-7-3,-2 0-3 3,19 0-5-1,11-22-5 0,19-38 5 1,17-13 2 1,11-19-2 7,6-16 0-16,6-12-1 7,4-12 1 2,0-6 0-4,-6 3 0 4,-14 11-2 3,-10 23 2-10,-14 19-2 5,-12 18 1 0,-15 19 0 2,-3 15 0 5,-13 13 1-12,-7 10 0 3,-3 7 0 2,0 0 0 8,0 0 1-15,0 0-1 7,0 0 1 2,-27 32 5-2,-25 24-1 1,-9 23-3-1,-12 10 1 4,-1 15 0-6,-7 12-2 4,0-4 4-2,-5-5-5 1,7-12 2 3,3-2 0-9,1-6-1 11,10-16-1-9,8-4 3 8,14-10-2-10,4-16 2 6,12-1-2 7,12-20 1-9,0-3-2-5,11-10 2 6,4-7-2 4,0 3 0-7,0-3 0 1,0 0 0 7,0 0-1-3,0 0 1-5,0 0-2 2,0 0-3 2,0-34-1 1,-6-19 6 5,3-14 0-11,3-4 0 8,-1-2-1-6,-2 3 1 0,0 8-1 0,-5 14 2 4,3 15-2 12,-4 8 1-18,-3 11-3-3,5 1 0 9,3 8-2-5,1 1 2 6,0 0 0-5,3 0 3 3,0 4 0 6,0 0 3-13,0 0-1 5,0 0 1 3,0 0 2 1,0 0 2-3,0 21 0-3,0 27-5 6,14 2 1-3,2 11 7 8,-3-4 1-10,1-1-3-4,-4-11-1 9,-6-13-4 5,3-7-3-9,-4-20 0-6,-3 2 0 11,5-7 0-7,-5 0 0 4,1 0 0 0,9 0 0 0,6 0 0-1,14-7 0 0,14-38 0 0,13-12 0 3,11-21 0-4,11-16 0 1,8-15 0 0,10-7 0 0,-7 0 0 8,-1 17 0-12,-12 18 0 9,-8 12 0-9,-11 12 0 8,-6 5 0-10,-11 13 0 10,-14 9 0-7,-8 8 0 6,-10 10 0-5,-3 4 0 4,-6 8 0 2,0 0 0-9,0 0 0 9,0 0 0-7,0 0 0 6,-18 25 0-3,-29 22 0 0,-13 19 0 1,-2 9 0 0,-3 7 0 1,-5 13 0-2,-4 4 0-2,-6 10 0 5,6-2 0-4,-5 0 0 0,12-8 0 11,3-7 0-16,8-11 0 12,11-12 0-11,6-20 0 10,11-12 0-10,11-17 0 11,8-12 0-11,6-8 0 10,3 0 0-10,0 0 0 6,0 0 0-3,0 0 0 6,0 0 0-7,0 0 0 4,-1 0 0-1,-12-13 0 5,-6-24 0-2,-2-8 0-6,6-4 0 2,-4 0 0 4,3-8 0-6,-2-8 0 4,11-2 0 1,-2-3 0-5,9 3 0 9,0 7 0-4,0 12-4-7,0 6-1 9,0 17 1-7,0 5 2 4,0 13 2 1,0-1 0-2,0 8 0 0,0 0 0 3,0 0 1-8,0 0 1 7,0 0 0 1,0 0 2-3,0 0 2-3,0 8-6 4,0 36 0 3,0 15 0-3,5 6 0-1,-1-1 0 1,-1-8 0-3,1 1 0 4,1-7 0-3,0 6 0 4,3-14 0 3,-5-10 0-11,0-12 0 3,-2-13 0 5,2-4 0-5,3-3 0 4,-6 0 0-3,4 0 0 2,11 0 0 2,12 0 0-4,11-22 0 2,10-20 0-3,11-15 0 3,15-15 0-1,6-19 0 7,8-4 0-12,5-12 0 9,-2 0 0-8,-2 6 0 12,-15 16 0-12,-11 15 0 10,-12 21 0-11,-7 0 0 10,-8 16 0-10,-12 6 0 8,-8 9 0-7,-6 6 0 8,-4 5 0-8,-6 3 0 7,2 1 0-5,-2 3 0 1,0 0 0 3,0 0 0 0,0 0 0-2,0 0 0 1,0 7-60-1,-18 34-46 3,7-13-195-5,-5 11-136 4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6T04:12:21.3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act:action type="add" startTime="4926">
    <iact:property name="dataType"/>
    <iact:actionData xml:id="d0">
      <inkml:trace xmlns:inkml="http://www.w3.org/2003/InkML" xml:id="stk0" contextRef="#ctx0" brushRef="#br0">4785 4965 71 0,'0'0'334'7,"0"0"-266"-5,0 0 14 5,0 0-5-1,0 0-21 3,0 0-10-2,0 0 7 0,-72 9 8 1,67-9 29 1,0 0 0-2,2 0-6 4,-4 0-9-6,7 0-10 1,0 0 5 3,0 0-6-3,0 0-5 3,0 0-13-2,0 0 3 3,27 0 30-7,22 0-47 5,11 0 9 0,5 0 11 2,10 0 3 5,18 0-16-12,20 0-4 4,19 0 0-1,17 0-16 2,15-19-2-3,13-1-1 4,10 6 14 4,12 3-8-11,9 7 1 6,5 2-11 0,14 2-12 1,-11 0 0-5,-8 0 0 5,-22 0 0-2,-19 0 0 2,-4 0 0-5,-9 0 0 3,-3 0 0 4,-19 0 0-2,-16 0 0-5,-16 0 0 4,-21 0 0 1,-21 2 0 1,-21 2 0-7,-20-3 0 5,-11-1 0 3,-6 3 0-6,0 4 0 2,0 15 0 1,-19 14-146-1,-10-16-221 2,0 8-70-5</inkml:trace>
    </iact:actionData>
  </iact:action>
  <iact:action type="add" startTime="6045">
    <iact:property name="dataType"/>
    <iact:actionData xml:id="d1">
      <inkml:trace xmlns:inkml="http://www.w3.org/2003/InkML" xml:id="stk1" contextRef="#ctx0" brushRef="#br0">10910 4906 913 0,'0'0'212'2,"0"0"-32"2,0 0-20 4,0 0-59-1,0 0-8 2,192 34-27-3,-71-26-14 3,29-8 6-2,42 0-4 3,25 0 3-5,12 0-8 4,-4 0-1-3,-8 0-44 11,-20 3-4-15,-15 6 0 5,-14-4 0 3,-22-2 0-5,-21-3 0 1,-38 0 0 4,-34 0 0-2,-31 0 0 0,-17 0 0-3,-5 0-120 1,-34 0-121 2,-5 0-96 1,-13 0 161-1</inkml:trace>
    </iact:actionData>
  </iact:action>
  <iact:action type="add" startTime="10149">
    <iact:property name="dataType"/>
    <iact:actionData xml:id="d2">
      <inkml:trace xmlns:inkml="http://www.w3.org/2003/InkML" xml:id="stk2" contextRef="#ctx0" brushRef="#br0">1657 11221 646 0,'0'0'215'6,"0"0"-93"0,0 0-13 1,177-9-17 2,-90-13-18-2,26 0 10 0,12 0-4 1,7 7-11 0,4 10 16 0,5 5-11-2,15 0 1 2,25 5-16 0,27 12-25 0,22-2-5 10,15-5-9-16,-7 2-6 5,-14-2 2 4,-21 5 3-10,-20 0 2 7,-13 2-7 1,-27-7-1-1,-23-1-9-4,-31-8 6 4,-25-1-5 3,-24 0 4-5,-21 0 1 2,-13 0-3-1,-6 0-6 0,-32 0-1 1,-81 7 0 1,-70 10 8-5,-57 3 7 6,-31-3-1-1,-21-6-14-3,11-9 0 1,22-2 0 9,37 0 0-13,42 0 0-2,48 0 0 9,42 0 0-2,42 0-10 2,35 0-35-6,13 0-61 3,29-5-42 1,39 5-49-1,-14 0-98 2,-6 0-284 8</inkml:trace>
    </iact:actionData>
  </iact:action>
  <iact:action type="add" startTime="11088">
    <iact:property name="dataType"/>
    <iact:actionData xml:id="d3">
      <inkml:trace xmlns:inkml="http://www.w3.org/2003/InkML" xml:id="stk3" contextRef="#ctx0" brushRef="#br0">7645 11415 106 0,'0'0'549'5,"0"0"-402"1,0 0-6 1,0 0-58 1,0 0-18-1,0 0-3 0,3 153-16 1,-6-126-5 0,-1-5-1-1,4-5 11 1,0-6 5 0,0-4-11 0,0-3 8-2,0 5-17 3,3 2 4-2,19-3-13 1,1 1-9 2,13-6-10-4,7-3 4 1,14 0 0 1,4 0 0-1,6 0-7 17,5 0 7-23,-4 0 0 0,5 0 8 7,-5 0-3-1,4 0 10-1,-4 0-6 2,5 0-3-1,-2 0-2 0,0 0-2 1,1 0-8 0,-4 0 0-1,5 0-5 2,4 0 2 5,-3 0 5-10,0 0-6-1,-2 0 7 4,1 0-1 4,-5 0 2-7,0 0-2 5,-1 3-3-3,-7-1-2 5,1 2 1-5,2-2 0-2,-5-2-3 4,-2 0-1 2,-2 0 1 4,-3 0 0-13,-2 0-1 13,-3 3 4-13,3 3-1 12,-5-4 0-12,-3 1 1 13,-4-3-3-13,-2 0-1 12,4 0 0-12,-6 0 2 9,1 2 0-3,-4-2 0 1,2 4-1-1,-7-4 0 2,-2 4 1-4,-3-2 1 1,-4-2-1 5,-3 0-1-7,-5 0 1 3,2 0-1 4,-7 0-1-8,4 0 0 8,-7 0 1-5,3 0-1 2,-3 0-1-1,1 0-1 0,8 0 1 1,-2-12-1 2,6-10 1-6,-3-3 1 4,-5 0-3 3,3 0 0-4,-8 1-15 1,0 1-68-4,0 4-79 5,0 16-74-1,0 3-174-1</inkml:trace>
    </iact:actionData>
  </iact:action>
  <iact:action type="add" startTime="13944">
    <iact:property name="dataType"/>
    <iact:actionData xml:id="d4">
      <inkml:trace xmlns:inkml="http://www.w3.org/2003/InkML" xml:id="stk4" contextRef="#ctx0" brushRef="#br0">7441 11361 181 0,'0'0'433'3,"0"0"-343"3,0 0 33 1,0 0 22 0,0 0-45 1,0 0-34-2,0 0 3 0,-191-10-13 0,106 29-10 1,-4 6 9 1,-6 5-14 1,0-1-5 0,6 3-12-2,-4-2-7 0,7 5-2 0,1-3-2-1,4 5 1 2,16-3-3 10,10-6-4-18,14 0 5 7,9-5-3 0,11-3 8 0,6-2-9 2,11 3-1 0,4 6 2-2,0 5 11 1,13 3-4 1,20 9-7-4,1-3-3 2,3 2-2 3,0 2 2-6,-7-6 3 4,3 0-1-1,-5-1 0 1,-5-11 0 0,-6-5-3 1,-2-7 1-4,-11-8 0 3,5 3-3 1,-8-7-1-3,2-1 3 3,5-2-2-3,-6 0-1 4,-2 0-2-4,3 0 1 2,-3 0-2-3,0 0-3 4,0 0-6-2,-13 0 2 0,-33 0 8 2,-16-12 1-2,-2-6-1 1,3-6 0 0,4 7-1 0,14 2-1-2,5 2-1 1,12 5 1 1,15 3-3-1,2 5 3 1,5-4-2-3,4 4 4 5,0 0 1-3,0 0 4 2,4 0 14-5,39 15-9 3,11 19 5 3,3-1 9-2,-7-4 2 0,5-9 6 0,-13-13-8 0,-2-4-6-2,-4-3-7 4,-4 0-1-7,1-3-10 6,-1-21 1-1,-5-4-1 1,-3-1-2-3,-4 2 0 1,-3 1-1 2,-8 5 1-2,-2 7-36 1,-4 6-65-1,-3 6-50 0,0 2-78-1,0 0-37 1,0 19-637 1</inkml:trace>
    </iact:actionData>
  </iact:action>
  <iact:action type="add" startTime="14958">
    <iact:property name="dataType"/>
    <iact:actionData xml:id="d5">
      <inkml:trace xmlns:inkml="http://www.w3.org/2003/InkML" xml:id="stk5" contextRef="#ctx0" brushRef="#br0">5901 14011 129 0,'0'0'187'4,"0"0"-74"2,0 0 24 3,0 0-14-3,0 0-32 3,0 0-16-2,3 4 21 3,3-4-10-5,-6 1-5 5,3-1-12-4,-3 0-15 3,0 0 5-2,0 4-4 1,0-4-7 0,0 0-2-2,0 0-8 0,0 0-9 3,0 3 4-2,0-3-1 3,0 0-9-7,0 0-5 6,0 0 0 0,0 3-8-2,0-1 0-1,0 6 8 4,0 1-3-3,0 6-12 0,2-8-3 1,-2-1 2-2,0-2-1 2,0-4-1-1,0 0 1 3,0 0-1-3,2 0 1 0,3 0 0 0,1 0 1 1,7 3 2-2,1 1-4 5,5-1 0-7,6-3 3 2,6 3-2 2,14-3 3 1,12 0 4-2,7 0-2 13,18 0 3-17,4 0 4-2,7 0 3 8,-1 0-1-5,-5 0 3 5,2 0-1-2,-5 0-2 2,-2 0-2 0,-5 0 1-5,2 0 1 5,-4 0-6-1,-1 0-2 0,6 0 0 1,-6 0 0-6,7 0 1 7,-4 0-2-4,4 0 0 2,1-3 2-1,-5-2-4 4,3 3 1-6,-2-5-1 4,-5 1 0-2,1-1 3 0,-3 1-4 0,1 6-1-1,-4-2 4 2,2 2-3 1,-4-7 1-2,3 2-4-1,-7 0 5 5,5-2-2-6,-7 5 0 6,0-4-2-6,1 2 2 4,-6 3-1-1,4-3 1-4,-2 4 1 5,-4 0 0 1,4 0-1 2,-9 0-2-10,4 0 3 4,-4 0-1 3,0 0 0 3,-3 0 0-10,-2 0 2 7,-2 0-4-2,-1 9 2 6,-3-3-1-11,2 0 0 11,-5 2-2-11,3 0 2 11,0-2-1-11,-3 0-1 5,-4 1 0-2,6-1-3 6,-4 3 3-7,-4-4 0 7,-1-2 0-1,-6 4-1-6,5-5 1 1,-2 1 0 5,5-3-1 4,-1 2 2-11,-2 1 0 1,-1 0-1 5,-2-3 1 0,3 0-1-5,-3 0-1 5,-3 0 1 0,-4 0 0-1,-1 0 0-1,2 0 0-2,-8 0 0 4,3 0-2-4,-1 0 2 7,-4 0-2-8,6 0 0 5,-1-6 0-4,1-11-2 8,3 0-8-11,-3-1-7 7,0-2-5 1,-9-3-21-3,5-5-36-2,-5-2-41 2,-4-4-57 2,5-3-46 1,-5 25-106-1,0 12-539-6</inkml:trace>
    </iact:actionData>
  </iact:action>
  <iact:action type="add" startTime="26615">
    <iact:property name="dataType"/>
    <iact:actionData xml:id="d6">
      <inkml:trace xmlns:inkml="http://www.w3.org/2003/InkML" xml:id="stk6" contextRef="#ctx0" brushRef="#br1">17559 16617 805 0,'0'0'191'1,"0"0"-33"5,0 0-19 2,169 14-16 1,-82-14-29-2,33 0-4 0,28-12-17 2,13-1-3-2,9-1-17-1,-2 9-3 2,-7 5 1 2,-12 0-10-4,-21 0-16 0,-15 0 11 22,-22 0-13-24,-27 0-5-4,-18 0-11 0,-25 5-7 8,-11-5 0 3,-10 0 0 5,0 0 0-12,0 2 0-3,-54 4 0 6,-43-6 0 2,-44 0 0-4,-28 0 0 4,-8-23 0 1,0-5 0-6,9-3 0 5,27 8 0 0,24 10 0-3,28 4 0 4,30 9 0 1,26 0 0-9,21 0 0 5,12 0 0-2,0 0 0 5,61 7 0-4,48 23 0 1,47 9 0 1,18-5 0 0,-7-3 0-2,-19-2 0 2,-38-5 0-1,-33-3 0 1,-27-11 0 1,-25-1 0 3,-16-9 0-10,-9 0 0 5,0 5 0 0,-61 1 0 1,-36-4 0 0,-23 2 0-2,4-4 0 2,7 0 0 0,13 0 0 4,18 0 0-11,18-6-50 7,21-19-90 1,39 13-155-1,0-13-166 1</inkml:trace>
    </iact:actionData>
  </iact:action>
  <iact:action type="add" startTime="27741">
    <iact:property name="dataType"/>
    <iact:actionData xml:id="d7">
      <inkml:trace xmlns:inkml="http://www.w3.org/2003/InkML" xml:id="stk7" contextRef="#ctx0" brushRef="#br1">16987 14057 818 0,'0'0'150'2,"0"0"-7"3,0 0-33 1,0 0-23 2,0 0 11 1,189 0-30-1,-133 3-10-2,5 2-10 2,-1 3-15 0,-2 3 2 0,1-5-21-1,5 1-13 1,-3-5-1 2,6-2-4-3,2 0-41-2,2 0-52 2,6 0-86 1,-52 0-26 0,2 0-208 13</inkml:trace>
    </iact:actionData>
  </iact:action>
  <iact:action type="add" startTime="28262">
    <iact:property name="dataType"/>
    <iact:actionData xml:id="d8">
      <inkml:trace xmlns:inkml="http://www.w3.org/2003/InkML" xml:id="stk8" contextRef="#ctx0" brushRef="#br1">19494 14146 366 0,'0'0'189'4,"0"0"18"-4,0 0-8 8,0 0-57 1,0 0-19-3,0 0-18 0,98-4-12 2,-34-3-24 0,13 1-9 0,7 1-5-2,3-1-17 3,6 2-17-2,-6-3-11 3,-3 2-10-6,-7-4-2 7,-12 0-9-5,-9-2-58 5,-9-2-67 5,-1-2-84-16,-43 10-105 5,1 5-572 10</inkml:trace>
    </iact:actionData>
  </iact:action>
  <iact:action type="add" startTime="28784">
    <iact:property name="dataType"/>
    <iact:actionData xml:id="d9">
      <inkml:trace xmlns:inkml="http://www.w3.org/2003/InkML" xml:id="stk9" contextRef="#ctx0" brushRef="#br1">22183 13989 414 0,'0'0'276'3,"0"0"-122"3,0 0 33 2,0 0-59-2,0 0-7 6,0 0-14-7,100-17-20 6,-53 15-21-7,6 2-4 0,10 0-25 5,6 0 5 0,3 0-28-1,5 0-9-3,-2 0-5 3,1 2-1 0,-5 7-31 3,-8-1-55-5,-6-8-48 8,-14 0-101-14,-38 0-91 9,1 0-335-5</inkml:trace>
    </iact:actionData>
  </iact:action>
  <iact:action type="add" startTime="29279">
    <iact:property name="dataType"/>
    <iact:actionData xml:id="d10">
      <inkml:trace xmlns:inkml="http://www.w3.org/2003/InkML" xml:id="stk10" contextRef="#ctx0" brushRef="#br1">24719 13941 254 0,'0'0'76'3,"0"0"115"3,0 0 2 0,0 0-40 3,0 0-8-2,0 0-20-2,-4-2-14 2,29 2-8 1,18-4-25 1,14 4-15-2,15-1-1 0,9-3-7 1,6 1-19 0,12 3-8-1,4 0-17 0,1 0-7 1,-11 0-4 11,-5 0-8-13,-18 7-42-6,-19 10-57 8,-15 2-104 0,-36-10-94-2</inkml:trace>
    </iact:actionData>
  </iact:action>
  <iact:action type="add" startTime="34826">
    <iact:property name="dataType"/>
    <iact:actionData xml:id="d11">
      <inkml:trace xmlns:inkml="http://www.w3.org/2003/InkML" xml:id="stk11" contextRef="#ctx0" brushRef="#br2">14143 18620 902 0,'0'0'152'3,"0"0"25"6,0 0-61-1,0 0-28-3,0 0-14 3,0 0-3-1,158 0 6 1,-111 0-5 0,9-5 0-1,5-7-4 1,3-1-13 4,6 1-3-9,-2 1-9 5,3 2-15 1,-10 5-28-2,2-5 0-2,-6 5 0 5,-2 2 0-2,-6 2 0 10,5-6 0-18,-3 1 0 5,5 5 0 3,1-6 0 1,2-2 0-5,-1 8 0 3,-3-5 0 2,2 5 0 0,-2 0 0 4,-3 0 0-12,2 0 0 5,-8 0 0 3,-1 0 0-2,-3 0 0 3,2 0 0-4,-1 0 0 3,-2 0 0-6,2 5 0 8,2-3 0-4,0 4 0 2,1 0 0-6,-1-6 0 7,7 5 0-3,-1 1 0 1,3-6 0 0,2 2 0-1,-2 3 0 1,5-5 0 1,-3 8 0-4,0-8 0 1,1 4 0 4,-1-4 0-4,-5 5 0 2,2-5 0 0,-5 7 0-1,5-4 0 1,-1-3 0-2,-2 5 0 4,1-5 0-2,-4 0 0 4,0 6 0-12,3-6 0 7,-3 0 0 2,3 6 0-2,-7-6 0 2,1 5 0-2,1 3 0 3,4-1 0-3,-6-2 0-4,4 0 0 6,6-2 0 1,4 8 0-2,4 0 0-5,6-1 0 5,-4 7 0 1,3-10 0 0,5 5 0 6,-6-1 0-13,4-5 0 12,-5 2 0-9,3-3 0-5,-9 7 0 11,-2-9 0-8,-5 2 0 6,-3 7 0-2,-3-7 0 2,3-5 0-2,1 6 0-1,5-4 0 4,2-2 0-3,5 7 0 1,4-7 0-2,-4 0 0 3,3 5 0-5,-8-5 0 5,0 0 0 0,-3 0 0-2,-1 0 0 0,2 0 0 1,-3 0 0 4,5 0 0-11,-1 0 0 7,5 0 0 1,-1 0 0 0,2 0 0-5,0 0 0 3,-5 0 0 2,-6 0 0-2,1 0 0 1,-11 0 0-1,1 0 0 2,-5 0 0-1,5 0 0-2,1 0 0 1,0 0 0 0,7 0 0 2,-3 0 0-2,-1 0 0 3,7 0 0 3,-1 0 0-12,1 0 0 7,5 0 0-2,1 0 0 3,1 0 0 4,2 0 0-11,-6 0 0 5,2 0 0-1,2 0 0 4,2 0 0-7,7 0 0 7,-3 0 0-1,6 0 0-1,2 0 0-4,-1 0 0 5,-2-5 0-3,1-4 0 9,-3 3 0-13,-4 1 0 6,5-1 0 1,-5 6 0 1,4-6 0-8,-2-2 0 6,-1 8 0 2,4-12 0-1,-8 7 0-6,6-2 0 3,-11 6 0 6,1 1 0-4,0-4 0-4,-4 2 0 4,-1 2 0 2,1 0 0-3,0 0 0-3,2 0 0 4,0 0 0 5,-1 0 0-9,-3 0 0 4,5 0 0-1,8 0 0 0,6 0 0 7,4 0 0-12,10-6 0 6,0 1 0-2,3-4 0 1,-3 4 0 2,-2-7 0-4,-8 2 0 5,-7-5 0 3,-3 3 0-11,-5-1 0 5,1 1 0 2,-5 4 0-2,-2 8 0-3,-6 0 0 7,-7 0 0-5,-9 0 0 3,-5 0 0-6,-10 0 0 8,-12 0 0-6,-4 0-115 4,0 8-151-2,-20-1-122 0,-16-2-257 2</inkml:trace>
    </iact:actionData>
  </iact:action>
  <iact:action type="add" startTime="37027">
    <iact:property name="dataType"/>
    <iact:actionData xml:id="d12">
      <inkml:trace xmlns:inkml="http://www.w3.org/2003/InkML" xml:id="stk12" contextRef="#ctx0" brushRef="#br2">14807 13865 607 0,'0'0'205'3,"0"0"-8"3,0 0-53 1,160 8-27 0,-143-8 7 2,-1 0-6-2,-11 0-6 0,-5 0-23 3,0 0-20-4,0 16-23 0,-50 5-18 2,-45 4 17 0,-56-5-4 0,-25-5-13-1,-19-10 2 2,-2 1-12 8,13-1-10-17,23 5-1 5,27-5-6 6,21-3 4-4,29-2-4 2,28 0-1-5,24 0 3 4,23 0-3 4,9 0 4-8,0 0-4 4,54 0 0-2,38 0 0 2,49 8 0 7,34 9 0-12,23-2 0 2,-6 2 0 3,-8 0 0 7,-26-1 0-14,-27 1 0 11,-21 0 0-10,-30-2 0 10,-24-6 0-11,-21-5 0 8,-19-4 0 0,-15 0 0-4,-1 0 0 1,-24 0 0 3,-65 0 0 0,-50-26 0 4,-35 1 0-11,-5 3 0 6,10 7 0-4,27 10 0 5,24 5 0 0,28 0 0-4,33 0 0 3,27 0 0 0,20 0 0 0,10 15 0 0,49 5 0 0,48 10 0 1,38 2 0-6,26-10 0 5,-2-12 0 3,-11-3 0-7,-38-7 0 6,-30 0 0-2,-38 0 0-3,-23 0 0 4,-15 0 0 5,-4 0 0-12,-28 1 0 4,-51 6 0 3,-26-2 0-6,-16 4 0 7,0-1 0-3,21 4 0 9,26 1 0-15,28-4 0 12,23-1 0-11,23-1 0 5,0 0 0 2,59 5 0-3,37-1 0 3,37 0 0-4,4-3 0 5,-6 1 0-6,-18 0 0 5,-36-1 0 1,-29-2 0-6,-29-3 0 4,-19 7 0 1,-46 5 0-4,-59 1 0 4,-41 7 0 4,-6-6 0-11,-2 5 0 5,10 6-9 2,11 1-177-2,98-16-161-1,3-1-352 11</inkml:trace>
    </iact:actionData>
  </iact:action>
  <iact:action type="add" startTime="39371">
    <iact:property name="dataType"/>
    <iact:actionData xml:id="d13">
      <inkml:trace xmlns:inkml="http://www.w3.org/2003/InkML" xml:id="stk13" contextRef="#ctx0" brushRef="#br2">31299 18603 365 0,'0'0'148'6,"0"0"46"2,0 0-18-2,0 0-30 5,0 0-33-8,0 0-19 4,0 0-15 1,143-30-1 0,-82 20-7-1,16 5-8 1,7 1-17 2,3 4-4-4,12 0-16 0,6 0-3 2,1 0-7 0,-7 0-5 0,-4 0-2 9,-22 0-1-16,-14 0 1 6,-20 0 2 1,-14 0 1 0,-12 0 0 0,-10 0-8-1,-3 0-4 1,0 4-2-6,-41 1-6 7,-46-1 7 1,-36 2 1-5,-17-1 3 4,-4 1-3 0,9-6-1-3,15 0 1 2,20 0 0 1,16 0 1-3,19 0 0 2,33 0 0-1,12 0 0 0,17 0 2 1,3 0 1-1,10 0 11 1,51 6 19-3,31 14-24 5,16-3-7-3,6 1-1 1,-14-4 2 0,-13-1-2-2,-27-8-2 3,-20 0 3-5,-22-2-2 6,-11 3-1-4,-7-1 0 4,-12 1-7-3,-47 0 0 1,-25-6 4 1,-6 0 2-5,3 0 1 3,10 0-2 0,13 0 2 2,15 0 0-1,17-4 0 6,13 2 1-13,18 2 0 7,1 0 0-1,0 0 4 1,45 0 7-2,27 0 4 4,24-6-13-2,2 6-1-3,-16 0 0 4,-23 0 1-3,-21 0 1 3,-18 0-1 0,-11 0 1-4,-9 0-4 2,0 0-5 1,0 0 0-2,-36 0 0 2,-18 0 4 0,-3 6 0 1,-2-6 1 3,11 0-2-10,8 0 2 5,11 2 2 1,11-2-2-1,11 0 0 0,7 0 2 0,0 0 1 1,14 4 0 0,41-3 2-1,18 6-5 2,-1 5 0 0,-8-7 0-1,-28-2-4-4,-15 2-22 3,-21 7-53 3,0-7-63-4,-54 3-120 1,12-1 22 4,-6-2-354-6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6T04:30:52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300">
    <iact:property name="dataType"/>
    <iact:actionData xml:id="d0">
      <inkml:trace xmlns:inkml="http://www.w3.org/2003/InkML" xml:id="stk0" contextRef="#ctx0" brushRef="#br0">637 4758 908 0,'0'0'29'8,"0"0"108"-4,0 0-21 3,0 0-60 0,103 163 7 0,-40-68 28-1,11 12-16 2,22 17 0 0,32 24-2 0,34 32-12-2,51 28 6 3,45 35 3-1,61 39-12 19,39 43 2-27,57 39-2 5,59 52-27-4,68 42-12 10,66 54-19-8,52 38 0 5,30 22 0 2,6 5 0-3,-27-17 0-2,-28-21 0 4,-44-32 0-1,-50-30 0-3,-25-30 0 7,-44-26 0-8,-36-25 0 6,-23-19 0-6,-22-17 0 5,-21-25 0-2,-26-34 0 2,-48-29 0-2,-53-35 0 1,-40-38 0-3,-54-40 0 4,-40-35 0 5,-30-29 0-12,-27-28 0 12,-22-12 0-12,-15-11 0 10,-5-4 0-9,-3 1 0 4,-3 6 0-2,3-2 0 4,-2-4 0-4,-2-11 0 3,0-3 0 2,-1-16 0-4,0-2 0-1,-1 1 0 8,6 2 0 0,7 13 0-9,19 7 0-4,9 7 0 8,9-7 0 1,-1 3 0-1,-8-10 0 0,-12-6 0-3,-9-6 0 5,-14-8 0-3,-3-5 0-2,-7 0-53 4,-3 0-108-2,0-35-111 4,0 3-108-6,0-20-333 4</inkml:trace>
    </iact:actionData>
  </iact:action>
  <iact:action type="add" startTime="9124">
    <iact:property name="dataType"/>
    <iact:actionData xml:id="d1">
      <inkml:trace xmlns:inkml="http://www.w3.org/2003/InkML" xml:id="stk1" contextRef="#ctx0" brushRef="#br0">11120 4479 233 0,'0'0'118'4,"0"0"-98"6,0 0 108-4,0 0 2-1,0 0-1 5,0 0-25-4,0 0 6 7,52-79-15-10,-52 79-2 5,0 0-17 1,0 0-11-5,0 0-12 5,-10 37-3-1,-37 25-11-1,-25 24 16 0,-19 22-7 0,-24 28-3 8,-25 27 6-10,-24 32-1 7,-25 28-2-12,-44 20-3 9,-38 28 22-1,-44 21-28 6,-43 26-10-11,-23 32-7 1,-13 28-2 2,1 26 5 4,-22 26 0-5,-14 22 1 4,-13 21-17-1,-16 16-9-1,23-1 0 1,22-1 0 2,4-2 0-5,24-3 0 3,6-1 0-2,19-20 0 1,41-21 0 2,32-13 0-2,47-5 0-1,51-6 0 6,42-17 0-8,46-30 0 6,34-39 0-6,22-40 0 4,9-39 0 3,13-41 0-3,2-47 0-1,5-51 0-3,12-42 0 5,0-38 0-4,4-27 0 5,0-3 0-5,0-2 0 8,0 0 0-12,0 0 0 7,0-19 0 3,21-20 0-2,10-12 0-4,5 3 0 1,2 3 0 6,1 6 0-9,2 12 0 7,2 12-21-5,-2 15-68 6,-2 0-56-6,-6 8-26 2,-5 40-49 4,-15 12-45-7,-13-33-112 6,0 1-272-5</inkml:trace>
    </iact:actionData>
  </iact:action>
  <iact:action type="add" startTime="9740">
    <iact:property name="dataType"/>
    <iact:actionData xml:id="d2">
      <inkml:trace xmlns:inkml="http://www.w3.org/2003/InkML" xml:id="stk2" contextRef="#ctx0" brushRef="#br0">2813 17437 640 0,'40'208'37'7,"-11"-126"-32"-3,-14-25 13 6,-15-38-18-6,0-19-29 5,-32-40-90-4,-41-53 3 3,-18-38 1 0,-27-49 20 0,-28-47 50 0,-38-54 45-2,-28-40 29 3,-38-36 68-1,-29-23 15 5,-15-16 103-10,-7-3-26 5,11 31-65 0,46 39-33-1,56 64-34 3,57 81-13-6,67 69-4 5,54 61-5-4,13 54 28 2,91 11 58 1,60 84-32 1,61 67-11 0,82 70 3-3,81 81-17 6,74 68-19-7,51 60-23 2,39 45-5-2,16 8-13 4,-23-37 7 4,-32-61 5-6,-91-96 12-6,-102-106-7 6,-117-100-9 2,-113-94-9 1,-80-135-3-5,-132-125-3 1,-117-122-2 6,-114-100-3-9,-82-78-12 6,-40-36 6 0,-1 0 13-6,38 49 1 7,77 77 5 2,113 131 4-8,123 131-5 3,135 127 8 6,151 98 31-11,155 149 15 6,139 125-9 5,137 122-20-8,104 94-29 1,74 78 0-1,25 20 0 3,-38-23 0 2,-98-82 0-4,-139-134 0 3,-179-149 0-3,-177-162 0 2,-154-117 0-2,-141-193-19 2,-184-171-5-4,-153-135-11 6,-115-105 5-4,-64-57 4 6,-8 27 26-7,46 63 3 2,94 108 2 3,127 145-4 0,156 152 9-5,172 156 4-2,130 127-8 6,203 179 54 0,168 148-45-3,143 144-2 0,133 109-9 6,80 70-4-7,8 3 0 4,-47-59-2-5,-106-120 2 6,-167-167-1 4,-178-199 1-8,-197-184 0-5,-172-260-14 8,-234-217-1 1,-178-194-27-5,-176-149 5 1,-122-82 22 5,-59-36 9-5,-22 43 4 1,59 95 2 7,102 141 6-12,156 175 1 7,192 189 17-4,193 184 4 3,161 146-6 5,221 222 28-10,214 172-50 5,201 182 0-4,187 150 0 5,138 91 0 0,64 46 0 4,14-29 0-11,-67-83 0 6,-143-138 0-2,-186-188-5 2,-231-220 5-1,-231-219-4 1,-201-244-5 4,-269-247-2-10,-245-224 0 7,-233-190-7-4,-193-146 12 5,-144-72 6-3,-53 14-2-1,7 83 16 9,91 136-19-10,138 169 11-5,163 183-5 10,209 180-1 4,205 176-2-11,233 177 1 8,215 136 1-8,293 214 16 4,247 181-7 8,239 158-3-13,182 127-5 9,138 92-1-9,76 47 11 8,3-12-1-5,-70-55-10 5,-129-123 0-6,-186-163 0 5,-239-193 0 4,-231-204 0-11,-255-200 0 8,-213-224 0-7,-283-237-8 5,-234-223-18 0,-216-184-25-1,-177-134 27 0,-105-67 22 0,-54 16-11 4,23 71 9-5,75 128 8 3,121 155-4-5,176 182 11 5,196 181-10 1,215 168 5-4,215 166 0 2,182 117-6-2,255 194 41 1,225 170-34 4,201 137-4 0,182 123 7-9,111 77-5 8,71 33 0-5,3 7 16 5,-53-43-13-7,-96-94-8 5,-164-126 0 3,-178-172 0-6,-219-176 0 6,-203-186 0-7,-195-149 0 9,-153-212-11-11,-208-180-5 7,-178-173-10-3,-132-126 18 3,-88-75-1-4,-45 1 9 4,23 72 3 5,86 119 1-10,124 161-2 7,177 170 6-8,171 168 0 9,167 162-3-10,133 109 9 2,203 181 12 5,170 141-26 2,140 117 0-7,93 82 0 7,33 17 0-6,-28-41 0 5,-92-108 0-5,-145-149 0 4,-168-173 0-3,-168-173 0 3,-148-139 0-2,-123-188 0 1,-164-145 0-4,-134-118-5 5,-84-73 1 7,-46-26-12-10,-3 28 16-6,39 86 3 10,79 108 4-4,97 145-1 8,116 134-6-11,113 117 0 12,107 79 0-11,58 121 9-3,113 79-9 13,77 71 0-11,56 36 0 7,25 9 0-7,-20-45 0 11,-61-75 0-11,-81-85 0 10,-84-95 0-11,-80-67 0 11,-47-120 0-10,-95-87 0 9,-68-64 0-9,-64-48-3 4,-29-16-10-2,-10 13 5 5,16 27-16-5,48 55 3 6,68 66 9-8,67 71 8 10,68 59-1-10,46 33 5 7,0 15 0-6,46 2 2 6,5-3-1-5,-3-4-1 4,-5-10-16 7,-11-18-64-11,-14-9-58-5,-18-10-58 15,0 63-60-12,0 11-115 4</inkml:trace>
    </iact:actionData>
  </iact:action>
  <iact:action type="add" startTime="26714">
    <iact:property name="dataType"/>
    <iact:actionData xml:id="d3">
      <inkml:trace xmlns:inkml="http://www.w3.org/2003/InkML" xml:id="stk3" contextRef="#ctx0" brushRef="#br0">32083 14700 835 0,'0'0'200'4,"0"0"-82"1,161-26 65 5,-95 24-71-4,16 2 11 1,9 0-53 1,15 0 26-1,10 0-50 2,4 0 7-2,2 0-28-1,-6 0 1 2,-19 0 0 1,-17 0-5-2,-25 0-2 1,-19 0-8 1,-13 0 1-4,-13-8-8 3,-2 5-4 0,-8-8-1-2,0-12-3 2,-12-18-4 0,-53-28 6-2,-40-12 2 3,-22-9 0 5,-17-9 3-5,4 1-2-5,2 1 1 4,18 6-2-4,7 12 1 3,13 17 0 2,15 21-1 0,20 16-2-1,17 16-3-3,21 9-1 5,14 0 5-7,13 11 1 5,0 45 8 3,33 32-2-4,34 28-3-2,5 17-1 4,2 14 0-1,-3 7-2-3,-4 1-3 3,-11-9 3 3,-9-23 2-5,-12-24 1 3,-15-35-3-6,-4-27 2 6,-7-20 3 7,-8-12-2-13,-1-5-3 0,3 0-4 6,9-17-6-1,8-56 0-2,9-39 10 3,4-40-2-3,9-30 0 3,2-24-3-4,-4-2-2 4,-8 15 3 2,-7 32-3-5,-16 54 4 2,-9 48 3-4,0 41-1 4,0 18 0 6,-9 1 1-10,-56 75 0 0,-22 48 9 9,-22 46 14-9,0 15-5 4,2-5-3-4,10-17-7 6,0-27 7 2,17-17-4-7,9-24-11 2,7-21 0-2,22-24 0 5,13-22-5-7,10-7-4 7,15-16-41-3,4-5-57 7,0 0-77-11,20 0-207 5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4T00:24:20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1163">
    <iact:property name="dataType"/>
    <iact:actionData xml:id="d0">
      <inkml:trace xmlns:inkml="http://www.w3.org/2003/InkML" xml:id="stk0" contextRef="#ctx0" brushRef="#br0">10256 10249 267 0,'0'0'461'7,"0"0"-327"-5,0 0 23 7,0 0-47-3,0 0-36 0,0 0-13 3,0 0 4-2,0 0-3 2,9 6 10-4,-36 14-23 3,0 2-8 0,-6 3-2 0,-1 3-6 0,-6 6-4-2,-1 5 0 2,0 3-7 0,-3 6 5 1,0 5-8-4,6 3 3 4,-1 4 4 4,7 2-6-7,-2 5 0-1,0 8-5 2,10 2-2 2,0 5-5-2,1-3 0-1,9-5 8 3,-2 5-8-1,3 5 1-1,3 4 0 0,2 1-3 2,0 5-2-2,6-3 1 0,2 3-2-1,0-2 1 2,0-2-3 1,0 4 1-4,0-3 0 4,0 8 1-2,0 0-3 0,0 5 2 2,10-3 1-2,-2 0 0 0,2-2-3 1,-3-3 2-1,-1 2-1 1,-6-1 0 0,0 2 0-1,0-6 2 1,0 2-3-3,0 13 4 5,-15 1-2-4,-9-2-2 4,3-7-1-5,-3-16 1 4,-2-2 2-1,-5 17-2-1,-8 13 0 0,-4 1 0-1,-2-4 0 3,-2-20 2-2,-9-1-2 2,-5 11 0-3,0 8 2 1,-7 8-1 1,4-9 0 1,-1-14 1-4,1-15-1 4,3-8-1-2,-7 5 1-2,0 0 0 3,-5 2-1 1,5-7 0-1,7-12 0-2,6-15 0 1,12-14 1 2,5-9-1 0,8-7 0-4,4-2-2 4,11-10 0-3,2 0 0 1,7 0 0 0,6 0-3 1,-3 0-2 1,3 0-13-1,0-24-30-1,0-21 26 2,0-15 18-2,3-4 1 0,20 0 0 0,1 3-1 1,-4 12 1 0,-4 9-2-2,-9 15 4 2,0 6 1 0,-1 8 1-1,-6 5 1-1,0 6 0 1,0 0 1 2,0 0-1-1,0 0 5-3,0 19 18 4,-16 23-9 0,-11 17-2-3,-2 3 8 1,1 7-5 2,-1-3-1-1,2-1 2 0,6-3 0-1,5-19 1 0,8-18 1 1,8-12-3 0,0-13 10-1,0 0-25-1,1 0 0 3,50 0 0-2,18-27 0 0,16-8 0 0,-10 3 0 1,-14 2 0 0,-18 8 0 0,-15 0 0-1,-15-3-65 0,-6-12-63 2,-4-17-80-3,-3 27-80 2,0-1-61 0</inkml:trace>
    </iact:actionData>
  </iact:action>
  <iact:action type="add" startTime="22615">
    <iact:property name="dataType"/>
    <iact:actionData xml:id="d1">
      <inkml:trace xmlns:inkml="http://www.w3.org/2003/InkML" xml:id="stk1" contextRef="#ctx0" brushRef="#br0">9725 10729 250 0,'0'0'298'7,"0"0"-111"0,0 0 9-2,0 0-59 2,0 0-33 1,0 0-23 0,-163 101-12 0,113-45-20-2,-2 6-10 2,0 7-5 0,4 0-10-2,3 5-2 4,7 4 5-4,5 3-3 3,8 8 1-2,-2 5 2 0,7 4-10 7,-1 1-1-10,4 2-5 2,-2 2-2 1,3-1 2 1,-3-3 2-1,2-1-4 1,-6 0 2-3,-6-4-7 5,-3 3 1-3,-9-10-5 1,-7-9 0-3,-1-13 0 4,1-17-1-1,5-11 0-1,5-14 1 0,12-6 0 0,12-12-3 3,0-5 2-3,9 0-8-2,0-30-15 6,5-33-34-5,0-16 34 2,0-8 9-2,10 0 3 3,5 11 6-2,-2 17 6 3,-6 19 0-5,1 16 0 3,-7 15-1-1,-1 7 1-2,0 2 2 3,0 5 12 0,0 46 48 1,0 20-52-1,-9 12 20-2,-5 1 15 2,1-2-3 1,3-14 9-4,-1-12-9 2,10-17 0 2,1-17-4-2,0-10 7-1,0-10-2 2,0-2-12 0,0 0-25 1,17 0-6-1,27-2 0-2,20-23 0 4,5-9 0-3,-5 3 0 0,-3 0 0 1,-15 9 0-1,-4 2 0 0,-10 1-43 1,-4-11-88 0,-8-14-95-1,-20 21-80 1,0-4-180-2</inkml:trace>
    </iact:actionData>
  </iact:action>
  <iact:action type="add" startTime="23562">
    <iact:property name="dataType"/>
    <iact:actionData xml:id="d2">
      <inkml:trace xmlns:inkml="http://www.w3.org/2003/InkML" xml:id="stk2" contextRef="#ctx0" brushRef="#br0">9722 9786 455 0,'0'0'352'3,"0"0"-146"6,0 0-48-2,0 0-61 1,0 0-28-3,0 0-9 5,-23 38 11-3,-30-7-29 0,-17 11 3 0,-5 18 8-1,-1 9-13 3,-2 17-5-2,3 12-10 0,6 5-7 0,3 7 3 1,8-9-4 0,-2-7-4 7,8-23-4-15,10-11-7 9,7-18 1-2,8-11-2-2,7-8 1 3,7-10-1 0,8-4 0 1,5-7 0-4,0 2 1 5,0-4-1-3,0 0 1 2,0 0-4-5,0 0 3 4,0 0-2 0,0 0-15 0,0-40 1-1,25-25 13 1,7-10 1 1,-5-10 0-1,2 1 1 0,-8 2 0-2,-10 24 2 3,1 21-2-2,-12 18-1-1,0 19 1 2,0 19 2-1,-32 44 16 1,-19 18-16-3,-3 6 4 7,8-10-1-5,5-5 1 2,8-16 12-6,10-14 7 4,10-11 6 1,10-18-1 0,3-3 5-1,0-7 6 0,15 1-3 2,37 5-14-1,29 5-24-3,10-9 0 4,-2-2 0 0,-10-3 0-2,-18 0 0-2,-9 0 0 4,-14 0 0-2,-10 0-66 1,-8 0-45-2,-7-5-71 3,3-28-36 0,-16 10-80 0,0-3-361-4</inkml:trace>
    </iact:actionData>
  </iact:action>
  <iact:action type="add" startTime="24351">
    <iact:property name="dataType"/>
    <iact:actionData xml:id="d3">
      <inkml:trace xmlns:inkml="http://www.w3.org/2003/InkML" xml:id="stk3" contextRef="#ctx0" brushRef="#br0">9741 8728 528 0,'0'0'209'3,"0"0"-3"3,0 0-59 3,0 0-42-5,0 0-8 4,0 0 19 0,0 0-20 0,93 0-16-1,-93 0-16 0,0 0-2 3,0 7-17-4,-4 1-14 0,-43 9-9 2,-30 2 20 0,-20 3-18 0,-16-5-3-2,-7-6-10 6,7-6-6-8,1-5 0 5,12 0-4-3,12 0 0 2,8 0 1 1,19-7-2-2,21 1 4-1,19 6 0 3,13-3 0-2,8 3 0 1,0-2-2-2,0-2 0 3,0-1 1-1,3-12 13-1,34-3-14-1,20-10-1 2,7-5 1 2,1 4-1-3,-4 1 0 0,-6 3 1-1,-3-1-1 2,-7 2 0 1,-9 5 0-3,-13 8-1 2,-11 7 0-1,-8 3 1 1,-4 3-1-1,0 0 0-1,0 0-4 2,-27 26 4 1,-30 30 0-2,-11 14 2 0,0 10 0 2,4-5-1-1,8-17 1-3,12-10-1 2,15-14 4 2,13-11 11-1,5-12 1-2,11-8 7 2,0 0-15 0,3-1-9 0,46 3 0-1,19 2 0 1,7-4 0 0,-4-3 0 2,-13 0 0-7,-6 0 0 5,-11 0 0 0,-13 0-49 1,-8 0-50-1,-7 0-54-2,1 0-38 3,-14 0-71-3,0 0-150 0</inkml:trace>
    </iact:actionData>
  </iact:action>
  <iact:action type="add" startTime="25205">
    <iact:property name="dataType"/>
    <iact:actionData xml:id="d4">
      <inkml:trace xmlns:inkml="http://www.w3.org/2003/InkML" xml:id="stk4" contextRef="#ctx0" brushRef="#br0">10051 7546 506 0,'0'0'156'4,"0"0"44"1,0 0-56 5,0 0-51-5,0 0-8 3,0 0-19-2,96 0-8 3,-84-38 0-2,-4-6-7 1,0-13 10-2,-5-7-14 2,-3-9-15 0,0-14-4 0,0-2-9-1,0-8-1 0,-19 10-2 2,-9 5-4-2,-5 13 4 6,-2 7 3-7,-6 8-2-1,-3 9-6 3,0 9-1-1,-7 5-2 3,-2 8 3-6,-4 10 1 5,-4 6 5-2,-8 7 13 1,-1 0-4-2,2 7-11 1,4 6-9 0,8-4-2 1,6-7-3 0,16 1-1 0,5-3 1 0,13 0-1-2,4 0 0 3,3 0 1 0,8 0-1-3,-2-14 0 1,0-7 1 2,-1-5-1-1,4-2 1-1,0-4-1 0,0-5 1-1,0-2 0 3,0 1-1-2,0 4-1 1,0 8 1 1,10 5 1-3,-4 3-1 0,-2 6 1 0,0 5-1 3,-4-3 0-2,3 8 0 0,2-3 0 1,-5 5 0 0,0 0 0 0,0 0 0-3,0 0 0 4,0 0 0-2,0 0 1 1,0 0-1-2,0 0 1 3,0 0 2-2,-8 0 0 2,0 0-3-3,3 0 1 2,5 2 3 0,0-2-1 1,0 0 6-4,0 0 3 3,0 0-5 0,0 0-3 0,0 0-3-2,0 0 1 1,0 0-1 3,0 0 1-4,0 0 6 0,0 0-6 3,0 0 0-1,12 0-1 0,4 0 0-2,-4 0-1 2,1 0 0 0,0-2 0 0,1-1 0-2,-1-4 0 2,0 5 2 0,-3-1-1 0,8 3-1 0,-2 0 0-2,3 0 2 1,-5-2-1 2,9 2-1-2,-4 0 0 0,-3 0 2 3,4 0-1-5,-4-4 9 1,0 4 1 3,0-2 6-2,-7 2-2 3,-3 0-2-4,-3 0-3 1,-3 0 1 1,0 0-4 0,0 0-1-2,-32 11 0 3,-26 20-6-2,-13 8 4 3,-6 1-4-7,4 4 0 5,2 1 0 1,10-5 0-1,8-3 0-2,9-9 0 2,8-9 0 1,16-8 0-1,8-5 0-3,11-6 0 3,1 0 0 0,0 0 0 0,0 0 0-2,0 8 0 2,33 6 0-1,15 11 0 2,8 10 0-3,4 4 0 2,1 6 0-1,5 3 0 1,-2 2 0-2,-4-7 0 2,-13-10 0 0,-10-8 0 0,-17-10 0 0,-10-10 0-1,-8-3 0 2,-2-2 0-3,0 0 0 0,0 0 0 2,0 0 0 0,0 0 0 1,0 0 0-4,0 0 0 3,0 3 0 0,0-3 0 0,0 5 0-2,0-5 0 4,0 2 0-4,0 11-37 3,-5 7-93-2,-11 16-127 0,8-23-63 2,-4 6-542-2</inkml:trace>
    </iact:actionData>
  </iact:action>
  <iact:action type="add" startTime="33641">
    <iact:property name="dataType"/>
    <iact:actionData xml:id="d5">
      <inkml:trace xmlns:inkml="http://www.w3.org/2003/InkML" xml:id="stk5" contextRef="#ctx0" brushRef="#br0">22584 16594 17 0,'0'0'37'5,"0"0"25"-1,0 0 21 6,0 0 8-3,0 0 10-1,0 0 0 0,0 0-18 2,0 0-6 0,0 0 6-2,-38 94-7 2,38-94-25 0,0 0-2 0,-2 0-2-2,2 0-5 4,0 0 2-4,0 0-2 3,0 0-1-4,0 0-5 3,0 0-2 0,0 0-9 0,0 0-9-2,0 0-4 2,0 0-7 0,0 0 0 0,0 0 2-1,0 0 2 0,0-17 10 1,7-3 6 0,3 3-11-2,0-3-1 2,-3 0 1 0,6 0-5 0,-2 1-3-2,-1-1 5 4,-3 3-4-4,4 0 1 5,-2-2 3-7,3 0-2 4,1-5 0-1,-2 5-1 3,2-1-1-4,-2 1 2 3,2 0-3 6,-6 7-2-15,5-6 0 5,-4 5-1 3,5-1 3 0,-5-3-3-1,5 3 4-1,-2-3-3 2,-4 4-1 1,1-2 0-1,-3 3 0-2,0-1-3 3,1 1 1-2,-2-1 0 2,5-1 1-5,-5-1-2 6,3 0 2-3,-1-2-2 0,1 4 1 0,-2-1-1 2,-2 4 1-2,5-5-1 1,-3 3 1-2,2-1-1 1,-4-1 1 2,3-3 0-1,-2 0-1-3,2 4 0 4,-1 0 1-1,0-4-1-1,-1 9 0-1,3-11 0 2,1 7-1 0,0-8 2 1,-2 4-1-2,1 2 0 1,-1-3 1-2,-1 3-1 2,5-6 0 0,0 3 0-2,-1-2 0 3,-1 1 0-1,4 2 3-1,-1-3-1-1,-2 1-1 2,3-1 3 1,-4 2 0 1,0-6-2-6,3 3 1 4,-2-2-2 0,0 0 1-2,1-3 0 2,0-4-1 0,-3 4 2 1,6-2 0-3,-6 0-1 4,1 2 1-4,3 0 1 3,-6 1 1-4,3-1 1 2,-3 5-5 1,2-4 4-1,-3-1-4 1,5-5 2-2,-5 6 1 2,2 2-2 1,0 3 1-2,-2-4 0 0,-1 3 0 1,2-7 1 0,-3 0-1-1,1 0-2 1,0-3 2 0,-3-10-1 1,5 1 1-3,-5-1-1 3,2 3 0-3,-2 3-1 2,3 4 1-1,-3-1-2-1,0-3 0 2,2 0 2 0,-2-5-1 0,0 0 1-2,3-4-1 4,-3 4 6-3,0-3-4-1,0 5 2 2,0 7-3-1,0 4 3 1,0 9-3-2,0 4-1 2,0 1 0 0,0 1 1 0,0-4 1-3,0-4-2 5,-3-3 1-3,-4-6 1 2,-1-8-2-4,-2-1 0 3,3-1-1 0,-5 3 1 0,8 4-1-2,-5-1 1 2,2 2-1 1,0-5 0-1,1 9 1-3,-3-6 0 3,4 7-1 1,-6-3 1-2,1 4 0-1,4 0-1 3,-4-2 1-2,6 1-1 1,-6-8 0-1,0-1-1 2,1-5 1-3,-3-4 0 5,1-2 2-7,-2 1-2 3,1-2 0 1,-1 8 1 0,6-2 0-1,-6 5-1-1,-3 2 0 4,1 0 2-2,-5-2-2 0,4-1 0-3,0 6 2 2,2-7-2 3,-2 3 0-3,1 1 0 1,-5-7 0-2,0 1 1 5,1 0-1-8,-3 2 0 4,-1 6 0 2,7 3 0-1,0 5 0-3,3 6-1 4,6 3 1-1,-1 6 0-1,3 5 0 0,2-2 0 1,-2 5 0 2,2-3 0-4,-1 1-1-1,-2-2 1 4,2 4-1-2,4-3 1 1,-3 3-1-2,3 0 1 2,0 0 2 0,0 0 2 1,0 0 0-4,0 0 3 3,-3 22 8 1,3 13-3-1,0 1-4-3,0 7 2 4,0-1-4-2,0 2 1 1,0 1-3-1,0 1 2 2,0-11-1-1,0-1-2-1,0-2 4-2,0-14-1 5,0-3-2-4,0-3-1 2,0-12 0-1,0 3 2 1,0-3-3-1,0 0-1 2,3 0-1-4,-3 0-3 3,0 0-1 0,3 0-4 0,-3 0-4-2,0-23 2 3,0-19 10-1,0-9 6 0,0-5-5 0,0 0 0-2,0 0-1 5,0-3 0-6,0 5 0 2,0 14 1 1,0 10 0 0,0 18-1-1,0 7 0-2,0 5 1 4,0 0 0-2,0 0 1 1,0 0 1-2,0 0 1 2,0 0 4 0,0 0 0 0,0 0 6-2,0 0 13 2,10 9-7 1,10 21-14-1,8 15-3-2,11 12 2 2,2 7 3 2,4 4-3-4,-2-10-3-1,-1-13-1 4,-11-11-1-2,-11-17 1 2,-13-8-3-4,2-8 0 4,-9-1-24-2,0 0-43 3,0 0-54-6,0-18-65 4,-3-22 18 2,-14 16-19-1,5 0-194-3</inkml:trace>
    </iact:actionData>
  </iact:action>
  <iact:action type="add" startTime="36084">
    <iact:property name="dataType"/>
    <iact:actionData xml:id="d6">
      <inkml:trace xmlns:inkml="http://www.w3.org/2003/InkML" xml:id="stk6" contextRef="#ctx0" brushRef="#br0">22546 11896 304 0,'0'0'148'4,"0"0"-31"4,0 0 45-2,0 0-93 1,0 0-21 1,0 0-11 0,0 0 54-2,-8-15-7 3,3-15-21-2,-5-4-12 2,2-3 0-4,0 1-11 2,0-1-4 2,-1 1 3-1,-4-3-6-2,0-5-8 2,0-2-3 0,-3-3-2 0,4-2-1-2,-1-1 1 2,6 1 0 6,-3 1-2-11,4-1-7 2,-4 3 9 4,7 4-3 0,-1 1-4-2,4 9 14-2,0 1-14 4,0 2-6-2,0 2-3 4,0 1 1-6,0 6-3 3,0-4-1-1,0 1 1 0,0-3 0 1,7-1 0-1,3-4-1 1,-3 2 0 1,5-4 0-2,-3 0 0-1,2-4-1 5,-2 2 3-5,5-5-2 1,-2 0 1 0,1 0 2 1,3-2 0 0,-5 4 1-2,-2 5-2 2,4 4 1 0,-3 1-1 1,3 3-1-4,-4-8 2 1,7 1-2 3,-3-3-1-2,2 2 2 0,1-2-2 1,-1 3 2 1,3 3-3-1,-2 3 5-2,-2 3-2 1,4-5 1 3,-7 0 0-3,7-1-1-1,-1-4-3 2,1-7 2 1,2-9 0-2,2-6-2 0,-8 4 2 0,2 7-1 1,0 11 0 1,-4 3 2-4,1 8-1 1,0 3 3 3,-3 2-1-2,-2-1 0 0,4 1-1 1,1-9 0-1,0 2 0 2,2-4-1 0,-2-2 1-4,0 7-1 5,0-3-2-4,-3 4 6 1,0 4-3 0,0 3 1 3,3-3-1-5,0 0-1 1,3-2 1 4,-4-4-1-2,5 1-1 1,-1-5-1-4,4 3 1 2,-4 0 0 1,0-7-1-1,0-3 1 0,3-1 0 0,1 3-1 2,-4-1 0-1,-3-1 0-1,-1 9 3 0,1-3-2 3,-6 5-1-4,5 2 1-1,-3-2-1 3,-1 5 1 2,2-3-1-3,4 3 0-1,-1-3 0 2,-6 1 0 0,6-1 0 1,-2 1 0-5,1-1 0 5,-8 4 0-1,4 5 0-1,-4 3 0-1,-3 10 1 3,-1-1-1-2,0 3 0 1,0 0 0 0,0 0 0-1,0 0 2 0,0 0-2 1,-26 0 0-1,-14 22 12 1,-7 8-6 0,4-3 0 0,1 4 0-2,3 3-2 3,8-7 0-2,2 0 0 3,12-10-2-4,7-4-1 1,7-11 0 0,3-2-1 2,0 0-1-4,0 0 1 3,0 0-2 0,0 0 1 0,6-5 2 0,28-25 2-1,11-7-3 0,3-7 0 2,3-5-1-4,-5 4-3 3,-7 11 2 0,-14 12 1 0,-8 16 1-2,-6 6 1 2,-3 0 5-1,4 0-6 3,-3 23 0-6,-5 18-1 5,-1 16 1-1,-3 8 2-1,0-4 0 0,0-2 1 0,0-14-3 2,0-8 1-1,0-15-2 0,0-10-4-1,0-4-42 0,0-5-71 1,-3-3-56-3,2 0-79 4,1 0-287-1</inkml:trace>
    </iact:actionData>
  </iact:action>
  <iact:action type="add" startTime="37741">
    <iact:property name="dataType"/>
    <iact:actionData xml:id="d7">
      <inkml:trace xmlns:inkml="http://www.w3.org/2003/InkML" xml:id="stk7" contextRef="#ctx0" brushRef="#br0">23136 7660 308 0,'0'0'183'4,"0"0"-42"2,0 0 45 1,0 0-79 2,0 0-41-1,0 0-22-2,0 0-9 2,50 11-6 0,-43-38 11 1,-6-4 1-4,-1-9 1 3,0-4-12-1,0-11-4 1,0 1-6-2,0-7-2 2,0 3 1 1,0 1-3-2,-1-1-1 0,-12 1-5 1,-2 1 1 6,-3 3 2-12,-3 4 5 6,4 2-2-1,-2 1 0 1,-3 5-4 1,-5-1-3-3,2 3 2 2,5-2-2-1,-6 3-4 2,1 2 1-5,5-2 0 5,-6 3-2 0,2 1 1-2,4 0 2-1,-3 0-4 2,6 1-1 0,-2 1 1 0,3 4-1 0,-4 4 1-1,5-1-2 0,-2 1 0 1,-7 1-1-1,7-1 1 0,-6-4 1 2,-2-8-1 0,3 4-1-4,-1-5 2 2,0 0-2 0,0 4 2 3,5 4-2-6,3 7 2 4,1 5-2 1,4 4-3-2,3 1 3-1,-3-5 1 3,0 4-1 0,-5-7 0-2,-1-7 1-1,-2-5-1 2,-10-5 0 1,-5-5 0-1,2 8 0-3,5 7 1 3,6 6-1 0,8 8 0 0,-1 7 0-3,7 1 0 4,2 3 0-2,0 2-2 2,4 0 2-4,-2-5 0 3,-1 2 0 0,3 1 1 0,-7-1-1-1,7-2 0 0,-6 1 1 1,6 4 0 0,0 0-1-2,-3 0 0 3,3 0 0-2,0 0 0 1,-4 0 3-2,4 0 0 2,0 7 23 0,0 27 16 2,0 11-31-5,0-1 9 4,4-2 0-2,5 1 4 1,3 4-1-2,2-3-7 2,1 5-4 0,-5-13-5-2,-1-8 1 3,-5-11-1-2,-1-11-1 2,-3-6-1-3,0 0-3 3,0 0-2-3,1 0-1 4,-1 0-2-4,0-3-1-1,0-32 2 4,0-12 2 0,0-9 0-2,-1-4 0 1,-9 3-1 0,4 9 1-2,-1 11 0 4,7 14-1-5,-3 16 2 2,3 4-1 1,0 3 0-3,0-4 1 5,0 4-1-3,-2 0 0 2,2 0 0-4,0 0 0 3,0-1 0 2,0 1 2-5,0 0 1 2,0 0 3 0,0 0 8 2,0 0 14 0,0 0 3-4,18 0-3 4,12 0-26-2,3 0 3 1,-5 13 0 2,5 4-4-5,4 2 3 2,-4 7-2 2,0-3 4-2,-5-2 3-1,-8-4-3 2,-7-5 2 1,-6-4-7-2,-7-8 1 1,6 2-2-1,-6-2-4-1,0 0-19 4,0 0-26-6,0 6-35 6,0 14-28-3,0 16-49 2,0-16-112-4,0 5-239 4</inkml:trace>
    </iact:actionData>
  </iact:action>
  <iact:action type="add" startTime="51068">
    <iact:property name="dataType"/>
    <iact:actionData xml:id="d8">
      <inkml:trace xmlns:inkml="http://www.w3.org/2003/InkML" xml:id="stk8" contextRef="#ctx0" brushRef="#br0">30597 14554 738 0,'0'0'183'5,"0"0"-22"2,0 0-2 0,0 0-39-1,0 0-13 4,0 0-19-3,0 0-9-2,0 0-11 3,0 0-11 0,167-62 0 0,-80 57-18-2,13 5 3 2,14 0-12 1,17 0-3-2,-4 0-4-1,-3 11-3 2,-20 12 6 6,-19 2-3-11,-14 0-23 5,-14-3 0-2,-14-3 0 2,-12-4 0 0,-19-9 0 0,-8-4 0 1,-4-2 0-4,0 0 0 3,0 0 0-2,0 0 0 1,-32-36 0 4,-25-22 0-4,-14-19 0 1,-18-18 0 0,-16-7 0-2,-8-4 0 3,-12-1 0-5,5 11 0 4,-3 8 0 0,14 16 0 0,12 11 0-2,13 9 0 3,19 16 0-1,13 10 0 1,20 12 0-4,11 9 0 2,19 2 0 3,2 3 0-3,0 0 0-3,0 0 0 4,0 0 0 1,0 0 0 1,10 39 0-3,23 35 0-2,10 32 0 3,10 29 0 0,3 26 0-2,-1 19 0 3,-4 1 0-2,-2-8 0 3,-11-25 0-6,-12-30 0 4,-9-28 0 0,-6-30 0 1,-8-30 0-3,-3-12 0 2,0-14 0 1,0 0 0-3,4-4 0 0,9-6 0 4,10-56 0-3,18-39 0-1,11-37 0 3,12-27 0-3,12-38 0 3,6-16 0-2,-3-6 0 2,-12 17 0-2,-13 34 0 0,-15 36 0 2,-10 34 0-2,-10 35 0-2,-6 25 0 3,-6 28 0 1,-7 12 0-1,0 4 0-4,0 0 0 4,-13 27 0 0,-47 37 0-1,-34 28 0 1,-23 31 0 1,-18 19 0-2,-16 24 0 2,-1 14 0-2,4 0 0 2,18-21 0-2,18-29 0-2,17-36 0 2,23-36 0 0,26-22 0 4,19-19 0-3,14-14 0-3,13-3 0 2,0 0 0 2,0 0 0-2,0 0 0-1,0 0 0 4,27-13 0-4,6-7 0 0,7 0 0 3,-13 3-73-2,-4 5-88 1,-20 12-101-1,-3 0-118 0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4T22:37:12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5579">
    <iact:property name="dataType"/>
    <iact:actionData xml:id="d0">
      <inkml:trace xmlns:inkml="http://www.w3.org/2003/InkML" xml:id="stk0" contextRef="#ctx0" brushRef="#br0">9612 10389 434 0,'0'0'204'6,"0"0"-44"0,0 0-7 2,0 0-50-1,0 0-12 0,0 0-11 1,0 0 5 0,0 0 43-2,0 0-51 2,-59-16 0 0,23 16-10 0,1 0-5-1,-6 0-15 1,-8 0-5-1,1 0-6 2,-6-4-1-4,-2-2-9 3,-4 0 3 0,1-1-12 0,-6 4 6 0,1-3-12 0,0 4 13 0,1 2-9 0,-3 0 6-1,1 0-21 0,-2 0 0 2,4 0 0-2,-3 0 0-1,5 0 0 2,5 0 0-1,1 5 0 2,-2-2 0-3,5-3 0 2,4 0 0-1,-4 0 0 3,7 0 0-6,-6 3 0 5,5 1 0-1,0-4 0 0,5 0 0-2,1 0 0 2,-4 0 0 0,1 0 0-1,1-10 0 1,-2-2 0-1,6 2 0 2,1 1 0-1,-4 1 0-3,-4 0 0 3,5-1 0 0,-7-4 0 0,5 4 0-2,-1 0 0 3,-2-1 0-2,4-2 0 2,-2 5 0-2,-1 0 0 0,1-3 0 0,-2 5 0 1,6 3 0-2,1 2 0 1,-1 0 0 2,3 0 0-1,-1 0 0-1,-5 0 0 0,-8 7 0 3,0 3 0-5,-3-3 0 2,6 3 0 1,-1-1 0 0,5-5 0 0,-1 5 0-2,8-1 0 4,-2-1 0-4,2 1 0 3,3-3 0-4,2 4 0 3,-5 4 0 0,6-1 0 0,-1 7 0-3,-5-3 0 3,3 0 0 3,5-3 0-4,2-5 0-1,6-1 0 2,0-2 0-2,6-1 0 2,4-3 0-2,-3-1 0 2,-3 0 0 0,-1 0 0 0,0 0 0-2,1 0 0 3,1 0 0 0,-1 0 0 0,5 0 0-3,-4 0 0 0,5 0 0 2,7 0 0-1,2 0 0-2,-2 0 0 3,-5 0 0 0,3 0 0 1,-3 0 0-4,-5 0 0 5,3 0 0 0,-3 0 0-3,3-1 0-2,4 1 0 3,2-4-7-1,1 4 0 1,3 0 3-2,0 0 4 3,0 0 0-2,0 0 0 3,-1 0 1-4,-2 0-1 0,-6 29 3 3,7 4-2-2,-3 3 0-1,-3 3 0 2,-2 6 1 0,4 2-2 0,-4 2 1 0,3 4-1-2,-3 1 1 3,-3 5 3 0,9-3-4-3,-5 6 3 0,5-3-3 2,-7 6 0 0,-2 7 0 3,-3 2 0-5,3 1 0 0,-1-5 0 2,5-8 0-3,2-1 0 5,-3-6 0-2,5 1 0-1,2-4 0-2,3-5 0 3,0-6 0 0,0-1 0 0,0-3 0-2,0-2 0 3,0 3 0 4,0 1 0-9,0 3 0 1,3 1 0 2,-1 2 0 1,-2-7 0 0,0 13 0-2,0-2 0 4,0-2 0-2,-2-2 0 1,-3-11 0-6,-3-4 0 5,3 2 0 0,-3-5 0 1,4 2 0-2,-5-7 0-1,6-2 0 3,3 3 0-3,-1-1 0 2,1 3 0-1,-3-3 0 1,3-2 0 1,-4-6 0-3,4-6 0 3,0 4 0-1,0-2 0 0,0 5 0-3,0 2 0 3,0-5 0-1,0-4 0 2,0 0 0-2,0-3 0 0,0-1 0 0,0 1 0 0,0-5 0-1,0 3 0 3,0-1 0-1,0 2 0 0,0-2 0 1,0 4 0-4,0-6 0 3,0 0 0-1,0 0 0 0,0 0 0 2,0 0 0-1,14 5 0 1,17 4 0-2,-1 2 0 1,3 1 0-3,4-7 0 5,-1 3 0-6,4-3 0 5,8 2 0 0,9-2 0-1,5-1 0-2,6-1 0 0,5-3 0 3,-2 0 0-2,-2 0 0-1,-1 0 0 2,-1 0 0 1,-5 0 0-1,4 0 0 1,-3 0 0-2,1 0 0 2,-1 1 0-2,-4 6 0-4,-7-2 0 6,3 4 0-2,-3 4 0 5,-2-1 0-7,5-1 0 2,-10 3 0-1,3-3 0 2,-5 4 0-2,2-2 0 4,-4 0 0-1,-1-8 0-3,1-1 0-1,-2-4 0 3,-1 4 0 0,4-2 0 0,-6-2 0-2,0 0 0 5,0 0 0-4,1 0 0 1,-1 0 0-4,2 0 0 5,1 0 0-2,-2 0 0 2,1 0 0-4,-2 0 0 5,1 0 0-2,0 0 0-1,-6 7 0-1,-2-7 0 0,-5 5 0 4,-1-2 0-3,4-3 0-1,-1 6 0 2,-2-3 0 0,-1-2 0 1,2 3 0-3,4-4 0 5,-1 0 0-7,1 0 0 4,-3 0 0-2,-2 0 0 1,-5 0 0 2,-4 0 0-1,-2 0 0-2,0 0 0 2,-3 0 0 0,-3 0 0 0,6 0 0-3,0 0 0 5,2 0 0 0,8-4 0-3,-4 3 0-2,3-6 0 4,-4 5 0-3,0-4 0 2,8 1 0-2,-4-1 0 2,7 2 0 0,-6 2 0 0,1 2 0-2,3 0 0 4,-1 0 0-4,1 0 0 2,7 0 0-2,5 0 0 4,1 0 0-2,4 0 0 0,-1 0 0-1,1 0 0-2,-1 0 0 4,4 0 0-2,-2 0 0-1,-6 0 0 2,1 0 0 1,-1 0 0-1,2 0 0-3,-8 0 0 3,6 0 0 0,-2 0 0 0,-1 2 0 0,5 4 0 1,1-2 0-1,0-1 0-1,7-3 0-3,-3 0 0 4,-2 0 0 0,-1 0 0 0,-1 0 0-2,-5 0 0 4,-3 0 0-3,-6 0 0 1,-1 0 0-2,-3 5 0 0,-4 0 0 3,3 2 0-1,-3-2 0 0,1-2 0-1,-5 2 0 1,-9-1 0-1,2-3 0-1,-5 3 0 3,-1-1 0-2,1-1 0 2,0-2 0-4,-4 0 0 3,0 0 0 0,0 0 0 0,2 0 0-2,-2 0 0 2,3 0 0 2,4 0 0-4,-3-9 0 0,8-24 0 2,-3-15 0 0,-1-14 0 0,4-13 0-2,3-15 0 2,-1-15 0 0,2-4 0 0,4-1 0-2,-5 1 0 4,5-1 0-4,0-2 0 3,2-9 0-4,1 0 0 3,-2-2 0 0,-1 2 0 2,-1 0 0-4,-5 6 0 4,1 10 0-3,-1 9 0-2,-9 16 0 1,2 10 0 2,-7 8 0 0,0 8 0 0,0 2 0-2,0-2 0 2,0-6 0 0,0 1 0 0,0-2 0-2,0-1 0 3,-10 2 0 2,1 7 0-3,-3 3 0-6,2 4 0 6,-3 8 0 0,7 1 0 0,-2 3 0 0,5 6 0-1,-6 2 0 1,5 8 0-1,1 3 0-1,0 10 0 2,3 1 0 0,0 4 0 0,0 0 0-2,-4 0 0 2,-5 0 0 0,-3 0 0 0,-4 0 0-2,-4 9 0 3,3-1 0-2,1-1 0 1,-5 1 0-2,3-3 0 4,0 4 0-2,-6 1 0 1,0 2 0-4,1 1 0 2,-6 2 0 2,-1-1 0-3,-1 3 0 2,5-6 0-1,2 1 0 1,-1-3 0 0,-4-7 0-3,1 4 0 3,-4-6 0 0,-8 0 0 0,-4 0 0 0,-8 0 0 1,7 0 0-3,-1 2 0 2,1 9 0-2,6 0 0 1,-2 3 0 1,-5 3 0 0,2 1 0 1,1-2 0-2,-1-6 0 2,1-1 0-3,-4-3 0-1,4-2 0 3,2 4 0 0,11-5 0 0,1-1 0-2,4 6 0 2,5 1 0 0,4 13-76 0,16-9-184-1,0 4-175 2</inkml:trace>
    </iact:actionData>
  </iact:action>
  <iact:action type="add" startTime="19507">
    <iact:property name="dataType"/>
    <iact:actionData xml:id="d1">
      <inkml:trace xmlns:inkml="http://www.w3.org/2003/InkML" xml:id="stk1" contextRef="#ctx0" brushRef="#br0">9630 9180 375 0,'0'0'149'6,"0"0"-27"2,0 0-10 0,0 0-46-2,0 0 9 2,0 0-7 0,0 0-2 0,0 0 2-2,52-27 9 3,-41 27-30-2,2 0-7 1,3 11 1-2,3 22-15 2,-4 4-2 0,-1 6 0 0,2-2-1-1,0 4-14 0,4 0 2 2,-2 0 1-2,-1 4 15 3,4-5-4-5,-3-4-18 4,-3-10 2-1,-2-10-5-3,-3-8 0 4,-1-7-2-2,5-5 0 1,4 0-27-2,-5-17-69 4,3-22-51-4,-16 16-81 2,0 1-287-3</inkml:trace>
    </iact:actionData>
  </iact:action>
  <iact:action type="add" startTime="19876">
    <iact:property name="dataType"/>
    <iact:actionData xml:id="d2">
      <inkml:trace xmlns:inkml="http://www.w3.org/2003/InkML" xml:id="stk2" contextRef="#ctx0" brushRef="#br0">10034 9085 573 0,'0'0'184'7,"0"0"2"0,0 0-46-1,-87 208-66 2,26-127 2 0,0 1-18-1,-1-1 8 0,1-7-35 0,12-17-20 2,11-8-11-2,8-17 0-1,14-15-5 2,13-17-51 0,3 0-63 0,0-16-132-2,6-17-319 2</inkml:trace>
    </iact:actionData>
  </iact:action>
  <iact:action type="add" startTime="20318">
    <iact:property name="dataType"/>
    <iact:actionData xml:id="d3">
      <inkml:trace xmlns:inkml="http://www.w3.org/2003/InkML" xml:id="stk3" contextRef="#ctx0" brushRef="#br0">10192 9290 438 0,'0'0'148'5,"0"0"3"3,0 0-38 0,0 0-60-2,0 0-17 2,0 0-2 0,55-9-15 0,-46 9 7-1,-3 7 12 0,-3 12 4 2,-3 12-6-2,0 5 1 0,0 1-1 0,0 5-13 2,0-3-1-2,-14-4 2-1,10-5 3 2,-5-3 3 0,9-3 2 0,0-4-11-2,0-6-8 2,9-8-11 0,20-6-2 0,15 0-1-2,1-27-1 2,-2-7 1 0,-7-7-1 0,-11-3 1-1,-5-7-1 0,-7-3-2 2,-5-1-1-2,-3 6-1-1,-3 12 3 2,-2 22 2 0,3 5 0 0,-3 10 1-2,0 0 4 2,0 0 1 0,0 37 14 0,0 17-8-2,0 8 8 2,0 7-4 1,0 8 2-2,0-3 0-1,0 7-2 2,0-4-5 2,-3-4 0-3,-9-8 1 0,-5-11-6 0,-5-15-2 3,-4-14-2-3,-9-11-1 0,-5-11 0-1,-7-3-1 9,-2-3-3-13,-5-25-25 3,2-2-72 3,33 15-92 0,6 6-306 1</inkml:trace>
    </iact:actionData>
  </iact:action>
  <iact:action type="add" startTime="45334">
    <iact:property name="dataType"/>
    <iact:actionData xml:id="d4">
      <inkml:trace xmlns:inkml="http://www.w3.org/2003/InkML" xml:id="stk4" contextRef="#ctx0" brushRef="#br0">24844 16212 530 0,'0'0'171'4,"0"0"29"3,0 0-67 0,0 0-45 0,0 0-2 1,0 0-8 1,0 0-5-4,0 0-16 3,0 0-15 0,0 0-16 0,23 0-9-2,-33 0-3 2,-15 0 10 0,-4 0-11 0,6 0-1-2,-1 0 2 3,-3 8 0-2,10 9-1 1,1 0-7-2,3 3 9 2,10-1-6 0,3 1 1 0,0-3 1-2,0 3-4 2,12-12-5 1,12 3 1-2,2 1 4-1,-4-12-7 2,-3 2 1 0,-9-2 0 0,-3 0-2-2,1 0-2 2,-4 0-2 0,-3-14-3 0,-1-5 1-2,0-1 2 3,0-2 0-2,-1 2 4 1,-24 6-3-2,5 8 4 2,-3 1 5 0,3 5 5 0,-4 0-4-2,7 0 7 2,1 11-4 1,7-4-1-2,6 5 0-1,3-7-3 2,0-2 3 0,0 4-6 0,16-7-2-2,21 0-1 2,-3 0-3 0,-3-10-7 0,-11-8 6-2,-10 1 1 3,-5 5 0-2,-5 5-1 1,0 0-15-2,0-1-6 2,-21 2 26 0,-6 0-1 0,-1 1 2-2,-1 5 3 2,9 0-4 1,4 0 4-2,2 0 9-1,3 0 14 2,1 15-3 0,10 7-9 0,0-3-3-2,0-6-4 2,8 4-3 0,25-10-5 0,6-7 5-2,-7 0-5 2,4 0-2 2,-8 0 0-3,-12-12 0-1,-3-5 0 5,-10 2-2-3,-3-2 2-2,0-7-3 0,0 8 2 1,-19 4-6 1,-9 7 9 0,-5-3 2 7,2 4-1-13,2 4 6 3,5 0-3 3,8 0 1-2,3 0 2 2,10 0 2 0,3 0 0 0,0 7 2-3,0 3 4 6,29 4-12-5,10-3-3 3,2-11-1-4,-7 0 0 3,0 0-1 0,-14 0 2 0,-4-13-4-2,-6 1 1 3,-10 7-1 1,0 5-1-4,0 0 3-1,0 0 2 3,-14 0 1 0,-23 0 7 0,4 3 7-2,3 24 7 2,1 5 11 0,13-1-8 0,8-3-5-2,8-11-7 3,0-6-10-3,0-9 3 3,29-2-6-3,9 0-3 3,-6 0-7-2,-4-21-12 2,-14-15-36-3,-7-8-51 1,-7-14-75 2,0 27-100-2,0 1-265-1</inkml:trace>
    </iact:actionData>
  </iact:action>
  <iact:action type="add" startTime="47551">
    <iact:property name="dataType"/>
    <iact:actionData xml:id="d5">
      <inkml:trace xmlns:inkml="http://www.w3.org/2003/InkML" xml:id="stk5" contextRef="#ctx0" brushRef="#br0">24844 11493 687 0,'0'0'211'6,"0"0"-54"2,0 0-23-1,0 0-48 0,0 0-39 1,0 0 5 0,0 0 14-2,-36-118-39 2,-8 96-13 2,4 12-3-6,2 3-1 4,7 7 5 0,0 0-4 0,6 17 23 0,2 22 12-2,7 11-7 2,14 5-12 0,2-8-19 0,0-3-2-2,21-8 5 5,16-8-2-4,7-11 2 2,-4-10-5-5,2-7 6 4,-11 0-8 0,-8 0-2 0,-3 0-2-2,-4-14 0 5,-4-16-2-3,0-10 0-2,-12-1 0-1,0-3 0 3,0 8 1 0,-3 10 2 1,-23 16-2-4,-5 10 2 4,-1 0 3-2,-5 0 6 2,2 34 7-4,6 10 5 6,8 4 3-6,5-2-14 3,14-8-8-2,2-7 3 2,0-6-6 0,0-10 1-1,29-4-1 2,1-11-1-1,6 0-6-2,1 0-4 0,-9-11 3 2,0-15 4 0,-13-2 2 0,-5 0-2 0,-10 1 2-2,0 3-3 2,0 5 2 0,0 1-3 1,-24 10 2-5,4 6 4 6,-6 2 0-3,6 0 6 0,0 0 0 3,5 0 9-3,3 2-6 3,8 6-1-5,4 1-1 1,0-3 1 1,0 1-5 2,0-5-2-3,0-2-1 1,23 0-2 1,-2 0-2 0,-4-2-6-2,-7-13 4 2,-6 6-1-1,-4 3 1 1,0 6-13 0,0-2-4-1,-4 2 10 1,-21 0 13 0,-5 0 7 0,-6 15 0-2,13 4 3 2,1 3 0 0,7 1 2 0,11-6-1-2,4-4-1 3,0-4-4 0,0-7-4-1,19-2-2-3,13 0-13 3,4-7-12-1,2-42-41 2,-11-18-74-4,-8-24-62 3,-19 47-62 0,0 4-238 1</inkml:trace>
    </iact:actionData>
  </iact:action>
  <iact:action type="add" startTime="48991">
    <iact:property name="dataType"/>
    <iact:actionData xml:id="d6">
      <inkml:trace xmlns:inkml="http://www.w3.org/2003/InkML" xml:id="stk6" contextRef="#ctx0" brushRef="#br0">24764 6618 670 0,'0'0'179'6,"0"0"8"0,0 0-82 2,0 0-34 0,0 0-6 0,0 0 1 0,0 0-18-2,29 0-8 2,-29 0-14 0,0 0-10 0,0 2-7-2,0 11 11 2,-13 4 8 0,-3-2-9-2,5 0-6 3,2 2-2-2,7 0-4 2,2-4 2-2,0 4 12-1,0 0-7 2,15-6 2 0,12 0-6-2,-3-7 2 2,0-4-2 0,0 0-7 0,-10 0 2-2,-1-23-5 2,-9-5 0 0,2-1-2 0,-6 2 1 0,0 2 2-2,0 7-2 2,0 5-2 0,-20 7 2-2,-9 6 1 3,-3 0 2-2,-4 0 0 2,4 0-1-2,7 15 4-1,9-2-4 2,9-2 4 0,3-3-5-2,4 4 4 2,0-1 0 0,11-2-3 0,23-7-1-2,2-2-1 2,3 0 1 0,-7 0-3 0,-3-5 2-2,-9-9 0 2,-8-1 1 0,-5 5-5 0,-7-2 2-2,0-7-4 3,0-2 1-2,-12-1 2 2,-21 3 3-2,-5 8 1-1,2 5 1 2,-1 6 1 0,5 0 2-2,4 2 2 2,3 27-1 0,12 4 6 0,8 1-1 1,5-3-3-2,0-3 3 2,0-8-1-2,20-4-2 0,10-7-2-2,7-7-5 5,-6-2 1-3,-2 0-2 1,-2 0 0-1,-13-5-5-1,-2-14 0 5,-12-1-1-8,0 0 0 6,0 3-1-1,-5 6 5 1,-27 9 3-4,-4 2-1 3,-12 0 2 1,2 10 4-2,2 19 0 1,5-1-2-2,19-3 9 2,11-6 3 0,6 2 5-1,3-5 13 3,0-6-3-3,15 0-10 2,25-10-9-5,10 0-6 5,6 0-1-3,-5-10-4 4,-7-16-7-6,-14-5-1 4,-10 0-29 0,-14-4-26 0,-6 0-59-2,0-7-54 2,-13 25-80 2,-9-3-166-4</inkml:trace>
    </iact:actionData>
  </iact:action>
  <iact:action type="add" startTime="50531">
    <iact:property name="dataType"/>
    <iact:actionData xml:id="d7">
      <inkml:trace xmlns:inkml="http://www.w3.org/2003/InkML" xml:id="stk7" contextRef="#ctx0" brushRef="#br0">24832 1910 682 0,'0'0'180'2,"0"0"-1"6,0 0-69 0,0 0-26 0,0 0-19-2,0 0-29 2,0 0-5 0,12-14 31 0,-43 14-15-2,-2 0-13 3,0 3-4-2,1 20 2 2,6 2-8-2,4 4-3-1,10-4-8 2,4-5-1 0,5-7-7-2,3-2 7 2,0 2 1 0,11-3 7 0,33 1-5-2,13 0-7 2,3-5 5 1,1-6-6-2,-11 0 2-1,-13 0-2 4,-8 0-4-3,-11-6-3 2,-5-5 0-4,-13 0-3 4,0-8-3-3,0 1 1 4,-13-4 0-5,-25 0 4 3,-7 5 2 0,0-1-2 2,-1 10 2-2,5 8 0 0,5 0 0-2,16 0-1 0,4 6 2-1,8 22-2 4,8 11 2-1,0 3-1 0,3 1 0-2,20-10-1 2,-1-8 0 0,-3-5-1 3,-3-9 0-3,-2-1 1-1,0-8-1-3,-4-2 1 4,-6 0-4-3,3 0-14 5,-2-12-11-4,-5-21 4 4,0-6 6-5,0 3 10 2,-9 6-8 4,-8 16 12-4,-2 6 3-2,4 8 2 2,-2 0 0 2,1 0 2 0,3 8 3-4,3 11-4 3,2-9 3 0,6-2-1 1,2 1 6-5,0-4 8 6,0 1 0-3,20 0-11 2,6-5-5-4,-6-1 1 3,-5 0-1-1,-2 0-1 2,-7-10-3-3,-4-21-2 2,-2-3-1 1,0 3-2-2,-5 10 0-2,-20 6 3 4,-3 11 4-1,1 4 2 0,2 0 2-2,2 10-1 2,3 20 2 1,11-1-1 1,5-4 1-5,4-8 0 2,0-6 0 0,0-5-4 1,0-3-2-2,0-1-1 1,0 4-80 1,0-6-122 0,8 6-108-2</inkml:trace>
    </iact:actionData>
  </iact:action>
  <iact:action type="add" startTime="52435">
    <iact:property name="dataType"/>
    <iact:actionData xml:id="d8">
      <inkml:trace xmlns:inkml="http://www.w3.org/2003/InkML" xml:id="stk8" contextRef="#ctx0" brushRef="#br0">24050 13539 10 0,'0'0'116'4,"0"0"16"4,0 0-22-2,0 0-37 2,0 0 29 0,0 0 3 0,0 0-20-2,-16-145-5 2,16 108-1 0,0-8-19 0,-5-4-26-2,5-1 3 2,-4-6-19 0,2-1-4 0,-5 3-1-2,1-8 6 2,1-7-12 0,0 0 4 0,2-10-2 0,2-2 1-1,1 1 3 2,-3-1-3-1,3 2-6-2,-3 1-1 2,-3-1 0 0,5 0-1 0,-2-3-2-1,3-2 0-1,0-2 2 3,0-8-1-1,0 1 2-3,0 1 3 3,0 1 3 1,0 0 1-1,0 2-6-2,0 4 2 3,0 0-1-2,0 3-1 2,0-2 1-4,0 0 2 7,0 0-6-6,0-2 2 0,0 4-3 1,0 1 0-1,0 0 1 3,0 0-1-2,0-1 0-1,0 3 0 2,0 2 2 0,0-4-2 0,0-7 0-2,0-5 1 2,3-3-2 2,-3-7 1 0,1-1 0-5,5-6 0 0,-6 3 0 3,3 1 1 1,0 1-1-5,-2 3 0 8,2 0 0-6,2-6 0 1,0-5 0 1,-2-2 0-2,0 1-1 3,-3 4 1-2,0 1 0-1,0 2 0 2,0-2 0 3,0 1 0-1,0 4 0-7,0 7 0 3,0 15 0 2,0 14 0 1,0 12 0-4,0 11 0 4,0 15 0-2,0 3 0 1,0 17 1-3,5 2-1 3,-5 4 1 0,0 4-1 0,0-3 1-1,0 3 7 1,0 0-6 0,-11 0 4 0,-16 7 2-3,-4 25 5 4,-8 17 8-1,2 9 1 0,3 6 7-2,4 5-9 2,4-10-4 1,11-17-4-2,2-12-7-2,10-15-3 4,0-10-1-2,3-5 0 2,0 0-1-3,0 0 0 2,0 0-5 0,0-9 1-1,6-10 1 0,7-1 3 3,2-5-1-2,-2-12 0 1,4-14 1-6,4-8-2 5,2-7 2 0,10-5-2 0,-5 9 1-2,1 9 2 3,-2 8-1-2,-4 14 1 2,0 12-1-4,-7 8 3 5,-3 7 2-2,-1 4 17-1,4 0 24-2,1 23 4 3,4 27-30 2,-1 19-14-2,-1 12 0-2,1 11 2 0,-4 4-1 3,-1-4-2-2,-1-9-5-1,2-21 2 2,0-15-5 1,-4-19 3-2,1-15-17-2,3-7-38 4,-1-6-82-2,-10 0-46 2,1 0-275-4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4T22:37:12.669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5" units="cm"/>
      <inkml:brushProperty name="height" value="0.055" units="cm"/>
    </inkml:brush>
  </inkml:definitions>
  <iact:action type="add" startTime="6500">
    <iact:property name="dataType"/>
    <iact:actionData xml:id="d0">
      <inkml:trace xmlns:inkml="http://www.w3.org/2003/InkML" xml:id="stk0" contextRef="#ctx0" brushRef="#br0">23451 3619 362 0,'0'0'378'7,"0"0"-259"0,0 0 57 1,0 0-60-2,0 0-39 2,0 0 33 0,0 0-9 0,0 0-17-2,-3 0-8 2,3 0 2 0,0 9-19 0,30 8-13-2,20 0-16 2,5 5-6 0,10 3-2 0,10 3-10-1,2 6-2 1,6-6 0 3,-2 0 0-6,-4-2-2 8,0 0 3-10,-5-1-4 4,-4-1-3 1,-4 4 3-3,6-3 1 3,-4 1-5-1,-2-4-2 3,3-1-1-5,-9-4 0 4,-2-4-1-2,-3 1 1 2,-6-5-1-4,-6-1 1 5,0-3 0-1,1 2-2-3,-12-2 4 0,6 1-2 0,-11-4 0 4,-2-2 3-3,0 0-1-2,-10 0-3 3,-1 0 2 1,-3 0-1-1,-5 0 0-3,-1 0 2 3,-3 0-2 0,3 0 0 0,-3 0 1-2,0 0 0 3,3 0-1-2,-3 0 0 1,0 0-1-2,0 0-1 3,0 0 1-1,0 0-2 0,0 0-1-2,0 0 4 2,0-5-6 0,-6-18 5 0,-22-8 1-2,-8 0 0 2,0 0 1 1,-8 4-1-2,-1-1 0-2,2 2 2 4,-3 9-4-1,3 0 5 0,6 9-3-2,6-1 1 6,11 6-1-5,4 3 0 2,7 0 0-5,5 0 1 1,4 0-1 3,0 0-2 0,0 0 2-1,0 0 1 0,0 0 1 2,0 0 0-2,0 0-2-1,0 0 2 3,16 0-1-1,16 12 3 0,0 15-4-2,5 2 3 4,0 4 4 0,-5-4 2 0,-5-4 8-9,-7-5-3 6,-6-1 1 0,-4-4-2 2,-7-7-1-4,-3 3-9 3,0 0-3 0,0 6 0 0,-29 5 0 0,-9 1 0-1,-6-4 0 2,8-1 0-3,0-4 0 1,11-9 0 1,9-2 0 0,9-3 0-1,3 0 0-1,4 0 0 2,0 0-80 0,0 0-25 1,0 0-66-4,8 0-123 3,7 0-50 1</inkml:trace>
    </iact:actionData>
  </iact:action>
  <iact:action type="add" startTime="7739">
    <iact:property name="dataType"/>
    <iact:actionData xml:id="d1">
      <inkml:trace xmlns:inkml="http://www.w3.org/2003/InkML" xml:id="stk1" contextRef="#ctx0" brushRef="#br0">25817 3443 203 0,'0'0'328'5,"0"0"-198"3,0 0 33-2,0 0-44 2,0 0-12 0,0 0-7 0,0-23-2-2,0 23 6 2,0 0-4 0,0 0-27 0,10 16-18-1,3 21-4 0,1 17-8 2,1 12-5-2,4 20-15-1,4 6 8 2,3 3-8 2,4 1 2-3,1-1 3 0,8 4-6 0,-3 2 2 1,9 3-12 2,-4 1 0-5,-5-13-1 4,4-10-3-2,-5-18-4 1,0-17-3-2,-10-13-1 1,-5-14 0 1,-7-9-3 0,-6-5-12-1,-4-6-20-1,-3 0-37 4,0 0-48-4,0 0-43 0,0 0-111 2,0 0-244 0</inkml:trace>
    </iact:actionData>
  </iact:action>
  <iact:action type="add" startTime="8221">
    <iact:property name="dataType"/>
    <iact:actionData xml:id="d2">
      <inkml:trace xmlns:inkml="http://www.w3.org/2003/InkML" xml:id="stk2" contextRef="#ctx0" brushRef="#br0">26066 4324 558 0,'0'0'238'3,"0"0"-70"5,0 0-11-2,0 0-71 2,0 0 8 0,0 0 21 0,-112 71-43-1,54-24-7 0,-11 5 4 2,2-5-24-2,8-3-30-1,5 0-8 2,13-11-7 1,11-8 0-2,14-11-3-1,6-11-31 2,10-3-55 0,0 0-56 0,0 0-100-2,23-11-93 2</inkml:trace>
    </iact:actionData>
  </iact:action>
  <iact:action type="add" startTime="8661">
    <iact:property name="dataType"/>
    <iact:actionData xml:id="d3">
      <inkml:trace xmlns:inkml="http://www.w3.org/2003/InkML" xml:id="stk3" contextRef="#ctx0" brushRef="#br0">26910 4348 742 0,'0'0'200'5,"0"0"-6"3,0 0-62 0,0 0-48-2,0 0 10 2,0 0-32 0,172 32-5 0,-118-8 13-1,-1 1-13 0,4 0-9 1,4 3-1 0,2 1-7-2,-2-5-14 2,7-1-15 0,-2-1 10-2,0-2-15 2,11 2 3 0,-3 0-2 2,6 0 0-3,-5 3 2-1,5-1-3 2,-3-4 0 0,0 3-3 0,-5-4 3-3,-8-2-5 4,3 1 0-1,-2-8 1 0,0 4-2-1,2 0 3 0,-2-5 0 10,-6-1-1-15,-2-2 0 4,-4-1-2 1,-5 1 1-1,-1-1 0 3,2 4 1-4,-8-3-2 4,-5 0 3-2,-4 1-3 1,-9-1 5-2,2 2-4 3,-14-4 1-2,2 1-2 1,-8-5 0-3,2 0 1 3,-1 3-1 0,-4-3 0 1,-2 0 1-3,0 0-1 1,0 0 1 2,0 0-2-4,0 0-1 3,0 0-1 1,0 0-1-1,0 0-4-3,-15 0-1 3,-29-33 6 1,-14-8 3-1,-10 1 0 1,-3 3-2-4,3 3 2 3,7 7 0 0,7 9-1-2,11 3 1 5,7 8-1-4,15-3 1 1,5 5-1-2,9 3 3 1,4-2-2-1,2 0 0 3,1 4 2-1,0 0 0-3,0 0-2 3,0 0 2 0,0 0 0-2,0 0 1 2,0 0-2 2,24 0 1-1,4 0-1-5,-5 0 1 4,2 0-2 0,-9 0 0-1,0 0 0 0,-6 0 0 0,-7 0 0 1,1 0 1 0,-1 0 0 0,-3 0 0-1,0 0-1 0,0 0 0 2,3 0 2-4,7 0 0 7,2 10-2-2,6 7 0-6,3 5 1 2,-1 1 5 0,6 2-2 3,-6 0 0 2,6-1 0-4,-1 6 3-2,-2-3-3 2,3-2 1 1,0-2-2 0,-4-5 0-2,-10-10 2 4,-3-3 0-2,-7-2 1-3,-2 3-2 3,3-3 5 0,-3-1 1 0,0-2-10 0,0 3 0-2,0-3 0 0,0 3 0 2,0 4 0 1,0 3 0-4,0 1 0 4,0 6 0 0,-7 0 0-2,-19 2 0 0,-7 6 0 1,-11-2 0-2,-12-6 0 3,-1 0 0 0,-4-6 0-4,2-3 0 3,11-3 0 2,3-1 0-5,9-1 0 3,11-3 0 0,6 3 0-1,6-3 0-2,6 3-7 3,1-3-64 0,-1 0-45-1,7 8-90 1,0-2-94 1,0 11-217-2</inkml:trace>
    </iact:actionData>
  </iact:action>
  <iact:action type="add" startTime="12114">
    <iact:property name="dataType"/>
    <iact:actionData xml:id="d4">
      <inkml:trace xmlns:inkml="http://www.w3.org/2003/InkML" xml:id="stk4" contextRef="#ctx0" brushRef="#br1">5107 2673 280 0,'0'0'170'6,"0"0"26"2,0 0 19-2,0 0-71 3,0 0-35-1,0 0-17-1,0 0-19-1,0-4-11 2,0 4-13 0,0 0-2 0,0 0-4-2,0 4-2 3,0 20-19-2,0 5 6 1,0-1-2-2,0 2 1 2,-6-1 0 0,3-1-2 0,2-1-4-2,-2-1-7 2,3-6-5 1,0-7 5-2,0-3-6-1,0-8-3 2,0-2 2 0,0 0 4 0,0 0 10-2,0 0-1 2,0 0-9 0,0 0-2 0,0 0 1-2,0 0-2 3,3 0 0-2,10 0-2 1,-1 0 9-2,4 0 0 2,-6 0 6 0,0 0 4 0,3 0-10-2,3 0-1 2,0 0-4 1,3 0-2-2,1 0-4-1,5 0 4 2,-9-9-2 0,8 1 2 0,-4 3-3-2,5-3 5 2,-2 1-3 2,-5 2 3-3,1 0-2-1,-8-2-8 2,1 5 0-1,1-4 0 4,-5 4 0-8,0-1 0 6,0-1 0-1,0 2 0 2,3 2 0-4,-2-3 0 2,0 0 0-1,2 3 0 1,2-2 0-3,3 2 0 3,5-3 0-1,-3 3 0 2,0-2 0-4,-1-2 0 3,3 0 0 0,-7 2 0 1,3-3 0-4,-4-1 0 5,4 2 0-3,0-5 0 0,-2 5 0 0,-1 2 0 1,1-1 0 0,-7 1 0 1,6-2 0-1,4 1 0-2,-7 0 0 3,6 1 0-3,2-2 0 0,-5 4 0 1,-3-1 0 2,7 1 0-2,-5 0 0-1,2 0 0 3,4 0 0-2,-2 0 0 2,0 0 0-4,0 0 0 5,-2 0 0-4,3 0 0 4,4 0 0-6,-5 0 0 5,1 0 0-2,-4 0 0 2,2 0 0-4,-1 0 0 3,1 0 0 2,1 0 0-4,2 0 0 1,-6 0 0 0,5 0 0 2,-1 0 0-2,-1 0 0-1,1 0 0 3,0 0 0-2,1 1 0 5,3 5 0-7,-2-6 0 3,1 6 0 0,4-2 0-3,-6-2 0 2,9 1 0 0,-4-1 0 2,1 2 0-1,0-2 0-1,-2-2 0 2,2 2 0-1,0-2 0-2,-3 0 0 0,4 5 0 2,-4-5 0-1,6 0 0 2,-1 0 0-2,-4 0 0 2,4 0 0-2,-6 0 0 0,-3 0 0-1,0 0 0 2,0 0 0 1,-3 0 0-3,-2 0 0 1,8 0 0 2,-3 1 0 1,6 2 0-3,1 1 0-1,3-2 0 1,2 1 0 1,-1-1 0-1,1-2 0 1,-1 2 0-1,1-2 0 0,1 0 0 0,-2 0 0 0,2 0 0 1,0 0 0 0,3 4 0 0,-4-4 0-1,5 0 0 1,-10 4 0 1,5-4 0-2,1 2 0-2,-2-2 0 2,7 0 0 1,-4 0 0 0,6 0 0 0,1 0 0-1,-4 0 0 2,-1 0 0-2,-10 0 0-2,-1 0 0 3,-2 0 0 0,-1 0 0 1,2 0 0-4,0 0 0 4,6 0 0-2,-2 0 0 2,-7 0 0-3,0 0 0 2,-1 0 0 0,5 0 0-1,-6 0 0 0,1 0 0 1,2 0 0-1,2 0 0 2,-2 0 0 0,-1 0 0-4,6 0 0 7,3 0 0-8,-7 0 0 2,-2 0 0 1,4 0 0 2,-7 0 0 0,5 0 0-3,-6 0 0 3,-6 0 0-4,2 0 0 3,-5 0 0-2,1 0 0 2,-2 0 0 0,-3 0 0 0,0 0 0-2,0 0 0 2,0 0 0 1,0 0 0-1,0 0 0 0,0 0 0-1,0 0 0 2,0 0 0-2,0 0 0-2,0 0 0 2,0-10 0 1,0-20 0 1,0-9 0-3,0-8 0 2,0 4 0 2,0 2 0-1,0 4 0-5,-8 6 0 3,6 11 0 0,0 10 0 3,-2 5 0-6,-1 5 0 4,2 0 0 0,2 0 0 0,1 0 0-1,0 17-77 0,0 1-166 3,0 9-191-3</inkml:trace>
    </iact:actionData>
  </iact:action>
  <iact:action type="add" startTime="17943">
    <iact:property name="dataType"/>
    <iact:actionData xml:id="d5">
      <inkml:trace xmlns:inkml="http://www.w3.org/2003/InkML" xml:id="stk5" contextRef="#ctx0" brushRef="#br1">4967 2203 532 0,'0'0'256'1,"0"0"-147"7,0 0 7 0,0 0-27 0,0 0-35-2,0 0-9 2,0 0-3 0,0 0 30 0,-29-48-18 0,-8 48-11-2,-3 0-6 2,-5 0-1 0,1 5-10-2,-11 15 4 2,7 3-11 0,-1 5-4 0,4-3-4-2,5 1-4 2,0-1 0 0,9-2-5 1,3-1 3-2,8-3-4 3,2 2 4-5,8-2-4 5,1 3 1-3,8 1 0-1,1 4 0 1,0 2-2 1,0 6 0-1,0 9 2 0,0 3-1 2,10 5 0-2,9 4 5-2,6 6 9 4,-2 2 4 2,7 3-3-3,-4-2 3 0,-2-9-5-3,-3-6-5 1,-5-11 1 3,-11-10-3-4,3-12-7 3,-5-11 0-1,-3-6-1 1,0 0-1-2,0 0-3 2,0-6 2 1,0-31 3 0,-29-4 0-2,2-4 1-1,-5 2 0 3,0 5-2-2,0 6 1 1,0 7 0 3,-1 1 0-4,-1 11-2-1,4 1 1 0,-2 2-1 0,5 1 0 5,-2-2-6-4,8 1 2-1,7 3-6 0,4-2-1 2,4 3 2-1,4 4 7 1,-1 2 4-2,-2 0 1 3,5 0 0 0,-3 0 2-2,3 0 1 1,0 0 0-2,0 0-2 2,0 0 3-2,8 17 3 2,13 3 11-1,5 5-2 2,3 9 8-3,10 3 19 2,2 0-10 0,-1-2-3 3,-1-6-6-6,-1-7-10 2,-6-6 2 0,-5-7-1 1,2-4 4-2,-1-5 0 2,5 0-5 0,-2 0 4 3,-7 0-2-4,1 0 0 0,-5-2-17-2,-5-7 0 4,1 2 0-4,-3-2 0 2,4-6 0 2,3-4 0-1,2-15 0 1,0-17 0-1,-3-13 0-1,-2-12 0 0,-2 3 0-2,-2 15 0 3,-2 14 0 0,-2 26 0 3,-2 18-66-4,5 0-63-3,-3 32-123 4,-5 3-91 1,-4 7-820-2</inkml:trace>
    </iact:actionData>
  </iact:action>
  <iact:action type="add" startTime="24892">
    <iact:property name="dataType"/>
    <iact:actionData xml:id="d6">
      <inkml:trace xmlns:inkml="http://www.w3.org/2003/InkML" xml:id="stk6" contextRef="#ctx0" brushRef="#br1">4693 4168 273 0,'0'0'165'6,"0"0"-25"0,0 0-10 2,0 0-40 0,0 0-1 0,0 0 11-1,0 0-20 1,0 0-14-1,60-71-8 2,-60 68-5-3,0-2-6 1,0 2-2 1,-27 1 6-1,-24 2-6 0,-11 0-21 1,-2 0-18 0,-6 7-3 0,10 21-3-1,-7 4 3 4,6 13-3-4,0 8 3 0,5 12-1-1,8 10 4 2,4 9 3 0,12 10-4 0,12-2-2-2,16-4-1 2,4-6 0-1,11-13-1 2,55-5 3-3,25-10-2 3,26-13-1-2,20-18 0 3,3-17 2-6,-8-6-3 3,-7-17-2 1,-28-41 0 0,-22-18-2-1,-14-15 3 0,-28-2-2 3,-17-1 2-6,-16-2-7 9,0 2-1-8,-8 5-11 2,-30 10-15 0,-13 12-38-1,-8 16-33 2,26 51-41 0,-4 0-213 1</inkml:trace>
    </iact:actionData>
  </iact:action>
  <iact:action type="add" startTime="28119">
    <iact:property name="dataType" value="strokeEraser"/>
    <iact:actionData xml:id="d7">
      <inkml:trace xmlns:inkml="http://www.w3.org/2003/InkML" xml:id="stk7" contextRef="#ctx0" brushRef="#br2">11802 9139 886 0,'0'0'169'4,"0"0"-114"4,0 0-12-2,0 0-18 2,0 0-25 0,0 0-11 0,7-6-46-2,-7 6-95 2,0 0-246 0</inkml:trace>
    </iact:actionData>
  </iact:action>
  <iact:action type="remove" startTime="28538">
    <iact:property name="style" value="instant"/>
    <iact:actionData xml:id="d8" ref="#d6"/>
  </iact:action>
  <iact:action type="add" startTime="28542">
    <iact:property name="dataType" value="strokeEraser"/>
    <iact:actionData xml:id="d9">
      <inkml:trace xmlns:inkml="http://www.w3.org/2003/InkML" xml:id="stk8" contextRef="#ctx0" brushRef="#br2">11692 9389 388 0,'0'0'412'6,"0"0"-366"1,0 0-13-1,0 0-33 3,25 158-12-2,-25-141-77 1,0-17-160-2,0 0-236 2</inkml:trace>
    </iact:actionData>
  </iact:action>
  <iact:action type="add" startTime="36509">
    <iact:property name="dataType"/>
    <iact:actionData xml:id="d10">
      <inkml:trace xmlns:inkml="http://www.w3.org/2003/InkML" xml:id="stk9" contextRef="#ctx0" brushRef="#br1">16843 1663 781 0,'0'0'118'5,"0"0"23"3,0 0-30-1,0 0-28 0,0 0 15 2,0 0 7-2,185-17-31 1,-137 15 7-2,8-1-15 2,8 1 5 0,0-6-22-2,6 4-15 2,-2-8 1 0,4 2-1 0,-1 1-6-2,3-3-1 2,-1 10 0 0,2-2 0 4,8 3 1-10,2-3-8 9,-7 1-11-1,-11 0-9-4,-10 3 0 2,-20 0 0-4,-8 0 0 4,-14 0 0 0,-5 0 0-3,-7 0 0 3,-3 0 0 0,0 0 0 0,0 0 0-2,0 0 0 2,0 0-24 0,0 0-71 0,0 0-43-2,-23 0-66 3,12 0-86-1,-9 0-206-1</inkml:trace>
    </iact:actionData>
  </iact:action>
  <iact:action type="add" startTime="37340">
    <iact:property name="dataType"/>
    <iact:actionData xml:id="d11">
      <inkml:trace xmlns:inkml="http://www.w3.org/2003/InkML" xml:id="stk10" contextRef="#ctx0" brushRef="#br1">16738 3417 733 0,'0'0'265'6,"0"0"-139"2,0 0 3 0,0 0-37 0,0 0 11-2,0 0-20 2,41 0-12 0,-9 0-6-2,15 0-1 2,14-6 8 0,16-6-22 0,10-1-8 0,6-1-6-2,4-3 0 3,0 0-8-2,3 3-7-1,0 0 2 4,-6 3-15-3,-10 2-8 1,-4 6 0 0,-16 3 0-2,-7 0 0 2,-4 0 0 1,-11 0 0-3,-3 0 0 2,-7 0 0-1,-4 0 0 2,-11 0 0-4,-7 0 0 3,-4 0 0-1,-6 0 0 2,0 0 0-2,0 0 0-1,0 0 0 5,0 0-97-6,-46 0-80 2,-24 0-62 1,34 0-60 0,-5 0-587 0</inkml:trace>
    </iact:actionData>
  </iact:action>
  <iact:action type="add" startTime="44948">
    <iact:property name="dataType"/>
    <iact:actionData xml:id="d12">
      <inkml:trace xmlns:inkml="http://www.w3.org/2003/InkML" xml:id="stk11" contextRef="#ctx0" brushRef="#br1">25841 16229 521 0,'0'0'216'2,"0"0"-38"6,0 0-31 0,0 0-49 0,0 0 0-1,0 0 1 0,0 0-5 1,0 0-22 0,7 0 1-2,-7 0-1 2,-14 0-16 0,-37 0 20 0,-15 0-23-2,-11 0-12 2,-13 0-14 0,-1 0 0 1,-7 0-1-4,1-6-1 5,-1-5 6-4,9 3-14 2,-3-1-17-1,0 1 0 1,-8 3 0 0,-7-4 0 0,0 1 0 0,4-1 0 0,6 3 0 0,4 1 0-1,-3 2 0-2,-1 0 0 3,-3 3 0 0,-4 0 0 0,-2 0 0-2,-1 0 0 3,5 0 0-2,-1 6 0 2,-1 5 0-4,7 0 0 4,-3 1 0-1,7 1 0 0,5-1 0-2,3 1 0 1,13-3 0 2,8-2 0-2,0 1 0 0,6-7 0 0,-1-2 0 3,2 0 0-4,4 0 0 1,-4 0 0 0,-2 0 0 1,-5 0 0 0,5 0 0-2,-2 0 0 3,-10 0 0-2,1 0 0 3,-5 0 0-6,2 5 0 5,10 5 0-2,-4-3 0 2,3 1 0-4,5 4 0 3,1-2 0 1,-9 2 0-2,8 3 0 2,1-4 0-3,-2 3 0 3,8-2 0-3,-3 1 0 1,11 1 0 1,7 4 0 0,16-14 0 0,5 5 0-2,9-3 0 1,1-1 0 0,6-5 0 4,-2 6 0-4,-3-6 0-1,1 6 0 3,-8-1 0-3,1 1 0 0,2 3 0 2,2-4 0 0,2-5 0-1,5 0-5 1,-4 3 0-2,4-3 3 2,0 5 4 0,-4 7-1-2,-1 8 2 3,2 4-3-1,-4 14 6 0,4-2-6-2,0 14 0 2,0 1 0 0,-1 16 0 3,4 3 0-4,0 6 0 1,0 9 0-2,0-1 0 0,0 8 0 0,0-2 0 2,-3 1 0 0,2-8 0-1,1 5 0 1,-7-7 0-2,7-5 0 4,-5 5 0-3,2 1 0 0,3-1 0 1,0-2 0-1,0-3 0 1,0-8 0-2,0-4 0 3,0-8 0-2,8-7 0 3,0-5 0-6,-5-10 0 5,4-3 0-2,-4-1 0 1,-3-3 0-2,3-5 0 3,2-3 0-2,-5 2 0 1,0-8 0-1,2-2 0 0,-2-11 0 0,0 6 0 2,0-6 0-4,0 0 0 3,0 0 0 0,0 0 0 1,0 0 0-2,0 0 0 0,3 0 0 0,-1 0 0 2,1 0 0-4,1 0 0 3,2 0 0 0,13 0 0 1,5 6 0-4,13-1 0 4,-1-2 0-1,1 2 0-1,1-5 0 1,6 7 0-1,-4-7 0 2,10 0 0-2,5 5 0-1,10 0 0 2,1-2 0 0,21 2 0 0,3 7 0-2,7-1 0 3,12 3 0-2,4 0 0 2,0 3 0-4,8-5 0 4,3 8 0-1,17-7 0 0,13-1 0-3,9-7 0 3,5-3 0 0,-1 4 0 0,4 1 0 0,-10-2 0-2,3 7 0 4,-10-5 0-3,-8 5 0-1,-5 1 0 2,-7 5 0 0,0-4 0 0,1-3 0-3,-12 3 0 4,-6-9 0-2,-14 7 0 3,-9-7 0-5,-7-2 0 3,-6 3 0-1,-1-6 0 2,1 0 0-4,-1 0 0 7,-6 0 0-2,-2 0 0-7,-5 0 0 6,-6 0 0-4,0 0 0 2,-5 0 0 1,-5 0 0-2,-2 0 0 2,-2 0 0 0,-7 0 0-1,-12-6 0 0,1 1 0 1,-13 2 0 0,1 3 0 1,2-5 0-4,-3 5 0 4,3-7 0 0,-2 2 0-2,-1 0 0-1,-3 2 0 1,-1 3 0 0,-1 0 0 2,-6-6 0-1,2 6 0-3,-1 0 0 4,1 0 0-2,5 0 0 0,-1 0 0 0,10 0 0 2,-1 0 0-2,5-6 0 0,2 6 0 1,-2 0 0-1,-2 0 0 3,-3-5 0-2,-7 5 0-1,-5-6 0 1,-4 6 0-1,-4 0 0-2,0 0 0 2,3-4 0 1,-3 4 0 0,0 0 0-1,0 0 0 0,0 0 0 2,0 0 0-2,0 0 0 0,0-4 0 1,0-18 0 0,0-23 0 0,0-24 0-2,-10-25 0 3,-15-19 0-2,-7-31 0 2,-1-13 0-4,-8-23 0 2,1-3 0 2,2 1 0 1,2-4 0-3,-2 3 0 2,6 6 0-3,5 9 0 0,-2 5 0 1,4 15 0 0,2 2 0 2,2 16 0-1,5 24 0-3,5 10 0 3,-1 22 0 0,11 27 0 0,-2 19 0-2,0 11 0 2,3 11 0-1,0 2 0 3,0 2 0-6,0-1 0 4,0 3 0 1,0 0 0-2,0-4 0 0,0 4 0 0,0-4 0 1,0 4 0 0,0 0 0 0,0 0 0-2,0 0 0 2,0 0 0 0,0 0 0-2,-4 0 0 2,1 0 0 1,3 0 0-2,-6 0 0 0,-7 0 0 1,-6-4 0 0,-6-6 0 2,1 2 0-6,4-1 0 4,12 6 0-1,-5 1 0 2,0 2 0-4,-6 0 0 3,-11 8 0 1,-15 33 0 0,-7 28-97-5,-9 16-180 5,38-44-84 0,0 9-866-2</inkml:trace>
    </iact:actionData>
  </iact:action>
  <iact:action type="remove" startTime="48719">
    <iact:property name="style" value="instant"/>
    <iact:actionData xml:id="d13" ref="#d12"/>
  </iact:action>
  <iact:action type="add" startTime="48723">
    <iact:property name="dataType" value="strokeEraser"/>
    <iact:actionData xml:id="d14">
      <inkml:trace xmlns:inkml="http://www.w3.org/2003/InkML" xml:id="stk12" contextRef="#ctx0" brushRef="#br2">28518 20593 775 0,'0'0'121'6,"0"0"-74"-2,0 0-6 4,0 0-41 0,0 0-9-2,0 0-55 2,15-28-130 0,-26 28-382 0</inkml:trace>
    </iact:actionData>
  </iact:action>
  <iact:action type="add" startTime="52647">
    <iact:property name="dataType"/>
    <iact:actionData xml:id="d15">
      <inkml:trace xmlns:inkml="http://www.w3.org/2003/InkML" xml:id="stk13" contextRef="#ctx0" brushRef="#br1">29890 16173 501 0,'0'0'127'3,"0"0"24"5,0 0-3 1,0 0-45-2,0 0-3 0,-181-17-7 0,128 11-7 1,-5 4 14-1,-8-1-33 1,-4 3-10 1,-1-3-9-3,-3 0-9 0,-6-1-10 2,-7 4 1 0,-2 0 3 0,-7 0 2 0,-13 0 2 2,5 0-9-5,-3 0-1 3,5 0 10 0,6 4-26-1,7 2 4 0,-3 1 2 2,4 3-10-4,4-7 4 4,3-1 2-2,5-2-10 2,7 0 8-2,2 0 2-1,2 0-3 2,1 0 1 0,3 0 1 0,5 0-7-1,2 0 1 1,-3 0-3-1,2 0-1 2,-1 0-2-4,-4 0 5 3,7 0-1 0,3 0-4-2,5 3 6 3,2 0-5-2,2-3-1 2,2 0-1-4,2 0-2 4,5 0-9-2,0 0 9 1,0 0 2-1,3 0-1-1,0 2 0 6,10-2 1-6,7 0-1 3,4 0-7-4,5 0 2 1,1 0 0 2,2 0 3-2,0 0-5 2,0 0 1 0,-2 0 6 0,-6 0-3 1,0 0 4-3,-4 4-9 1,-1-4-14 3,0 0-5-6,1 0 2 4,-2 3 2 1,1 2 5-1,-2-5 7-1,1 8 13 0,-5-3 1 0,-4 7 0 2,2-1-1 0,0-3 1-5,2 5-2 5,3-8-7-2,9-3-1-1,1 1 1 3,6-3 7 0,0 7 1 0,-4 6 4-2,4 6 5 0,-3 5 1-1,1 1 9 3,2 2-5-4,-3 11-6 3,3 3-2 0,-3 16-1 0,-2 17 4 0,2 14 6-2,1 17 6 4,-1 6-10-2,-1 5 3-1,4 10-4-2,0-10 8 3,0-1-13 0,0-6 2 0,0-10 0 0,0-6 0-1,0-6-1 0,0 2-2-2,0 4 3 6,0-11-4-5,0-6 2 5,7-3-5-8,-5-2 4 6,6-10-2-2,-5-2-2 2,2-3 2-3,-2-3-1 1,1-1 0 2,-4-7-1-2,0-4 0 1,0-2 1-2,0-18 0 4,0-4-1-4,0-12 0 0,3-5 1 1,0 5-1 2,-3-2 0-2,3 3 1 0,1-6-1 2,-4 0 2-1,0 0-4 0,0 0 2-2,0 0 0 0,0 0 1 2,0 0-1 0,0 0 0-2,0 0 0 2,0 0-1 0,6 0-1 0,8 0-1 0,12 0 0-1,12 0 3 3,11 0 1-3,8 0-1 0,-2-14 1 0,9 2 0 0,-2 6 4 1,9-2-1-3,9 8 4 6,-5-6-2-3,6 6-6 1,-7 0 0-3,0 0 0-1,6 0 0 3,-6 0 0 0,7 0 0 0,2 6 0 0,-2 2 0 0,6-2 0-3,-2 6 0 3,-1-10 0-1,3 1 0 1,5 0 0-1,-2 3 0 0,-1-1 0 1,6 1 0 0,-6 1 0-1,6 5 0 0,-1-5 0 3,-1-2 0-2,-2 3 0 0,-4-8 0-2,0 6 0 0,-3-6 0 2,0 6 0-1,-1-1 0 1,-9-3 0-1,-8 4 0 2,-2 1 0-2,-13-7 0 0,-2 0 0 0,-2 0 0 1,-4 0 0-1,2 0 0 0,4 5 0 1,-1-5 0 1,-4 0 0 0,-2 0 0-4,-5 0 0 3,-6 0 0 1,1 0 0-3,-1 0 0 0,1 0 0 1,-1 0 0 2,2 0 0-1,3 0 0-2,1-5 0 1,8 5 0 2,-2 0 0-1,1 0 0-3,-4 0 0 4,-8 0 0-1,-7 0 0-1,-8-7 0-1,-7 7 0 3,-7 0 0-2,0 0 0 1,-3 0 0-2,0 0 0 4,0 0 0-4,0-6 0 3,0-7 0-3,0-13 0 2,0-18 0 0,-16-18 0 0,2-12 0-3,-2-10 0 3,0-14 0 1,4-3 0-1,-4-6 0-1,3 4 0 2,-6 6 0 2,3-4 0-5,-3 9 0-1,6-6 0 1,6 2 0 2,-2-5 0 0,8-3 0-3,1-4 0 5,0 8 0-3,0 2 0 5,0 10 0-6,0 11 0 0,0 8 0 1,0-1 0 0,0 9 0-1,0-1 0 2,0 6 0 0,0-6 0 0,0-2 0-1,0 6 0 0,0 4 0 1,0 3 0 0,0 14 0 0,0-1 0-2,0 19 0 1,0 7 0 2,0 7 0-4,0 2 0 4,0 3 0-2,0 0 0 3,0 0 0-6,-3 0 0 5,-1 0 0-2,-1 0 0 1,-11 0 0-2,-7 0 0 3,-9 0 0 0,-5 0 0-3,0 0 0 1,-3 0 0 1,-4-5 0 0,-3-5 0 0,-13-3 0 0,-9-4 0-2,-4 0 0 2,-18-5 0-1,-6 3 0 0,-8-1 0 2,-2 0 0-2,-6 3 0 3,-4 3 0-3,2 3 0 1,-2 5 0-1,-4 0 0-1,1 6 0 0,3 0 0 1,12 0 0 4,2 0 0-3,9 0 0-4,1 0 0 4,9 0 0 0,4 0 0 0,4 0 0-2,5 0 0 2,-2 0 0-1,2 0 0 2,0 0 0-4,2 0 0 5,-1 0 0-3,2 0 0 4,-2 2 0-5,-1 11 0-1,-1 1 0 3,4-3 0 0,8-2 0-2,7-4 0 2,5-5 0 0,-4 3 0-1,-1 2 0 0,4 0 0 0,-5 7 0 2,5 0 0 0,1 1 0-1,2 4 0-1,2 0 0-1,1 1 0 2,5-2 0 1,3-6 0-2,11 3 0 0,11-8 0 8,3-2 0-13,8 3 0 2,-1-6 0 4,0 3 0-1,-2-3 0 1,5 0 0-2,-3 0 0 2,3 0 0 0,0 0 0-1,0 0 0 0,0 0 0 1,0 5 0 1,0 3 0-4,-2 1 0 4,-1-1 0-2,-1 0 0 2,1 3 0-4,-3 7 0 5,3 7 0-3,-4 11 0 4,6 4 0-6,1 10 0 3,0 4 0-1,0 5 0-1,0 5 0 2,0 3 0-1,0 1 0 4,0 2 0-6,0 4 0 1,0 7 0 2,1 0 0 0,9 9 0 0,-1 3 0 0,8 1 0-2,1 0 0 2,-1-1 0 2,6-6 0-4,-5 6 0 1,-2-3 0 0,0 3 0 2,-6-6 0-5,-4-3 0 6,-2 2 0-4,-4 2 0 3,0-6 0-3,0-8 0 1,0-5 0 2,0-7 0 1,0-6 0-4,0-5 0 4,0-7 0-4,0 0 0 0,0-7 0 0,0 7 0 1,0-6 0 2,0-1 0 1,0 0 0-5,0-11 0 3,0-7 0 0,0-3 0-1,0 4 0 2,0 0 0-4,0-9 0 2,0 10 0 1,0-12 0 1,0-5 0-4,0 2 0 4,0-6 0-2,0 0 0 0,0 0 0 0,0 0 0 1,4 0 0 1,19 0 0-4,14 0 0 4,15 0 0-2,6-6 0 2,1-3 0-3,8 5 0 4,1-4 0-4,2 8 0 4,1 0 0-2,3 0 0-1,8 0 0-2,-1 0 0 3,4 0 0-1,3 0 0 0,-3 0 0 2,2 0 0-2,6-7 0 2,-12 7 0-2,-1 0 0 0,-3 0 0 2,-6 0 0-5,-1 0 0 4,-2 0 0 0,-5 0 0 2,3 0 0-4,2 0 0 0,-4 0 0 2,4 0 0 1,0 0 0-4,4 0 0 3,4 0 0 0,-2 0 0 2,1 0 0-3,-4 0 0 1,-1 0 0-2,4 0 0 1,8 0 0-1,2 0 0 1,2 0 0 4,7 0 0-3,-7 0 0-2,-4 0 0 0,-6 0 0 2,4 0 0 0,-9 0 0-3,-1 0 0 5,-6 0 0-4,-4 0 0 3,-3 0 0-4,0 0 0 4,-10 0 0-2,0 0 0 3,-5-6 0-4,-2 6 0 1,-9-5 0 5,2 5 0-7,-5-6 0 4,-8 0 0-2,0 4 0-3,-4-1 0 4,0 1 0-1,-4 2 0 0,-4 0 0 1,3 0 0 0,-1 0 0-1,1 0 0 2,8-7 0-2,-1 7 0 1,2-5 0 0,0 5 0-3,-4 0 0 4,-3-5 0-2,-6 5 0 0,-1 0 0 1,-4 0 0 1,-2 0 0-3,0 0 0 2,0 0 0-2,0 0 0 2,0 0 0 0,0 0 0-2,0-10 0 3,0-6 0-1,0-15 0 0,0-20 0-2,-12-17 0 4,-8-7 0-4,-1-12 0 3,3-9 0-5,0 2 0 5,2-5 0-2,0 3 0 2,0 2 0-3,5 2 0 2,-2 4 0 0,4 2 0 0,-3-1 0-2,8 3 0 2,4-3 0 0,0-1 0 0,0 7 0-2,0 4 0 2,0 16 0 2,0 6 0-3,0-1 0-2,0 4 0 4,0-3 0-2,0 3 0 2,0-4 0-4,0-6 0 2,0 0 0 2,0 1 0-2,0-1 0 0,0 3 0 0,-3 9 0 3,-7-1 0-1,4 9 0-4,-1 2 0 5,1 4 0-5,-1 6 0 3,6 4 0-3,1 7 0 3,-3 7 0 1,0 4 0 0,3 2 0-2,-5 0 0 1,1 1 0-1,3 5 0 0,-2-6 0-1,-5 0 0 2,0-2 0-1,-7-4 0 1,-5-7 0 0,-6 2 0-1,3-3 0 2,-5 0 0 0,-1 3 0-1,-3 4 0-2,-11-4 0 1,-4-3 0 0,-12 5 0-1,-5-9 0 2,-10 4 0 1,-13-3 0 0,-10 6 0-3,-14 2 0 0,-16 3 0 2,-3-2 0 0,-8 8 0-3,5 6 0 4,-2 0 0-1,-5 0 0 0,-5 0 0-2,0 0 0 2,13 0 0 2,6 0 0-4,14 6 0 0,3 8 0 2,9-6 0-1,12 4 0 2,4-2 0-4,4 2 0 4,8-4 0 0,11-1 0 2,7-2 0-8,3-5 0 4,8 0 0 1,2 0 0 0,-2 0 0-2,-2 0 0 1,4 0 0 2,1 2 0-1,-1 1 0-1,2 0 0-1,-2 3 0 7,1-1 0-8,-1 7 0 5,1 1 0-5,-2-1 0 1,5 2 0 2,0 0 0-2,2-2 0 2,6-2 0 0,6-2 0 2,-1 4 0-3,4-7 0-2,3-2 0 3,-2 0 0-1,2-3 0 0,-4 0 0 1,1 4 0 2,1-4 0-3,-1 2 0-1,5-2 0 0,-2 6 0 4,1-4 0-4,-4 7 0 1,4-1 0 0,0-1 0 3,3 0 0-1,-2-1 0-3,2 0 0 2,2-1 0-2,-2-2 0 2,5 2 0-3,-5-5 0 4,3 5 0-1,-3-2 0 1,4 4 0-2,5-5-5 0,0 5 4 0,1 1 1 1,-4 9 0-2,1 8 1 1,-2 6 0 3,6 2 0-3,2 9 2-1,-2 3-3 2,-2 11 0 0,1 1 0 0,-1 10 0-2,1 9 0 2,3 11 0 2,0 9 0-2,0 0 0 0,0 7 0-1,0-1 0-2,7-7 0 2,2-5 0 0,1 0 0 1,0-15 0 0,0 2 0 2,0 1 0-3,6-1 0 1,-4 4 0-2,4 1 0 1,0-7 0-1,0 0 0 1,-5 0 0 2,2-11 0-2,-6-3 0 0,2-4 0 2,1-7 0-3,-8-8 0 3,5-5 0-3,-7-13 0 3,0-3 0-2,0-2 0 0,0-2 0 0,0-9 0 0,0-2 0 1,0 0 0 1,0-6 0 2,0 0 0-7,4 0 0 5,-2 0 0-3,5 0 0 2,12 0 0-2,8 0 0 1,18 0 0 4,8 0 0-5,0 0 0 2,-1 0 0-2,-1 0 0 2,-6 0 0-2,10 0 0 1,2 0 0 2,11 0 0 0,6 0 0-4,10 0 0 3,4 5 0 0,8 1 0 0,4 2 0-2,6 5 0 2,-5-6 0 1,9 10 0-2,-8-5 0 0,9 1 0 0,2 2 0 1,8-4 0 0,3 0 0-2,11-11 0 1,0 0 0 2,-2 0 0-1,-5 0 0-2,-8 0 0 2,-7 0 0 0,-5 6 0 1,-1 3 0-2,-10-4 0 4,-7 0 0-8,-3 3 0 5,-3-2 0 0,-3 0 0-2,-1 0 0 3,-6-6 0-2,3 0 0-1,-6 0 0 3,4 0 0-2,2 0 0 1,-5 0 0-2,1-6 0 2,-5-6 0 0,-9 11 0 1,-12-6 0-5,-8 2 0 6,-12 5 0-4,-11 0 0 3,-7 0 0-4,-2 0 0 4,-7 0 0-2,0 0 0 2,0 0 0-2,0 0 0-1,0 0 0 3,0 0 0-2,0 0 0 0,0-5 0 0,0-2 0 1,0-12 0 0,0-26 0-2,-16-23 0 3,-7-12 0-2,3-22 0 2,-1-4 0-4,3-12 0 3,3-21 0 0,-4-3 0 1,3-4 0-3,0-4 0 2,0-11 0 0,3-4 0 2,2-4 0-3,-1-5 0 0,-8 11 0 0,4 15 0 0,0 15 0-1,4 19 0 2,11 20 0-1,-3 18 0 2,1 22 0-3,3 19 0 2,-5 12 0-1,5 11 0 3,0 4 0-2,-2 3-25 1,0 1-74-4,-1 4-39 1,-6 0-39 1,8 0-32 1,1 0-78-1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4T22:41:42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039">
    <iact:property name="dataType"/>
    <iact:actionData xml:id="d0">
      <inkml:trace xmlns:inkml="http://www.w3.org/2003/InkML" xml:id="stk0" contextRef="#ctx0" brushRef="#br0">7490 3697 85 0,'0'0'233'5,"0"0"-73"4,0 0 8-1,0 0-47-2,0 0-37 2,0 0-14 1,0 0-18-2,0-18-22-1,0 18-4 2,0 0 3 0,0 0 0-1,0 0 12-1,0-4 5 2,0 4 5 0,0 0-3 0,0 0 21-2,0 0-8 4,0 0-18-4,0 0-8 2,0 0-8 0,0 0 2-2,0 0-3 2,0 0 4 0,0 0-4-1,0 0 1 1,0 0 6 0,0 0 3-1,0 28-1-1,0 10-17 2,0 6-13 1,0-2-3-2,0-6 3-1,-3 1-4 3,0-9 3-1,-1 0-1 2,1-8 2-5,2-3 0 4,1-3-1-2,0-6 1 0,0 1-3 0,0-6 1 0,0-3-1 1,0 0 1 0,0 0-3-2,0 0 9 1,0 0 0 3,0 0 0-3,0 0 2-1,0 2-1 2,0 2 4 0,8-2-14 0,11 5 8-2,6-6-2 2,4 2 8 1,-2 3 1-1,7-3 0-3,6-1-6 5,-1-2 3-4,-2 2 0 2,8-2-3-2,-6 0 6 2,6 0-6 0,-2 0 3 0,1 0-3-2,-1 0 3 2,2 0-4 1,-3 0-5-2,2 0-3-1,-1 0 0 2,1 0 0 0,-4 0 0 0,1 0 0-2,-2 0 0 2,-3 0 0 0,5 0 0 1,-2 0 0-4,1 0 0 5,-2 0 0-4,1 0 0 2,6 0 0-2,-6 0 0 1,2 0 0 2,-2 0 0-1,-1 0 0-2,-5 0 0 2,2 0 0 1,-3 0 0-2,1 0 0-1,2 0 0 2,1 0 0 0,5 0 0 0,-1 0 0-2,8 0 0 2,0 0 0 1,-3 0 0-1,10 0 0-1,-7 8 0-1,4-3 0 2,-4 0 0 0,-2 2 0 1,1-5 0-4,-2 1 0 4,4 2 0-2,2-5 0 0,1 3 0 0,-4-1 0 3,5 2 0-3,-5-1 0-2,1-1 0 3,-1 1 0 0,-4 0 0 1,-5-1 0-3,1-2 0 1,4 3 0 1,5-3 0 1,-1 0 0-4,6 4 0 4,2-4 0-2,1 1 0 1,-2 3 0-2,1-4 0 2,1 6 0 0,-2 0 0 1,-3-5 0-3,-3 6 0 1,-1-2 0 2,-4-2 0-2,-1-1 0-1,-2-2 0 2,4 0 0 0,0 0 0 0,1 0 0-2,3 0 0 2,-1 0 0 0,4 0 0 0,-4 0 0-2,6 0 0 2,-6 0 0 0,-2 0 0 0,8 0 0 0,-5 0 0-2,2 0 0 2,2-5 0-1,-2 0 0 1,3 1 0-1,2 1 0 2,4 2 0-2,3-3 0-1,-3 4 0 2,1 0 0 0,-5 0 0 0,-5 0 0-2,0 0 0 2,-5 0 0 0,-2 0 0 0,-7 0 0-2,-5 0 0 3,-12 0 0-2,-8 0 0 0,1 0 0-1,-3 0 0 3,-7 0 0-1,3-2 0 0,-2 2 0-3,-1 0 0 4,-1 0 0 0,2 0 0-2,-4 0 0 1,0 0 0-2,0 0 0 2,0-3 0 0,4 0 0-2,-1-6 0 2,4-11 0 0,2-7 0 1,0-12 0-4,-3-1 0 3,1-2 0 0,-4 2 0 0,0 8 0-2,1-5 0 2,2 11 0 0,-6 3-28 0,0 12-92-2,0 7-57 2,0 4-47 1,0 0-117-3</inkml:trace>
    </iact:actionData>
  </iact:action>
  <iact:action type="add" startTime="6044">
    <iact:property name="dataType"/>
    <iact:actionData xml:id="d1">
      <inkml:trace xmlns:inkml="http://www.w3.org/2003/InkML" xml:id="stk1" contextRef="#ctx0" brushRef="#br0">15125 3445 746 0,'0'0'254'2,"0"0"-152"6,0 0 5 0,0 0-57 1,0 0-3-4,0 0-1 4,19 185 8-2,-19-128-3 3,0-3-6-6,0-4-3 5,0-6-2-1,0-9-7-1,0-16-10-1,0-4-3 2,0-10 1 1,0-5 7-2,0 2-9 1,4-2-8-2,24 0-8 4,1 0 6-4,10 0 8 0,1 0 16 3,4 0 2-2,-2 0-10 2,1-5-3 0,1-4-4-3,5 6 5 2,-5-2-3 0,-1 5 0-2,3-2-4 3,5 2 4-2,-2 0-7 1,5 0 0-2,3 0 1 2,1 0-7 0,5 0-7 0,-2 0 0-1,6 0 0 0,2 0 0 2,-8 0 0-2,9 0 0-1,-3 0 0 2,-4 0 0 0,4 0 0 0,-6 0 0-2,0 0 0 2,-2 0 0 0,-2 0 0 0,1 5 0-2,-2-3 0 4,8 4 0-4,0-6 0 2,3 0 0-2,5 0 0 2,-7 0 0 0,0 0 0 0,-1 0 0-1,-4 0 0 0,-5 0 0 2,1 0 0-2,1 0 0-1,1 0 0 2,1 0 0 0,8 0 0 0,0 0 0-2,-7 0 0 2,7 0 0 0,1 0 0 0,-2 0 0-2,2 0 0 4,0 0 0-5,0 0 0 4,-4 0 0-3,4 0 0 2,0 0 0 0,0 0 0-1,5 9 0 1,-4-1 0-1,2-1 0 3,-3 5 0-4,2-3 0 0,-2-3 0 2,0 3 0 0,-4-4 0 0,-8 1 0-2,0-1 0 2,-12-3 0 0,-3-2 0 1,-5 0 0-5,-7 0 0 6,-8 0 0-3,-7 3 0 1,2-3 0-2,-3 0 0 1,3 0 0 1,-2 0 0 1,0 0 0-3,3 0 0 1,-7 0 0 1,0 0 0 0,5 0 0-2,-1 0 0 1,-1 0 0 2,-4 0 0-1,4 0 0-3,-6 0 0 4,8 0 0 0,-1 0 0-1,2 0 0-3,-6 0 0 2,0 0 0 2,-5 0 0-2,1-5 0 0,2-3 0 1,-3-6 0 0,2-9 0 0,-4-4 0 0,-2-14 0-2,5 3 0 4,-6-9 0-4,3-5 0 0,-3-2 0 2,0-3 0 0,0 3 0 0,4-6 0-2,-1 11 0 2,6 14 0 0,-9 9 0 0,0 16-72-2,0 7-15 1,0 3-84 2,-19 0-38-1,2 16-98-2,-2 12-359 2</inkml:trace>
    </iact:actionData>
  </iact:action>
  <iact:action type="add" startTime="9849">
    <iact:property name="dataType"/>
    <iact:actionData xml:id="d2">
      <inkml:trace xmlns:inkml="http://www.w3.org/2003/InkML" xml:id="stk2" contextRef="#ctx0" brushRef="#br0">11256 6764 693 0,'0'0'116'4,"0"0"10"3,0 0-10 2,0 0-41-2,0 0-9 0,0 0-3 0,0 0 17 2,0 5 6-2,0 22-30-1,0 5-19 3,0 5 5-2,0-3-2 2,0-2-13-3,0-4-9 4,0-1-3-4,3-7 0 2,7-6 0-3,-4-6 2 4,3-3-2-2,4 2 6 1,5 0-8-2,7 3-4 2,0 1-8 1,10-2 9-3,-5 1 2 2,9 1-4 0,-3 0 0-1,9-2 0 4,2-1-1-6,-2-2-4 3,4 1 1 0,0-5-4-1,-7-2 1 0,7 0 1 3,1 0-1-4,1 0 0 4,-4 0-1-6,10 0 3 4,-2 0-3 0,0 0 3 0,-1 0-3-1,-1 0 0 0,-3-2-1 2,-8-5-1-2,-3 4 1 1,-3 0 1-2,-3 3 0 2,-5 0 1 0,-5 0 0-2,0 0 1 2,-5 0-1-1,2 0 2 0,0 13-1 0,1 6 0 2,-1 14 7-2,7 11-4 1,-2 18 4-2,-5 12-4 2,3 7-4 0,-5 5 2 0,-2-11-2-2,-5-3 4 2,1-4-5 0,-8-9 0 0,5-7 0-3,-6-14 1 4,-2-11 2-1,-1-10-3 0,0-7 0-3,0-10 1 3,0 0-1 0,3 0-3 0,-3 0 2-1,8 0-5 2,-3-17-1-2,7-26 3 2,4-11 3-4,4 5 1 3,-4 6 0 0,3 7-1-2,3 7 1 2,1 4 2 0,4 0-2 2,7 3 2-4,5-1-1 0,9 3 1 2,8 1-2 0,14 2 3-2,4 0 6 2,13 1 3 0,10-1-5 0,1 2 4-1,11 4 3 0,-4 3-3 3,-1-1 3-4,-1 3 0 2,-3-2-4-2,-2 5 2 2,1-5-4 1,2-1 0-4,4 2-5 4,1-3 5-2,-2 5-3 2,-4 3 3-2,0-2-5-1,-9 4-1 2,2 0 6-1,-6 0-3 1,-3 0-1-1,-1 0-4 1,1 0 0 0,-3 0 0 0,-4 0 0-2,-3 0 0 5,-5 0 0-5,-2 0 0 2,-2 0 0-3,-2 0 0 3,-4 0 0 0,5-3 0-2,-6-2 0 2,-2-3 0 0,1 3 0 0,-3-2 0 0,-2 1 0-3,0 0 0 4,0-1 0-1,0-3 0 0,-2 7 0-2,6-7 0 2,-2 5 0-1,2-2 0 2,-2 5 0-3,-2-1 0 4,-3 0 0-4,2 1 0 2,-3-1 0-2,-3-3 0 2,-2 0 0 0,-2 1 0-2,-1-5 0 3,1 1 0-2,1-4 0 2,-4 5 0-4,-6 3 0 3,-12-1 0-1,-3 0 0 2,-9 4 0-4,2-3 0 3,0 2 0 0,-4 3 0 0,4-4 0 1,-3 1 0-4,5-4 0 5,5-13 0-3,3-3 0 1,4-11 0-2,3-11 0 2,-2-3 0 0,2-2 0-2,-9-1 0 2,-7 13 0 0,1 6 0 1,-8 15-65-3,-4 9-40 0,0 8-73 2,0 0-49 0,-16 0-128 1,-4 17-170-3</inkml:trace>
    </iact:actionData>
  </iact:action>
  <iact:action type="add" startTime="11610">
    <iact:property name="dataType"/>
    <iact:actionData xml:id="d3">
      <inkml:trace xmlns:inkml="http://www.w3.org/2003/InkML" xml:id="stk3" contextRef="#ctx0" brushRef="#br0">10821 10055 315 0,'0'0'572'4,"0"0"-461"4,0 0 4 0,0 0-30 1,0 0-14-2,0 0 25 0,203-62-5 1,-103 53-24 0,28 4 1-3,20 2 4 3,17 3-10 0,15 0-9 0,21 0-14-2,2 0-9 2,7 5-22 0,-4 1 4 3,-13-2 3-4,-8 1 1-1,-21-3 0 4,-12 4 13-4,-14 3-14 2,-18-4-5-2,-15-2-3 2,-21-3-5-1,-25 0 3 1,-25 0-3-1,-14 0-2 1,-17 0 0-1,-3 0 0-1,0 0-2 1,-55 0-3 3,-54-6 2-3,-61-18 3-1,-37-5 0 2,-25 1 1 0,-6-1 2-1,11 8-3 2,17 6 7-3,23 9-6 2,29 6 5 0,34 0-6-2,40 0-5 2,44 0 4 0,21 0 1 0,19 0 0-3,0 4 0 4,69 7 0-1,55 8-11 1,44 1 4-4,26-1 3 3,13-5-10 0,-10 2 4 0,-23-1 8-2,-20 2 2 3,-42 0 1-2,-28 3 5 1,-29-8 0 1,-28-1 8-4,-14-6 3 3,-13-3-4 1,0 6-4-2,-27 5-5-2,-89 4-3 4,-61 0 0-1,-48-3 20-1,1-9-5 1,9 3-16-1,22 4 0 3,41 5 0-6,32 0 0 4,43-6 0 0,41-4 0 0,23-3 0-2,13-1 0 2,32 0 0 1,26 7 0-2,8 8-30 0,-15 5-87 0,-15 7-91 2,-28-16-131-2,-8 9-193-2</inkml:trace>
    </iact:actionData>
  </iact:action>
  <iact:action type="add" startTime="18399">
    <iact:property name="dataType"/>
    <iact:actionData xml:id="d4">
      <inkml:trace xmlns:inkml="http://www.w3.org/2003/InkML" xml:id="stk4" contextRef="#ctx0" brushRef="#br0">6718 7042 348 0,'0'0'529'6,"0"0"-344"-1,0 0-24 4,0 0-43-2,0 0-21 1,0 0-17-1,0 0 5 1,55-12-11-1,-54 12-12 2,2 0-8-3,-3 0-3 1,0 0-11 3,0 0-7-4,0 0-10 0,4-2-5 2,-1 2-3 0,-3 0-4 0,0 0 2-2,0 0-3 2,0 0 2 0,-7 0 0 1,-37 25 4-4,-15 16-16 3,-12-3 0 0,-13 5 0 0,-3-5 0 1,-6-1 0-2,0-6 0 1,9-3 0 1,3-3 0-2,10-8 0-1,3 3 0 4,7-6 0-4,5 3 0 1,3 1 0 1,11 1 0 0,9-2 0-1,10-6 0-1,10-6 0 3,11-3 0-3,-1-2 0 0,3 0 0 2,0 3 0-1,0-3 0 2,0 0 0-1,0 7 0-2,0 0 0 2,0 6 0 0,0 0 0 0,0 1 0-1,25 3 0-1,7-2 0 4,9-2 0-3,9-2 0-1,11-2 0 2,4 5 0 0,11-5 0 0,-1 4 0-2,2-5 0 2,3 4 0 1,-6-4 0 0,-3-4 0-6,-5-2 0 6,-6-2 0-1,-9 0 0 0,-11 0 0-2,-7 0 0 2,-2 0 0 0,-8 0 0 0,-6 0 0-1,-1 0 0 0,-5 0 0 3,-4 0 0-5,-4 0 0 1,-3 0 0 2,0 0 0 0,0 0 0 0,0 0 0-1,0 0 0 1,0 0 0 0,0 0 0 1,0 0 0-5,0 18 0 5,0 14 0-1,-10 22 0-1,-19 10 0 0,-5 6 0 1,-3 8 0 1,-7-1 0-2,1 2 0 1,-5 0 0-2,1-1 0 4,4-5 0-4,-1 0 0 0,5-3 0 2,9 4 0 0,2-4 0-2,2 1 0 3,9-7 0-2,1-13 0 2,4-14 0-4,1-12 0 4,6-12 0-2,5-4 0 1,0-4 0 0,0-2 0-2,0 0 0 2,0-3 0 0,0 0 0 0,18 0 0 0,18 0 0-1,7-11 0 1,14-11 0-1,4-7 0-1,10-4 0 2,11-4 0 0,5 0 0 0,0 5 0-2,-2 6 0 3,-9 5 0-2,-12 5 0 2,-7 5 0-4,-5-1 0 2,-10 4 0 2,-12 1 0-3,4 3 0 3,-14-2 0-2,-4 3 0 1,-6 3 0-2,-7-4 0 3,0 4 0-2,-3 0 0 2,0 0 0-2,0 0 0-1,0 0 0 2,0 0 0 0,0 0 0 0,0 0 0-2,0 0 0 2,0 0 0 0,0 0 0 2,0 0 0-6,0 0 0 4,0 0-65 0,-13 0-171-1,1-3-166 0,-10-3-425 1</inkml:trace>
    </iact:actionData>
  </iact:action>
  <iact:action type="add" startTime="20324">
    <iact:property name="dataType"/>
    <iact:actionData xml:id="d5">
      <inkml:trace xmlns:inkml="http://www.w3.org/2003/InkML" xml:id="stk5" contextRef="#ctx0" brushRef="#br0">5928 9456 794 0,'0'0'198'6,"0"0"-74"3,0 0-13-1,0 0-42-3,0 0 6 4,0 0-8-1,0 0-18 0,56-8-7-2,-43 5-1 1,2 3 2 1,1-4-17 0,1 4-4-2,0 0-3 4,2 0-2-4,-3 0-1 3,-1 0-1-4,1 0 8 3,2 0-4 0,-2 7-1 0,0 15 4-2,-3 6-4 3,2 6-6-1,1 3 3 0,0-2-2-2,-2 5 4 2,-1 1-8 0,2-5 6 3,8 3-6-7,-3-3-2 3,6-1 1 2,3-8 0 0,2-1 1-1,-4-8-5-1,1-1-1-1,4-2-2 4,-5-7-1-6,4-5-2 4,-5-3-9-1,-3 0-9 2,-6 0-11-3,-4 0-13 2,-2 0-36 0,-10-20-43-1,-1-8-36-1,0 15-81 3,0-4-136-3</inkml:trace>
    </iact:actionData>
  </iact:action>
  <iact:action type="add" startTime="20814">
    <iact:property name="dataType"/>
    <iact:actionData xml:id="d6">
      <inkml:trace xmlns:inkml="http://www.w3.org/2003/InkML" xml:id="stk6" contextRef="#ctx0" brushRef="#br0">6457 9400 161 0,'0'0'665'5,"0"0"-488"2,0 0-13-1,0 0-40 2,-121 186-31 0,78-111-13 0,2 4-16-2,1-1-12 4,6-4-11-3,7-16-18 1,1-12-15-2,11-16-8 1,6-15 0 1,5-9-6 0,4-6-37 0,0 0-45-2,9-23-68 3,23-22-28-2,-18 20-112-1,2 0-583 2</inkml:trace>
    </iact:actionData>
  </iact:action>
  <iact:action type="add" startTime="21300">
    <iact:property name="dataType"/>
    <iact:actionData xml:id="d7">
      <inkml:trace xmlns:inkml="http://www.w3.org/2003/InkML" xml:id="stk7" contextRef="#ctx0" brushRef="#br0">6716 9488 476 0,'0'0'209'7,"0"0"-34"-2,0 0-39 6,0 0-50-6,0 0-19 4,0 0 2-3,41-30-19 2,-30 23-21 0,2-3-5-1,3 3-8 0,0-2-2 0,-4 3-4 3,-3 4 12-4,-1-1-6 0,-5 3 7 3,6 0-14-2,-5 0 3 1,3 0-2-2,-4 0 8 2,3 0 3 0,1 22-10 0,-4 8 0-2,-3 2-7 2,0 2 8 0,0 3-2 0,0-2 2-2,0 3-4 2,0-2 4 3,-3 1-4-4,3-5-1 0,0-8 1 0,0-8-5 1,0 0 1 0,28-3-4-2,5-5-1 2,11-1-5-1,-4-7 2 2,-3 0-1-3,-4 0-8 1,-6-18 3 1,0-18-1 1,-6-11 5-4,-5-11-2 5,-7 0 5-3,-9 4-1 1,0 7 2-2,0 9 0 1,0 14 1 1,0 9 0 0,0 10 1-2,0 5 1 1,0 0 0 2,0 0 1-2,0 0 1-1,0 0 20 3,0 25 4 0,-6 17-20-1,6 9 0-2,-3 14 2 2,3 6 0 0,0 6-1 0,0 9 6-2,-4-2 3 4,4-5-2-4,-5-2-3 4,-6-1-1-6,-6-2 0 5,-2-10-2-2,-6-5-3 1,-3-10-4-1,-3-14 1 1,3-10-3 1,-5-10-1-3,5-13-6 0,-4-2-27 2,0 0-43 0,-4-39-19 0,27 9-108 0,1-4-110-1</inkml:trace>
    </iact:actionData>
  </iact:action>
  <iact:action type="add" startTime="26589">
    <iact:property name="dataType"/>
    <iact:actionData xml:id="d8">
      <inkml:trace xmlns:inkml="http://www.w3.org/2003/InkML" xml:id="stk8" contextRef="#ctx0" brushRef="#br0">14241 14428 773 0,'0'0'142'4,"0"0"-32"3,0 0-42 1,0 0-22 0,0 0 24 0,0 0 3-2,176 0 27 4,-115 0-19-4,3 0-13 0,7-9 11 2,9 4-30 0,5-1-1 0,1 0-14-2,-2 0-14 4,3 1 2-4,3 0 4 4,-3 2-7-3,6-6-7 0,1-2 0 1,0 2-4 0,-1 1-2-2,-2 6 3 2,-5 2 0 0,-5 0 2-2,-10 0-1 3,-6 0 4-2,-10 2-5 2,-6 13 1-2,-17-2-3 0,-3-1-2 0,-13-7-3 1,-6 3 1 0,-8-5-3-4,-2 1 1 5,0-2 0-2,0 0 0 3,0-2 3-5,0 13-2 4,-15-3 7-2,-28 7-4-1,-24 3-4 2,-10-3-1 0,-10 0 0 0,-14 0 0 0,-8-4 0-1,-11-1 1 0,7-7 0 2,-6-2-2-4,9 1 3 3,5-2-4 0,13 3 2 0,10 3 0-1,11 1 2 0,8-1-1 3,15-2-1-4,19 3 1 0,10-6-2 2,12-1-1 0,7-2 1-1,0 0-1 1,0 0 1-2,0 0 0 2,0 6 1 1,23 0-1-1,32-5-3-1,22 9 3 0,19-8 0 1,17 2 0 0,8-4 1-3,10 0 0 4,-1 0 1-1,-9 0 0 0,-19 0 5-2,-17 0-1 3,-14 0 16-2,-15 0 2 3,-2 0-6-6,-11 0-12 4,-5 0-5 0,-15 0 0-2,-3 0 0 2,-11 0 0-1,-5 0 0 1,-4 0 0 0,0 0 0-1,0 0 0 0,0 0 0 1,-4 0 0 0,-32 0 0-2,-21 0 0 2,-15 0 0 0,-4 0-49 1,-3 0-73-3,45 0-86 3,11 0-160-2</inkml:trace>
    </iact:actionData>
  </iact:action>
  <iact:action type="add" startTime="28215">
    <iact:property name="dataType"/>
    <iact:actionData xml:id="d9">
      <inkml:trace xmlns:inkml="http://www.w3.org/2003/InkML" xml:id="stk9" contextRef="#ctx0" brushRef="#br0">22712 14509 521 0,'0'0'213'6,"0"0"-12"1,0 0-75-1,0 0-25 3,0 0 2-2,0 0-11 1,0 0-12 0,120 6-23 0,-53-4-8-1,17-2-4 1,26 0-2-1,20 0-8 0,21 0-8 0,10 0-9 1,3-2 5-1,-8-4 3 2,-11 4 5 0,-11 2-4-2,-14 0 7-1,-11 0-9 2,-1 0-6 0,-19 0-10 0,-14 0-9-2,-14 0 0 2,-20 0 0 0,-21 0-2 1,-10 0 1-4,-4 0 1 2,-6 0 0 1,0 0 0 0,0 0 0-2,-6 0 0 2,-45 0-3 1,-25 0 3-1,-29 17 3 0,1 1-3-3,-12 2 1 5,-2 6-2-3,5-4 0-2,-7 3 0 3,-5-1-2 0,1-6 3 0,-8-1-2-2,7-7 1 3,8-3 0-2,17-7-2 1,16 0 2-2,17 0 0 4,18 0 0-3,20 0-1 1,14 0 0 0,14 0 0-3,1 0 1 3,0 0-2 0,0 0-3 0,37 0-2-2,39 0-4 5,33 0 9-5,24 0 3 0,18 0 0 1,10 0 1 1,-8 0 0 1,-17-2-1-4,-24-13 2 4,-23 8 2-2,-21 0 5 2,-15 7 1-4,-9 0 0 4,-14 0 1-1,-4 0-2-1,-14 0 4 1,-6 0-5-2,-3 0 9 3,-3 0-9-2,0 0-3 1,0 0-3-2,0 0-2 4,0 0 0-4,-29 0-1 1,-15 17-3 1,-12 3-8 0,0-6-37 0,-1-3-40-1,0-2-65 0,31-9-66 0,8 0-123 1</inkml:trace>
    </iact:actionData>
  </iact:action>
  <iact:action type="add" startTime="31502">
    <iact:property name="dataType"/>
    <iact:actionData xml:id="d10">
      <inkml:trace xmlns:inkml="http://www.w3.org/2003/InkML" xml:id="stk10" contextRef="#ctx0" brushRef="#br0">10275 14155 326 0,'0'0'146'2,"0"0"-46"7,0 0 13-2,0 0-42 1,0 0-13-1,0 0-8 1,0 0-11-1,0-9 15 3,0 9 12-6,0 0-2 5,0 0-9-2,0 0-23 1,0 13 4-2,0 6-13 3,0 1-6-2,-3-2 6 1,0 6-8 0,3-8 1-2,0-2-4 3,0-2 9-2,0-4-2 0,0 3 7 1,0-3-5-1,0 4 1 1,0 2-14-2,0 5 2 4,0 5-2-4,0-6 1 4,0 2 8-6,0-8-8 8,0-4-1-6,0-2 0 1,0-1-2 0,0 1-3 0,0 0 7 1,0-1-8 0,0 1 4 0,0 0 0-2,3 2 2 5,1 0 2-5,8 1 6 0,-1-3-5 1,2-2 2 2,6 0-2-2,-1-4-7 0,2 0-1 0,3 0-1 2,0 0-1-1,2 0 5-3,-5 0 0 4,8 0 3-1,-6 0 2-2,-2 0 3 1,6 0-2 2,-1 0-1-2,1 0-3 2,-5 0-3-1,1 0 0-2,-2 0-3 3,4 0 5-3,-4 0-3 0,3 2 0 3,2-2-2-2,-1 0 3 2,4 4-3-4,-3-4 3 4,4 3-1-1,-3-3 2 1,1 0-1-4,2 0 1 3,-1 0 3 0,-4 0-4-1,5 2 3 0,-5-2-4 1,-1 3 2 0,1-1-4-1,2 1 1 1,2 0 0-2,-2-3-2 4,0 0 2-4,2 4 1 0,5-4 0 3,-2 0-3-1,2 0 4 0,-6 0-2-2,2 0 2 2,-3 0 2-1,-4 0 0 4,1 0-3-8,3 0-1 5,-2 0 1 1,-1 0-1-2,0 0 0-1,2 0-2 2,-2 0 2 1,7 0 1-1,-6 0 0-1,2 0 0 0,1 0-2 3,2 0 0-5,-1 0-1 1,1 0-1 3,1-7 2-1,-5 4-2-1,4 1 0 0,-2 2 2 1,-1 0 1 0,5 0 1 1,-4 0 3-5,4 0-5 5,2 0 2-1,-2 0-3-1,0 0 0-1,-6 0 0 2,4 0 4 1,-6 2-3-1,2 8 1-2,1-3 2 2,0 5 0 0,-1 1 4 0,-2 4-3-3,6-2 1 4,-4 3-6-1,-2 1 3-1,-3 3 0-1,3 3 0 3,-7 0 0-2,0 6 0 3,-11 3 1-6,-1-3-3 5,-1-1 0-1,-3-10-1-1,0-8 0 0,0-10-1 0,0-2 0 1,0 0 0 0,1 0-1 0,-1 0-2-2,5 0 0 4,-5 0 2-4,0 0 0 0,4 0-1 2,3 0-3 1,13-22-2-2,1-17 5-1,11 1 2 4,0 5 0-4,4 0 0 5,4 11 2-8,2 2-2 6,0 5 2-1,6 5-1-1,9 3 2-1,7 7-3 3,7 0 2-1,7 0-2 0,6 0 2-1,4 0-2 0,1 0 1 1,6 0 2 0,0 8-1-3,-8-1 6 4,0 2-8 0,-11-4 7-2,1-2-6-1,-16 2 1 3,-4-5-2-2,-4 0 0 3,-6 0 1-6,1 0 0 5,1 0 3-2,2 0-2 1,2 0 4-2,7 0-6 2,-1 0 3 0,6 0-2 0,-1 5 0 1,0 5 3-4,-5-3-4 5,-2 5 7-4,-4-1-4 1,-5-5-1 0,2-6 1 1,-7 0-3 0,1 0 0-2,-1 0-1 3,-1 0 1-2,3 0 1 3,3 0 2-6,1 0-1 5,5 0 3-2,2 0-3 1,1 0 2-2,-2 0-2 2,1 0 6 1,1 0-8-2,4 0 0 0,8 0 0 0,2 0 0 3,9 0 0-4,-6 0 0 0,6 5 0 2,-9 7 0 0,1-7 0 0,-4-1 0-2,5-4 0 3,-2 0 0-2,-1 0 0 2,1 0 0-4,-5 0 0 5,-5 0 0-4,-1 0 0 3,6 0 0-4,-1 4 0 4,5 9 0-2,1-8 0 1,4 5 0 0,-1 5 0-2,6-1 0 4,-3-9 0-4,-2 15 0 0,-5-1 0 2,-2 4 0 0,-6 3 0 1,-1-8 0-4,3-1 0 5,3-2 0-4,-4-3 0 4,7 1 0-6,0-1 0 6,-5 1 0-4,-9-3 0 3,-3-6 0-4,-6 2 0 3,0 1 0 0,-5-5 0 0,3 3 0 0,-2-2 0-2,-4 0 0 4,2 1 0-4,0-2 0 0,-1-2 0 2,1 0 0 0,-2 0 0 0,-1 0 0-2,-4 0 0 3,-2 0 0-3,-7 0 0 4,-5 0 0-6,-5 0 0 4,-7 0 0-1,-2 0 0 2,1 0 0-3,-1 0 0 2,0 0 0 0,6 0 0-1,1-2 0 2,0-8 0-3,4 5 0 2,-4 3 0 0,0 2 0-3,-3-7 0 4,0 5 0-1,5-4 0-1,5-3 0 0,9 1 0 1,2 2 0-1,6-1 0 3,5 0 0-5,-4 2 0 3,-2-3 0 0,3-6 0 0,-1-1 0-2,-5-5 0 2,2 3 0 1,0 2 0-2,-6 0 0 1,0 0 0-2,-3 4 0 2,-8 0 0-1,-3 1 0 1,3 3 0-1,-11 2 0 1,0 5 0 1,-1 0 0-4,1 0 0 5,-4-5 0-4,0 2 0 3,7-3 0-4,-2-2 0 4,5-1 0-2,7 1 0 1,3-1 0-2,16 3 0 2,9 3 0 1,13 1 0-1,14 2 0-1,7-2 0-1,7-2 0 3,11 1 0-1,2 1 0-3,4-2 0 3,0 2 0 0,-1 2 0 0,-2 0 0-2,-1 0 0 3,-15 0 0-2,-13 0 0 4,-11 0 0-8,-15 0 0 6,-12 0 0-1,-15 0 0 0,-7 0 0-2,-14 0 0 1,0 0 0 1,0 0 0-1,0 0 0 0,0 0 0 0,0 0 0 2,0 0 0-1,5 0 0-3,5 2 0 5,9-2 0-3,8 0 0 1,14 0 0-2,15 0 0 3,11 0 0-2,7 0 0 2,7 0 0-4,6 0 0 3,6 0 0 0,-5 0 0 0,1 0 0-2,-5 0 0 2,-3 0 0 1,-1 0 0-2,-7 0 0 1,1 0 0-2,-4 0 0 2,-6 0 0 0,-8 0 0-1,-9 0 0 1,2-2 0 0,-1 2 0 0,0 0 0-3,4 0 0 6,-7 0 0-6,3 0 0 5,-1 0 0-6,-6 2 0 4,-9 2 0 0,4-2 0 0,-16-2 0-2,4 0 0 3,-7 3 0-2,-1-3 0 1,4 0 0-2,-1 0 0 2,3 0 0 0,-2 0 0 0,9 0 0-2,9 0 0 2,7 0 0 0,13 0 0 0,8 0 0-2,16 4 0 4,5 0 0-4,5 9 0 4,13 0 0-6,-1 13 0 4,5 4 0 0,-5 4 0 0,3 1 0-2,-7-3 0 3,-5 0 0-1,-8-8 0-1,-6-7 0 1,-12 4 0-2,-6-16 0 2,-21 0 0 0,-12 2 0-2,-5-5 0 2,-14-2 0 0,5 3 0 0,0-1 0-2,2 1 0 3,6 0 0-2,4-3 0 2,1 0 0-4,-6 0 0 3,-4 0 0 0,-5 0 0 0,-1 0 0-2,-2 0 0 2,-4 0 0 0,4 0 0-1,-6 0 0 2,3 0 0-3,4 0 0 2,-8 0 0-1,12 0 0 0,5 0 0 1,2-3 0 0,2-11 0 0,4 1 0-2,-3-4 0 3,-5-6 0-3,0 1 0 5,-3-15 0-7,6-3 0 5,-3-16 0-2,4 0 0 1,0-2 0-2,-6-2 0 2,1 9 0 1,-6 6 0-2,-4 17 0-1,-4 12 0 2,-4 10-18 0,-2 2-25-2,0 4-29 2,0 0-57 0,0 0-75 0,0 0-42 0,-5 4-208-2</inkml:trace>
    </iact:actionData>
  </iact:action>
  <iact:action type="add" startTime="35699">
    <iact:property name="dataType"/>
    <iact:actionData xml:id="d11">
      <inkml:trace xmlns:inkml="http://www.w3.org/2003/InkML" xml:id="stk11" contextRef="#ctx0" brushRef="#br0">11276 16932 761 0,'0'0'228'6,"0"0"-61"1,0 0-29 1,196 0-54 0,-155 0-4-2,-4 0-28 5,-6 0-4-6,-2 0-2 4,-12 0 7-4,-4 0-7 4,-11 0-7-1,-2 0-17-1,0 0-21-1,-29 0-1 2,-60 0-8 0,-38 7 8-2,-34 3 2 6,-3-2-1-7,2-8 1 4,14 0-2-1,19 5 1-2,26 2 0 2,32-6 0 0,27 3 0-2,21-2-1 2,20-2 2 2,3 0-1-5,16 12 9 1,67-1 1 2,41 8-10 0,34 1 5 0,24-5-6 0,-6 2 7-2,-20-9 3 2,-35 1 8 2,-40-1 4-6,-27-3-2 5,-34-3-6-3,-9-2-4 3,-11 3-6-1,0 0-4-3,-28 4-4 4,-56-2-6 0,-42 0 9-1,-28-5 1-2,2 0-1 4,11 0 1-4,24 0 0 4,29 0 0-6,32 0 0 4,27 0 1 0,22 0 0 0,7 0 1-3,5 0 1 3,58 0 4 1,42 0 0-2,27 14-7-1,-5 9 1 2,-20-4 2-1,-33 7-1 0,-33-15-1 1,-25-3 6 0,-13-1-4 0,-3-2-3 0,-6 3-4-3,-58 9-5 7,-33-6 9-7,-20 3 2 4,5-2 10-4,15 2-1 3,22-3 0 0,21-9-6 0,26 3-3-2,15-5-2 1,13 0 0 2,0 0-25-2,0 12-49 0,38 0-95 1,-9-4-204 0,-1 4-284 0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6T04:48:05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113">
    <iact:property name="dataType"/>
    <iact:actionData xml:id="d0">
      <inkml:trace xmlns:inkml="http://www.w3.org/2003/InkML" xml:id="stk0" contextRef="#ctx0" brushRef="#br0">8308 9640 625 0,'0'0'105'8,"0"0"-6"-1,0 0 20-1,0 0-52-1,0 0-15 3,0 0 14 0,0 0-1 1,0 0-8-2,13-9 5 1,-13 14-19-1,0 14 3 1,0 4-18-2,0-3-11 1,0-3-2 2,0-2-6 1,0-8-1-6,0 3-4 5,0-8 1-2,0-2-4 1,0 1 4-3,0 3 1 5,0-2 2-3,10 2-5 4,3 2 0-7,3-5 3 3,4-1-4 1,3 4 6 0,6-4-4 0,8 0 3-2,-1 0 5 7,4 0 5-9,2 0-5 3,-4 0-2 7,-2-4 12-9,5-1 5 5,2 3-8-10,1-4 4 9,1 1-3 0,0 3-4 4,-5-5 0-11,0 1-3 6,-3 2 0 5,4-1-3-11,-4-3 1 6,-3 3 2-4,2-1 1 5,-8 3-2-2,3 0-4 3,-3-2 4-6,4 2-7 5,0 1 2-1,1-2-1 0,-1 3 1-2,-3-3 5 1,10 1-5 3,-5 1-1-6,-4-2 1 6,6 0-1-5,-5 1-4 4,3-3 3-4,-2 2-2 5,-1 2 4-3,-2-1 1 1,0 3 0-3,0-2 0 3,6-2-3 2,-7 4 3-4,0-2-5 2,4 2 2-2,-5 0 0 5,2 0 3-6,-1 0-3 2,2 0 0 3,-1 0 2-3,0 0-2 1,3 0-1-1,2 0-2 0,0 0 1 0,6 0-1 2,0 0 3 0,4 0-2-4,-2 0 0 2,1 0-1 3,-5 0 0-7,-3 0 0 7,1 0-1-2,-4-2 3 0,0-2-1 2,-3 1 3-8,3 3-6 9,-3 0 0-5,-6 0 0 3,1 0 0-3,5 0 0 1,-3 0 0 1,2 0 0-1,1 0 0 2,0 0 0-1,3 0 0-3,-5 0 0 2,7 0 0 1,-4 0 0 1,-1 0 0-1,-1 0 0-2,-4 0 0 1,5 0 0 4,2 0 0-4,-1 0 0-1,6 0 0 2,1 3 0 2,-3 1 0-6,0-2 0 1,5 0 0 6,2 2 0-3,-5-2 0-2,3 3 0 2,-3-5 0 2,-1 4 0-6,-5 2 0 6,1-6 0-5,-1 3 0 3,-7-3 0-1,4 0 0 3,0 4 0-7,1-4 0 5,1 0 0 1,-2 0 0-1,2 0 0 0,-4 0 0 0,4 4 0 0,1-4 0-1,-4 0 0 1,2 2 0-2,-3 1 0 0,-1-3 0 3,-1 4 0-2,2-3 0 2,-5-1 0-3,14 0 0 3,-7 0 0-1,4 0 0 0,2 0 0-1,3 4 0 1,-2-2 0-4,-1 1 0 4,0 0 0 0,-2-1 0-1,-2 4 0 4,-2-3 0-7,-2 0 0 6,1 0 0-4,-3-1 0 0,-7-2 0 2,1 4 0 0,-9-4 0 5,-1 0 0-10,-4 0 0 6,-3 0 0-3,0 0 0 2,0 0 0-4,0 0 0 7,0 0 0-5,0 0 0 2,0 0 0-2,0 0 0 1,0 0 0 3,0 0 0-2,0 0 0 0,0 0 0-3,0 0 0 4,0 0 0-4,0 0-17 2,0-15-17 3,0-6-1-3,0 4-27 0,0 4-15 0,0 6-47 3,0 1-31-3,0-3-27 2,0 9-65-6,0 0-203 5</inkml:trace>
    </iact:actionData>
  </iact:action>
  <iact:action type="add" startTime="15733">
    <iact:property name="dataType"/>
    <iact:actionData xml:id="d1">
      <inkml:trace xmlns:inkml="http://www.w3.org/2003/InkML" xml:id="stk1" contextRef="#ctx0" brushRef="#br0">7367 11625 247 0,'0'0'167'6,"0"0"-98"2,0 0 16 0,0 0 2-2,0 0-23 3,0 0-12-2,0 0-10 3,0 0 56-6,10-64-26 4,-27 49-1 0,-20 2-9 0,-6 7 0-1,-15 3-21 0,-14 3-7 2,-13 0-3-2,-6 27-5-1,-9 22 1 2,3 22-6 3,7 19 8-3,0 18-5-2,9 11 4 1,11 7-8 1,11 6-1 2,16 7 1-7,21 3-4 6,19 2-2 0,3-6 5-2,36-12-4 3,44-10-4-6,29-12 6 5,31-20-11-2,21-16-2 2,25-24 1-4,5-27 0 5,0-17-4-5,-2-34 1 3,-7-50-2-2,-16-32 0 4,-33-24-1-3,-37-25 0-1,-48-25 1 2,-35-8 2-2,-13-7 0 4,-44 5-2-6,-46 23 0 8,-20 28 0-7,-20 37-2 2,-8 38-24 2,-3 39-32-1,-2 28-19 1,-1 7-82-1,96 29-55-2,8 13-321 1</inkml:trace>
    </iact:actionData>
  </iact:action>
  <iact:action type="add" startTime="16783">
    <iact:property name="dataType"/>
    <iact:actionData xml:id="d2">
      <inkml:trace xmlns:inkml="http://www.w3.org/2003/InkML" xml:id="stk2" contextRef="#ctx0" brushRef="#br0">6693 16336 235 0,'0'0'309'2,"0"0"-190"3,0 0 23 1,0 0-34 3,0 0-26-3,0 0-18 4,-39-23-17-4,10-9 19 4,-3-3-20-1,3-7-11-5,1-10 13 6,5-2-17-3,-3-17 15 1,12-6-17-1,-2-4-1 2,5-6-6-2,9-4-9 0,2-1 3 10,0-3-5-17,0 3 0 14,0 1-1-14,16-1-5 8,8-4 0 0,1-2-1 7,2-4 5-9,5-1-1-6,4-4 1 6,4 2-2 10,3-6-1-14,1-3-3 6,2-6-1-3,2-4 3 3,-5 11-5 7,2 11 3-13,-9 11-1 8,-4 20 1-8,-1 13 0 7,-8 7 2-2,-3 11-2 0,1 8-2 2,-11-2 4-5,3 5-4 6,-3 4 2-1,0 2-2-2,-10 6 0-3,3 9 0 7,-3 8 0-6,0 0 1 5,0 0 24-6,-28 5 3 4,-19 30-9 0,-10 9-2 7,-7 5-11-13,6 3-3 6,-1 2-3-1,8-7 0-1,6-2 0 9,5-5-1-13,8-6 0 5,7-12 0 7,12-7 1-12,7-10 0 8,6-3 0-8,0-2-2 8,0 0-6-4,0 0 2 3,23 0 0-2,18 0 2-1,7-15 0 3,1-14 2-4,2-5 0 4,-2 0-1-2,2-2 2 3,-6 2 0-6,-9 2 0 6,-1 5 0 3,-18 10 0-9,4 7 0 3,-8 0 0-2,-11 10 0 4,3-3-1 0,-2 3 1-5,-3 0 1 4,0 0-1 1,4 17 5-5,0 32 0 7,-2 18-5-4,-2 6 0 2,0 6-2-5,0-1-16 6,0 3-32 3,0 7-46-11,0-3-42 7,0-58-84-6,0-2-301 6</inkml:trace>
    </iact:actionData>
  </iact:action>
  <iact:action type="add" startTime="17995">
    <iact:property name="dataType"/>
    <iact:actionData xml:id="d3">
      <inkml:trace xmlns:inkml="http://www.w3.org/2003/InkML" xml:id="stk3" contextRef="#ctx0" brushRef="#br0">7350 16431 537 0,'0'0'173'3,"0"0"-13"7,0 0-15-6,0 0-67 4,0 0 3-1,0 0-22 1,0 0-18-2,-200 32-18 3,149-15-3-1,7-2-4 0,14 0-2-2,7 2 0 3,11-6 6-2,8 3 3 1,4 4 6-2,0-1-6 1,11 10-3 1,30 3-4 1,2 7-11-3,7 6-3 3,-10-4-1 1,-8-3 1-2,-12-5 2 6,-4 0 6-14,-11-5 2 8,-5-4 13-2,0-5-11 1,0-4-10 1,-13-3-4 1,-22-2-4-3,-6-8 1 1,1 0-20-1,1 0-17 5,1 0-53-6,9-20-59 1,26 7-46 2,3 4-175 0</inkml:trace>
    </iact:actionData>
  </iact:action>
  <iact:action type="add" startTime="18462">
    <iact:property name="dataType"/>
    <iact:actionData xml:id="d4">
      <inkml:trace xmlns:inkml="http://www.w3.org/2003/InkML" xml:id="stk4" contextRef="#ctx0" brushRef="#br0">7441 17522 605 0,'0'0'168'2,"0"0"7"7,0 0-84-4,0 0-37 2,0 0-17-1,0 0-14 2,27-15-14 0,-18-34 7 0,1-8 3 0,6-25 12-1,-1-13-4 1,1-14-3 0,-2-7-8-2,2-2-5 2,1 6-2 3,-5 10-5-6,0 22 5 4,1 20 0 10,0 13-3-15,1 11-2-4,-2 12-2 9,2 11 1-1,-1-2 1-1,5 9 14 2,5 3-2-6,0 3 3 7,8 0 1-2,-8 0-6-3,3 24 6 2,-9 8-2 2,4 5 3-1,-13 5-3 1,-3-8-9-6,-5 3-3 6,0 0-1 0,0-7-1 4,-13 2 0-11,-25-8-2 7,-9 1 2-5,0 1-4 6,0-15 0-2,5-3-1-3,9-1 0 5,10-2-3 1,8-5-11-9,9 0-34 6,6 0-58 1,0-17-27-2,0 3 29-1,19 6-65 4,-1 8-195-5</inkml:trace>
    </iact:actionData>
  </iact:action>
  <iact:action type="add" startTime="18983">
    <iact:property name="dataType"/>
    <iact:actionData xml:id="d5">
      <inkml:trace xmlns:inkml="http://www.w3.org/2003/InkML" xml:id="stk5" contextRef="#ctx0" brushRef="#br0">8303 16755 544 0,'0'0'66'5,"0"0"36"2,0 0 26-1,0 0-53 2,0 0-7 0,0 0-12 0,0 0 3-2,-194-37-14 2,152 61 2 0,9 3-16 1,10 3 2-4,8-5-5 3,12 2-3 0,3-3-2 2,0-4-7-4,6 0-6 1,33-9-10 2,3-5 0-4,9-6-6 3,-3 0 1 1,-5-17-1-2,-8-17 2 11,-5-3-1-17,-9-1 1 8,-5 6-1-5,-6 13 2 5,-7 10 2-5,-3 9 1 7,0 0 2-7,0 0 20 6,0 23-1-3,-13 15-12 0,-5 6 11 3,2 5-10-4,3-12-2 0,7-4-4 1,-1-4-1 2,6-7-3-1,1-5-2 5,0-9-10-11,0-1-35 5,0-7-27 0,14 0-66-1,1-3-31 3,1-20-197-1</inkml:trace>
    </iact:actionData>
  </iact:action>
  <iact:action type="add" startTime="19467">
    <iact:property name="dataType"/>
    <iact:actionData xml:id="d6">
      <inkml:trace xmlns:inkml="http://www.w3.org/2003/InkML" xml:id="stk6" contextRef="#ctx0" brushRef="#br0">8909 16574 519 0,'0'0'192'2,"0"0"-45"4,0 0-33 0,0 0-59 2,0 0-23 0,0 0 17-1,-97 77 1 0,43-38 1 1,8 4 1 0,6-2-3-2,6 4 7 2,11 0-9 1,10-4-6-2,11-7-4-1,2-3-3 4,0 0-6-3,18-1-12 1,25-8-10-3,10-5-6 5,3-17-7-2,4 0-20-2,-4 0-16 12,-8-15-59-18,-12-13-39 7,-13-6-37 0,-23 23-90 1,0-2-223 2</inkml:trace>
    </iact:actionData>
  </iact:action>
  <iact:action type="add" startTime="19758">
    <iact:property name="dataType"/>
    <iact:actionData xml:id="d7">
      <inkml:trace xmlns:inkml="http://www.w3.org/2003/InkML" xml:id="stk7" contextRef="#ctx0" brushRef="#br0">9095 16856 555 0,'0'0'189'3,"0"0"-23"4,0 0-83 1,0 0-32-3,180-74-15 4,-151 47-19-2,-5-3-15 3,-8 6 0-6,-12 4-2 4,-4 0-2 0,0 7-4 1,-4 4-24-4,-25 6 22 3,-9 3 8 0,1 0 3 0,-2 15 7 0,2 22 20-2,13 0 13 3,6 7 16-2,7-6 7 0,11 6-6 1,0-14 5-1,0 4-24 12,4 0-16-19,21-1-14 7,2-8-8 1,7-1-2 5,-4-11-1-12,-1-11-16 5,-4-2-31 4,-2 0-30-3,3-39-14 1,0-11-42-2,-25 25-75 2,-1-2-214-2</inkml:trace>
    </iact:actionData>
  </iact:action>
  <iact:action type="add" startTime="20234">
    <iact:property name="dataType"/>
    <iact:actionData xml:id="d8">
      <inkml:trace xmlns:inkml="http://www.w3.org/2003/InkML" xml:id="stk8" contextRef="#ctx0" brushRef="#br0">9743 15731 530 0,'0'0'73'4,"0"0"95"6,0 0-40-8,0 0-43 6,0 0-21-4,3 144 5 3,-16-52-16 3,-3 15 3-4,1 6 0 0,-1 17-10 2,2-3 0 1,-1-1 2-2,4-8-16 0,6-12-6 1,-6-19-6-1,9-16-10 2,2-9-4-3,0-18-5 3,0-19-1 4,0-8-1-3,0-17-21-8,0 0-39 11,13-5-77-11,15-35-32 7,-15 16-75-6,-6 7-224 5</inkml:trace>
    </iact:actionData>
  </iact:action>
  <iact:action type="add" startTime="20563">
    <iact:property name="dataType"/>
    <iact:actionData xml:id="d9">
      <inkml:trace xmlns:inkml="http://www.w3.org/2003/InkML" xml:id="stk9" contextRef="#ctx0" brushRef="#br0">9988 16932 506 0,'0'0'153'2,"0"0"-2"3,0 0-63 4,0 0-40 5,0 0-29-14,0 0-11 5,19 126-6 4,-19-95-2-1,0-8-1-1,0-10-16 0,0-6-23 1,0-7-39 0,0 0-46-2,0-37 76 2,0-12 19 0,0 0-22 0,0 1 39-2,0 4 13 3,0 9 40-2,2 3 57 3,-2 5-3-5,0 2-39 12,0 2-11-14,0-3-30 4,0 7-12 0,0-1-2-1,0 3-11 2,0 17-77-4,0 0-196 7</inkml:trace>
    </iact:actionData>
  </iact:action>
  <iact:action type="add" startTime="21219">
    <iact:property name="dataType"/>
    <iact:actionData xml:id="d10">
      <inkml:trace xmlns:inkml="http://www.w3.org/2003/InkML" xml:id="stk10" contextRef="#ctx0" brushRef="#br0">10024 16473 552 0,'0'0'123'5,"0"0"58"-4,0 0-81 4,0 0-53 5,0 0-17-5,0 0-2 1,0 0-16 2,0-42-7 0,0 31-3-1,0 2-2 1,0-2-22 1,0 11-91-3,0 0-243 4</inkml:trace>
    </iact:actionData>
  </iact:action>
  <iact:action type="add" startTime="21601">
    <iact:property name="dataType"/>
    <iact:actionData xml:id="d11">
      <inkml:trace xmlns:inkml="http://www.w3.org/2003/InkML" xml:id="stk11" contextRef="#ctx0" brushRef="#br0">10569 15779 484 0,'0'0'114'2,"0"0"9"4,0 0 3-2,0 0-51 2,3 206-7 2,-19-117 7 0,3 12-22-2,0 5 1 2,3 2-6 1,2-2-7-2,1-1 0 0,1-17-1 0,-1-7-14 1,4-20-6 0,2-10-13-2,1-17-1 2,0-12-5 0,0-7-1 0,0-10 0-2,0-5-34 4,0 0-70-4,0 0-98 6,0-20-259-8</inkml:trace>
    </iact:actionData>
  </iact:action>
  <iact:action type="add" startTime="21909">
    <iact:property name="dataType"/>
    <iact:actionData xml:id="d12">
      <inkml:trace xmlns:inkml="http://www.w3.org/2003/InkML" xml:id="stk12" contextRef="#ctx0" brushRef="#br0">10444 16861 490 0,'0'0'102'3,"0"0"47"4,0 0-12 1,0 0-59-2,0 0-6 3,145-143-12-3,-113 96-9 4,4-7-17-5,1-2-8 4,-6 3-15-1,-3 13-5-1,-8 3-5 1,-7 17-1-1,-5 9-1 1,-8 3-50 0,0 8-91-1,0 0-181 0,0 0-242 3</inkml:trace>
    </iact:actionData>
  </iact:action>
  <iact:action type="add" startTime="22182">
    <iact:property name="dataType"/>
    <iact:actionData xml:id="d13">
      <inkml:trace xmlns:inkml="http://www.w3.org/2003/InkML" xml:id="stk13" contextRef="#ctx0" brushRef="#br0">10633 16729 452 0,'0'0'151'1,"0"0"15"7,0 0 0-1,0 0-59-1,56 171-8 2,-31-122-22 0,4 3-15 0,-2 10-10-2,4-10-9 4,-2-3-19-2,-2-6-12 0,-3-12-11-1,-7-11-1 7,-5-10-5-12,-8-10-67 7,3 0-49-6,-4-10-106 7,-3-15-129-1,0 5-275-3</inkml:trace>
    </iact:actionData>
  </iact:action>
  <iact:action type="add" startTime="22434">
    <iact:property name="dataType"/>
    <iact:actionData xml:id="d14">
      <inkml:trace xmlns:inkml="http://www.w3.org/2003/InkML" xml:id="stk14" contextRef="#ctx0" brushRef="#br0">11168 16917 508 0,'0'0'56'5,"0"0"76"0,172-53-12 2,-124 33-52 3,-6-11-22-4,-9-2-19 2,-2-10-15-2,-15 1-9 3,-9 3-2-1,-7 2 0-2,0 7-1 3,0 11-1 1,-16 4 1-5,-13 15 0 1,-6 0 0 3,-5 15 5 1,-8 21 12-4,12 14 20 0,-5 6 6 1,12 9 10 3,9 2-1 6,10 9-9-16,10 1-13 13,0 1 0-10,5-11-12 5,29-8-1-4,14-10 1 4,8-17-8 2,5-12-8 6,6-20-2-12,2 0-8-4,-9-22-41 8,-13-25-77 5,-36 15-134-11,-9 8-397 7</inkml:trace>
    </iact:actionData>
  </iact:action>
  <iact:action type="add" startTime="46670">
    <iact:property name="dataType"/>
    <iact:actionData xml:id="d15">
      <inkml:trace xmlns:inkml="http://www.w3.org/2003/InkML" xml:id="stk15" contextRef="#ctx0" brushRef="#br0">32496 9803 355 0,'0'0'165'3,"0"0"-26"6,0 0 36-2,0 0-44 3,0 0-44-4,0 0-34 0,0 0-22 2,0 0 3-1,0 0 6 0,0 0-12 1,-197 94-7 0,104-72 1 0,2-1 2 0,-9-4-9-1,10-7 0 0,10-10-6 1,9 0-7-2,10 0 1 2,12 0 3 12,19 0-1-16,6 0 6-4,11 0 1 9,12 0-3-1,1 0 5-1,0 0 14-2,0 0 5 6,14 0 12-3,50 12-3-2,26 13-30 2,11-3 5 0,7-5-3 3,-2-2-5-9,-15-10-5 7,-17 0 2 0,-18 0 1-4,-17-3 0 3,-18-2 0-2,-10 2-3 5,-2-2 0-6,-5 3-4 2,-4-3-3-1,0 0-7 5,-24 0-4-4,-33-3 14 1,-20-16 4 0,-4 4-3-1,9 2-2-1,5 4-1 1,24 3 2 1,15 2 0 0,14 0 2 2,8 1 1-5,6 3 1 1,0 0 1 1,0 0-1 4,40 0 6-6,27 0 1 1,21 0-4 3,-8 0-6-1,-10 0 0 2,-14 0-1-6,-21 0 0 5,-16 0 5-2,-6 0-4 3,-12 0-1-5,-1 0-1 0,0 0-4 4,0 0-11 3,-20 0 4-10,-25 0 12 9,-4 0 3-2,-8 0 0-7,11 0-1 7,8 0-2-2,12 0 2 4,19 0-1-3,7 0 0-4,0 0-1 4,0 0 0-1,43-8 1 3,28-12 9-3,18-2-10 1,-12 4 3-1,-14 5-2 5,-18 4-1-10,-17 0 6 5,-12 6-5 2,-7 1 2-4,-9 2-3 4,0 0 0-3,0 0-7 4,-9 0-11-4,-32 0 18 0,-15 0 6 4,-8 0-5-1,-3 0 2-1,4 0-2-4,5 0 0 5,14 0 0-3,15 0-1 3,19 0 1-1,4 0-1-3,6 0 2 3,0 0 0 2,39 0 0-5,35 0 7 3,23 0-5 0,-5 0-4-1,-17 0 0 3,-18 0 0-5,-24 0 0 5,-13 0 1-5,-15 0 1 4,-5 0-2-4,0 0-5 6,0 5-9-7,-18 4 5 4,-25 0 9 1,-14 0 3-2,1-5-3 6,2-4 0-12,3 4 1 8,15-2-2-3,11-2 2 4,9 3-1-5,9-3 2 2,7 0 2 1,0 0-1 0,0 0-3 0,23 9 2-2,15-1-1 3,-2 4-1-3,-5-2-1 5,-8-3-10-5,-9 0-13 3,-6 2-7-1,-8-1-18-5,0 7-17 5,0 7-62 1,0 3-38-2,-16-10-10 2,-6-2-191 0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6T04:48:05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761">
    <iact:property name="dataType"/>
    <iact:actionData xml:id="d0">
      <inkml:trace xmlns:inkml="http://www.w3.org/2003/InkML" xml:id="stk0" contextRef="#ctx0" brushRef="#br0">556 3866 847 0,'0'0'131'5,"0"0"-37"-2,0 0 24 4,0 0-20 1,0 0-10-2,0 0-1 3,0 0-37-1,7 31-13-1,-7-9 0 0,0 2-14 1,0 1-1 0,0-5-1 0,0-1-7-2,0-8-10 2,0-2 0 0,0-3-2 1,0-6-2-4,0 2 0 7,3-2 0-6,10 0-3 1,4 0 3-2,14 0 1 3,6 0 2 1,5 0-3-1,-1 0 2-2,2 0 0 2,4-2 1 17,4-2 10-24,2 4-3-1,-1 0 1 7,3 0 3-1,2 0-5 8,-1 0 2-12,1 0 0 7,4 0 0-4,-2 0 1 3,-1 0-3 2,2 0-2-6,-4 0-2 7,-4 0 3-5,-5 0 0 3,-1 0-3-5,-10 0 5 6,2 0-2 4,-5 0-2-12,1 0 1 5,-4 0-1 1,2 0-3-1,-4 0 1-3,1 0 0 5,-2 0 1 2,-2 0-2-7,4 0 1 5,-2 0-2-3,5 4 4 0,-3-2-3 8,0 0 2-13,-1-2 0 8,-1 0-3 6,2 0 2-10,-5 0-3-4,3 5-1 7,-1-5 0 0,-6 0 0-1,7 1-1 2,-7-1 1-1,3 0 0-1,-3 0 0 1,-2 0 0-3,-5 0 0 3,-6 0 0 1,0 0 0-3,-1 0 0 0,-3 0 0 6,0 0 0-7,-3 0 0 4,0 0 0-3,0 0-3 2,0 0 1-1,0 0-1 0,0 0 1 0,0-19 2 0,0-4 0 4,0 0 0-4,0 1-1 7,0 7 0-13,0-2 0 8,0 10-2-5,0 4-18 6,0 0-31-5,0 3-45 3,0 0-61 1,0 0-62-4,0 0-71 5,7 0-380-2</inkml:trace>
    </iact:actionData>
  </iact:action>
  <iact:action type="add" startTime="4743">
    <iact:property name="dataType"/>
    <iact:actionData xml:id="d1">
      <inkml:trace xmlns:inkml="http://www.w3.org/2003/InkML" xml:id="stk1" contextRef="#ctx0" brushRef="#br0">3123 3707 296 0,'0'0'202'3,"0"0"-80"3,0 0 14 1,0 0-74 0,0 0-11 2,0 0-15-3,0 0-4 2,3 22 3 0,-3-14 0 0,0-2 13 0,0 5 0-2,0 6 0 5,0 3-5-5,0 2-12 0,0 3-7 1,0 0-1 2,0 4-3-3,0 2-6 1,0-3-4 1,0-1 7 2,0-4 5-1,0-6-10-4,0-6 2 3,0-5 1-1,0-4-6 0,0 3-2-1,0-4-2 3,0 2 0-2,0 3 2 2,0-3 0-3,0-1-3 1,1 0 2 2,2-2 4-1,9 0 2-2,1 0 9 2,5 0-16-1,9 0-4-1,-1 0 4 2,3 0 5 0,7 0 7 0,0-2 0 0,8 0-2 0,1-3 5 16,7-2-4-24,4 1 1 0,5 2 4 9,6 0 0-3,2-1-1 1,-2 3-3-1,1 2 5 2,-1 0 0 0,-14 0-3 2,4 0-1-3,-6 0-8 1,-8 0-1-4,-2 0-3 6,1 0-3-2,-4 0 2-1,-2 0-1 1,-6 0 0-3,4 0-1 3,-7 0 0 1,-4-4 0-1,8 1-1-1,-5 0 1 2,-2 1-2-6,1-1 0 5,-5 1-1 1,1 2 0 2,-4-4 0-8,0 1 1 13,8 3-1-15,-9 0 0 5,0-3 0 2,0 3-1 0,-3 0 1 2,-3 0 1-6,0 0 0 3,-2 0 1 1,2 0 1 1,0 0 1 0,-3 0-1-2,6 0-3 0,0 0 1-2,0 3 0 5,2 4-1-3,-1 0 0-2,-2-1-1 7,-2 0 1-7,-4-3 0 2,-5-3-1-1,-1 0 2 4,0 0-2-1,0 0 0-6,0 0-1 6,0 0 0 0,0 0-2-2,3 0 2-1,3-22 1 1,-6-10 0 3,0-5 1-2,0-2-1-3,0-3-2 3,0-3-17 1,0 3-14-5,0 8-13 4,0 12-33 0,0 17-71 1,0 5-72-3,0 0-75 3</inkml:trace>
    </iact:actionData>
  </iact:action>
  <iact:action type="add" startTime="10871">
    <iact:property name="dataType"/>
    <iact:actionData xml:id="d2">
      <inkml:trace xmlns:inkml="http://www.w3.org/2003/InkML" xml:id="stk2" contextRef="#ctx0" brushRef="#br0">28695 2787 603 0,'0'0'202'2,"0"0"-23"3,0 0-44 1,0 0-23 1,0 0-15 1,0 0 2 0,0 0-30 0,0 0-29-2,18 5 18 2,-18-5-17 0,0 0-4 0,-16 0 0-2,-16-13 13 2,-13-9 3 0,4 5-24-1,-2-1 4 0,2 5-7 1,-2 4 3 0,-2 1-2 0,1-1 1-2,-5 6-6 9,-2 1 3-10,2-1-9 1,-7 3-16-1,3 0 0 4,-2 0 0-1,2-2 0 2,2 2 0-7,-3-4 0 6,-2 4 0-2,2 0 0 1,0 0 0-2,10 0 0 4,0 0 0-3,-1 0 0 3,2 0 0-6,-5 0 0 3,-1 0 0 1,1 0 0 0,1 0 0 0,4 0 0 1,-4 0 0 0,0 0 0-2,-3 0 0-3,-5 0 0 3,2 0 0 4,-2 0 0-4,2 4 0-1,1-2 0 0,-1 3 0 3,-4 5 0-1,-1-3 0 1,-3 5 0-3,9-4 0 2,0 4 0 4,7-4 0-11,6 1 0 6,1-1 0 2,10-3 0 0,5 1 0-3,0-4 0 2,6 5 0 0,1-5 0 0,3 3 0-1,3-2 0-1,-1 0 0 1,7 1 0 1,-6-3 0-1,6 3 0 1,-5-4 0-2,6 2 0 3,-6 1 0-3,2 4 0 3,0 0 0-2,-3 7 0 1,-1 10 0-1,6 3 0 1,0 13 0-1,2 7 0 2,3 7 0-1,0-2 0 0,0 9 0-2,0 0 0 3,0 3 0-3,0 10 0 0,8 1 0 2,-3 7 0 0,6 8 0 0,2 2 0-1,-2 7 0 1,-2 5 0 5,1-1 0-12,-4-7 0 7,4 0 0-1,-6-4 0 3,5 4 0-3,-5 2 0-1,4-2 0 2,-5-8 0 0,2-4 0 0,4-3 0-3,3-2 0 5,-5-8 0-3,6 1 0 0,-3 2 0-1,3-5 0 2,-4 4 0 0,2 1 0 0,-2 1 0 0,3 1 0 0,-8 6 0 1,3-6 0-6,-2-2 0 6,-4-8 0 0,-1-4 0-3,3-6 0 3,1-2 0-2,2-6 0 0,-3 5 0 0,0 6 0 4,1 2 0-8,-4 5 0 7,3-4 0-1,-1 2 0-6,-2 8 0 6,3 7 0 0,2 8 0 5,-5-5 0-13,3-6 0 10,-3-10 0-9,0-2 0 9,0-2 0-5,0-1 0 7,0-4 0-11,0-7 0 7,0-5 0-5,0-4 0 4,0-1 0 3,0-16 0-5,0-3 0 6,0-12 0-10,0-4 0 7,0 0 0-4,0 2 0 1,0-2 0 2,0 1 0 0,0-2 0 2,0-4 0-7,0 0 0 9,0 0 0-5,0 0 0 1,0 0 0-4,0 0 0 5,0 0 0-1,0 0 0-1,0 0 0-2,0 0 0 3,0 2 0 1,12 3 0-1,21 3 0 0,3-3 0 0,8-1 0 2,8-2 0-2,12-2 0-6,13 0 0 8,11 0 0 0,2 0 0-6,7 0 0 1,-3 0 0 5,3 0 0-3,-1 0 0 3,-2 0 0-3,1-2 0 1,-3-7 0-1,0-3 0 2,-2 9 0-7,1-4 0 7,-3 1 0 0,-2 1 0 1,1-1 0-5,3 0 0 1,-11-2 0 3,-3-1 0-1,-7 4 0 0,-12-5 0-3,-6 6 0 3,-2 1 0 2,-3-3 0-3,-4 2 0 0,0 4 0 0,-8 0 0 2,-2 0 0-3,-3 0 0 3,-6 0 0-4,0 0 0 6,-6 0 0-8,4 0 0 4,-5 0 0 3,1 0 0-3,-4 0 0 1,-3 0 0-1,-5 0 0 3,-3 0 0-5,7 0 0 1,-5 0 0 1,-1 0 0 5,-3 0 0-5,0 0 0-4,0 0 0 6,0 0 0 0,0 0 0-2,0 0 0-1,0 0 0 4,0 0 0-4,0 0 0 4,0 0 0-7,0 0 0 5,0-20 0 0,0-12 0 2,0-10 0 0,-4 0 0-7,-10-3 0 9,0-2 0-8,3-2 0 2,-2 1 0 4,3 3 0 0,0 1 0-6,-1-1 0 2,3-4 0 4,0-1 0-1,-2-4 0-1,3-2 0-6,4 1 0 10,-1-5 0-5,1 4 0 5,-3 4 0-11,2 1 0 6,1 6 0 1,1-2 0 0,0-5 0 2,-4-2 0-6,6-10 0 6,-3-11 0-2,3-10 0-4,-3-5 0 4,3 0 0-1,-2 3 0 2,2 6 0-1,0-1 0 1,0 3 0-3,0 0 0 3,0-5 0-2,0-2 0 2,0-2 0-4,0-2 0 5,0 0 0-7,0-5 0 5,0-7 0 0,0-1 0 0,0-5 0 0,0 4 0 0,-2 3 0 1,-3 8 0-1,-1 1 0-5,-4 5 0 5,6 5 0 0,-8 7 0 0,-1-4 0-1,6 0 0 2,-2 0 0-1,-2-5 0-1,3 5 0-2,-2 7 0 6,5 4 0-5,-3 11 0 1,3 4 0 3,5 12 0-7,-5 7 0 6,5 8 0-1,0 9 0 0,0 12 0 0,0-1 0 0,0 3 0 0,0 3 0-4,0 0 0 6,-3 0 0-3,2 0 0 2,-2 0-45-5,-6 0-68 6,5 17-64-4,-3 3-39 5,2 17-344-8</inkml:trace>
    </iact:actionData>
  </iact:action>
  <iact:action type="add" startTime="17640">
    <iact:property name="dataType"/>
    <iact:actionData xml:id="d3">
      <inkml:trace xmlns:inkml="http://www.w3.org/2003/InkML" xml:id="stk3" contextRef="#ctx0" brushRef="#br0">10111 7939 497 0,'0'0'156'5,"0"0"-32"0,0 0 3 3,0 0-41 1,0 0-1-5,0 0-15 5,0 0 7-3,-7 169-2 3,7-122-7-4,-6 3-3 3,6 4-15 0,0-9-17 0,0-3 0 0,0-8-6-2,0-12 9 2,0 0-9 0,17-5-10-1,12-4-5 0,2-3-5 2,9-3-1-1,7-2-5-2,3-5 0 2,0 0 0-1,0 0-2 10,4-12 2-16,-5-5-2 9,-4 0 1-4,-3 6 0 3,-4 2 1-6,-5 4 1 6,-5 5-1-1,-2 0 1 5,0 0 1-11,-6 0 6 6,4 19 2 2,0 15 0-5,2 6 3 3,-5-2-5-1,2 6-5 3,-7-14-1-6,-5-6 1 3,-2-9-2 2,-5-6 0-2,-1-6 0 2,0 0-1-3,-3-3-1 1,2 0-2 0,-2 0 1 4,8 0-5-8,0-3-4 5,7-24 7 1,6-14 3-2,3-4 0 3,-3-2 1-6,2 0-1 6,-3 7 0-4,8 3 0 3,-7 8 1-1,3 10-1-3,6 6 1 5,3 1 1-1,8 7 4-5,8 1 13 4,5 4-2 6,7 0 3-13,3 0-1 8,2 0-1 0,5 0-1-3,2 0-2-2,4 0-4 5,10 0 3 1,7 0-1-3,6 0-5-2,7 0-3 2,3-4-3 2,-7-16 2-2,2-4-3 4,-1 3 3-8,-4 4 4 5,0 0 0 1,-3 2-3-3,-9 4 1 2,2-2 0 0,-10 5 0 2,0-1-4-7,-3 1 2 6,-9 1 0-2,-2 1 3 4,-8 6-6-8,6 0 5 5,-1 0-2 2,0 0-1-4,-3 0 2 4,-10 0 0-5,-5 6-2 4,0-3 0-1,-13-3 0-2,7 0-3 0,-8 4 2 4,-2-3-1-3,-5-1 0 2,3 4-1-5,-9-4 0 4,-3 0 3 0,-2 0-2-2,-4 0 0 3,2 0-1-2,-2 0 1 7,7 0-1-14,0 0 0 8,-3 0 0 1,1 0 1-1,-2 0-1-2,-3 0 0 2,-1 0 0 0,2 0-1-1,5 0-3 2,1-22 3-4,0-13-3 4,-5 1-2 1,-2 2-19-7,-6 5-9 6,-3 9-13-2,0 3-44 1,-3 6-54-2,-37 9-47 4,15 0-28-2,-3 0-81 0</inkml:trace>
    </iact:actionData>
  </iact:action>
  <iact:action type="add" startTime="19065">
    <iact:property name="dataType"/>
    <iact:actionData xml:id="d4">
      <inkml:trace xmlns:inkml="http://www.w3.org/2003/InkML" xml:id="stk4" contextRef="#ctx0" brushRef="#br0">11894 10583 478 0,'0'0'164'3,"0"0"22"5,0 0-50-2,0 0-33 1,0 0-10 1,0 0-18-1,0 0-8 0,1 8-3 0,-91-8 42 3,-28 0-58-3,-19 0-8 0,-24 0-1 1,-13 0-8 0,-7 0-10 0,4 0-3-2,14 0-6 17,12-5-7-19,23-3-1-4,18-4-3 15,26 3 4-15,17 4-5 8,24 2 0 2,20 3-1-7,13-2 1 6,10-2-5-2,0 4-3-2,0 0 4 1,37 0 4 4,40 0 0 0,43 0 0-6,24 13-1 4,25-3 1 3,13-7 0-7,6-3 0 4,-8 0 1 0,-19 0 4 1,-21 0 9-4,-22-8 6 3,-21-1 4-1,-23 4 1 0,-21 1-3 3,-21 4-1 5,-20 0 2-10,-6 0-3-4,-6 0-7 6,-29 0-4 3,-70 9 8-2,-54 20-9-4,-46-2-8 7,-21-4 0-7,2 0 2 4,14-10 1 7,30-5-3-13,35-4 0 10,26-1-20-10,29-3-42 6,27 0-82 1,57 0-106-5,0 0-311 2</inkml:trace>
    </iact:actionData>
  </iact:action>
  <iact:action type="add" startTime="26309">
    <iact:property name="dataType"/>
    <iact:actionData xml:id="d5">
      <inkml:trace xmlns:inkml="http://www.w3.org/2003/InkML" xml:id="stk5" contextRef="#ctx0" brushRef="#br0">5928 7933 806 0,'0'0'154'6,"0"0"-40"-2,0 0 0 3,0 0-32 1,0 0-9 0,0 0-13-2,0 0-7 3,0 0-7-1,-41-5 31 0,-1 5-23-2,-3 5-1 2,-9 18-13 2,-4 4-1-4,-13 10-12 0,3 2-7 4,-4 4-7-4,7-7-4 3,4-8-1-4,4-9-4 15,2-1-2-18,10-7 0 3,4 1-1 3,7-4 0-3,9-3-1 4,2 0 0 0,10-2 1-4,6 1-1 3,-2-4 0 3,9 3 0-7,0-3 0 1,0 0 0 2,0 0 0 2,0 0 1-1,0 2-1-2,0 7 1 3,0 2 0-2,11 4 0 2,14 2 0-1,8-7-1 1,9-2 2-4,3 1-1 2,16-6 2 3,-1-1-3-5,4-2 5 2,2 0-5 2,-2 3 4 1,-5 0 3-6,-2-1 2 3,-12 5 0 3,-2-2 1-5,-3-2-4 3,-7 2-3 0,-9-5 0 1,3 4-2-5,-14-3 0 7,-6 3 2-5,2-4-3 3,-9 3 3-5,0 0-1 4,0-1 1 0,0 13 1 1,0 12 9 0,-19 13-9-4,-19 13-3 3,-3 0 0-1,-6 1-1 4,6-7 2-8,0-1-1 8,11-10-1 0,5-10 0-9,9-9 0 7,8-12 0 3,8-2 0-9,0-3 1 1,0 0 0 6,13 0 3-2,42 0-1 0,17-14-2 2,25-12 1-6,17 2 6 5,1-4 2 3,-7 4-1-11,-23 7-1 8,-17 7-2 6,-23 4-2-14,-17 1-3 10,-12 1 0-9,-13 4-1 7,-3 0-17-1,0 0-40-5,0 0-59 6,-10 0-55-2,-31 0-42 3,12 0-23-4,-1 0-266 3</inkml:trace>
    </iact:actionData>
  </iact:action>
  <iact:action type="add" startTime="27569">
    <iact:property name="dataType"/>
    <iact:actionData xml:id="d6">
      <inkml:trace xmlns:inkml="http://www.w3.org/2003/InkML" xml:id="stk6" contextRef="#ctx0" brushRef="#br0">5600 8997 625 0,'0'0'220'4,"0"0"-45"1,0 0-37 4,0 0-37-2,0 0-17 1,0 0-7-2,0 0-13 2,41 74 4 0,-26-46-14 1,1 0-6-4,2 0-6 4,2-4-9-2,-1-3-8 1,-2 3-15-2,-4-7-7 2,0-7-3 0,-4 1 0 0,-3-8-11 0,-3 3-31-1,-3-6-25 2,4 0-42-3,-1 0-42 0,0 0-35 2,-3-11-58 0,0-8-310 0</inkml:trace>
    </iact:actionData>
  </iact:action>
  <iact:action type="add" startTime="27862">
    <iact:property name="dataType"/>
    <iact:actionData xml:id="d7">
      <inkml:trace xmlns:inkml="http://www.w3.org/2003/InkML" xml:id="stk7" contextRef="#ctx0" brushRef="#br0">5800 8992 741 0,'0'0'186'2,"0"0"-39"8,0 0-24-1,0 0-45-6,0 0-13 5,-177 161-2 2,147-127-24-5,9-6-10 4,1-6-16-1,11-8-8 3,2-3-5-9,7-8 0 7,0-3-45-2,0 0-92 1,12 0-15-1,-1 0-98 0,-6-3-378 2</inkml:trace>
    </iact:actionData>
  </iact:action>
  <iact:action type="add" startTime="28208">
    <iact:property name="dataType"/>
    <iact:actionData xml:id="d8">
      <inkml:trace xmlns:inkml="http://www.w3.org/2003/InkML" xml:id="stk8" contextRef="#ctx0" brushRef="#br0">5897 8992 680 0,'0'0'107'4,"0"0"7"4,0 0-29-1,0 0-34 1,0 0-6-5,0 0-7 6,58-64 0-1,-48 61-3 0,-4 3 3 0,-3 0-12-2,-3 0-8 4,0 0 6-4,0 0 23 1,0 14-7 1,0 14-31-1,0 2 14 1,0 4-5 1,0 0 3-3,0 0 7 1,0-3-7 3,0-6-11-4,0-5 1 0,0-6-7 2,0-7-1 2,23-7-3-7,8 0 0 6,3 0-3 0,1 0 0-3,-10-17 1 2,-5-3 1 0,0 1-1-1,-4-7 0 3,-3-5-2-4,-8 2-2 0,-2 4 1 3,-3 8 1-2,0 9 3-1,0 5 1 3,0 3 2-1,0 0 2-1,0 3 21-1,0 34 2 3,-18 15 14-2,2 8-3 4,3 11-10-2,-1 12-8-2,-2 4-9-1,0 4-2 3,1-9-5-6,-1-7-3 4,-1-17-1 4,1-8 0-4,2-14-1 2,-2-11-12-3,-5-14-35 2,-9-9-36 0,-3-2-39-4,20 0-107 4,-2-2-313 0</inkml:trace>
    </iact:actionData>
  </iact:action>
  <iact:action type="add" startTime="32008">
    <iact:property name="dataType"/>
    <iact:actionData xml:id="d9">
      <inkml:trace xmlns:inkml="http://www.w3.org/2003/InkML" xml:id="stk9" contextRef="#ctx0" brushRef="#br0">13957 14608 655 0,'0'0'178'6,"0"0"-29"-1,0 0-44 2,0 0-26 1,0 0-17 0,0 0-2-1,0 0-8 0,0 0 16 2,34 72-27-2,-34-58-2-1,5 1-8 2,-1-3-7 0,-1-2 5 0,0-5-4-2,-2-1-9 2,2-2 5 0,3 1-2 1,-2 1-3-4,9-4-3 3,0 2-5 0,5-2-3-2,5 0 4 2,2 2 2 0,-1-2 2 1,4 0-1-2,8 0 1 0,5 0 0 0,2 0 1 8,2 0-2-14,7 0 5 5,-5 0 0 5,3 0 0-4,-2 0-4 1,-6 0-1-3,-1 0-6 4,-4 0 2-1,-2 0-4 1,-3 0 1-5,6 0-2 6,1 0 1-4,-6 0-4 1,6 0 9 0,-7 0-4 2,5 0-2-2,-4 0 2 3,-3 0 1-4,8 0 2 0,-2 0 1 4,-1 0-4-5,3 0 0 2,-5 0-2 2,5 0-2 0,-6 0 1-5,0 0 1 4,1 0-3 1,-6 0 0-1,5 0 2-1,-4 0-1 0,2 0 1 2,1 0 2-2,8 0-4-2,-6 0 4 4,5 0-2-2,-2 0 0 2,-2 0 0-2,-1 0 1 1,3 0 1-1,-5 0 1 2,2 0 0-3,3 0-1 1,2 0 0 0,2 0-1 1,-3 0-1 0,-3 0 0-2,1 0 0 2,0 0-2 0,1 0 1 0,5 0-1-2,-4 0 2 4,-3 0-2-4,5 0 1 0,-9 0 0 2,1 0-1 0,5 0 1 0,-5 0-1-1,-2 0 1 1,-2 0 0-1,-7 0-1 2,4 0-1-2,-7 0 1-2,-4 0 0 3,0 0 1 0,-3 0-1 0,-5 0 0-2,0 0 1 3,-2 0-1-2,-3 0 1-1,0 0-1 2,0 0 0 0,0 0 0 0,0 0 0-2,0 0 0 2,0 0 0 0,0 0-1 1,0 0 0-4,3 0-1 6,-3 0-2-6,2-22 2 5,0-3-1-5,3-7 2 3,-5 5 1 1,0 3 0-2,0 4-1 1,0-1-4-1,0 4-46 1,0 3-59-1,0 5-81 1,0 9-127-1,0 0-219 0</inkml:trace>
    </iact:actionData>
  </iact:action>
  <iact:action type="add" startTime="33774">
    <iact:property name="dataType"/>
    <iact:actionData xml:id="d10">
      <inkml:trace xmlns:inkml="http://www.w3.org/2003/InkML" xml:id="stk10" contextRef="#ctx0" brushRef="#br0">22471 14571 440 0,'0'0'210'4,"0"0"-53"5,0 0-20-3,0 0-54 3,0 0 1-3,0 0-31 0,19 28 8 2,-18-15-5 0,-1 8 9 0,0-4-10-2,3 5 6 2,-3-3-34 0,0-1 9 1,5-2-6-4,-3-1-6 6,-2-6-11-6,0-2-2 3,5-1 3 0,-4-2 7-1,2-2-4 0,-3 1-5 1,5-1-1-1,-5 0 1 0,0 2-1 2,0 2-2-2,0-1 1 0,2 1-8 0,0 0 0 1,-2-3-1 1,4-3-1-4,-4 5 0 5,0-5 1-2,0 0-1-1,0 0 0-1,0 0 0 3,0 0-1-3,0 0 0 3,7 0-1 0,-2 0-1-2,6 0 1-1,1 0 2 1,5 0-2 1,7 0 2-1,5 0 0 2,-2 0 1-1,6 0 0-3,10 0-1 2,-6 0 2 7,4 0-1-8,-2 0 2 4,-1 0-2-6,1 0 3 4,-4 0 1 4,2 0-1-11,2 0 1 5,-2 0-1 4,0 0 2-3,5 0-4 2,-4 0 5-3,3 3-3 3,-5 2 1-2,3-1 0 1,-7-3-3-2,7 6 3 3,-1-5-1-1,-2 1 1 1,3-3 0-5,-1 2-2 2,2 1 1 3,-1-3 1-4,-4 0-3 5,2 0 2-3,-1 0 3 2,-7 0-5 0,3 0 1-4,1 0 1 2,-3 0 1 1,-1 0 0 1,3 0 0-4,2 0-4 3,-8 0 3 0,7 0-3 0,-3 0 0 0,-1 0 0 2,0 0 0-5,0 0 2-1,2 0-2 6,2 0 3-3,-2 0-1 3,1 0-1-4,-3 0-1 4,7 0 1-6,-3 0 1 6,3 0-3-5,-2 0 2 4,3 0-1-1,0 3 0 0,3 1 1-4,-1-4-2 5,-1 0-2-1,-3 0 2-1,-6 0-1 3,0 3 1-3,-2-1 2 1,1 0-2 0,-1 1 0-5,-5-3-1 7,-2 0 0-4,4 0 2 3,-5 0-3-2,-5 0 3 8,-1 0-1-13,-3 0 0 7,-3 0 0-7,1 0-1 7,-2 0 2 1,-6 0-1-4,2 0 1 1,3 0 1-1,1 0-2 3,4 0-2-1,-3 0 2 1,2 0 2-5,-8 0-2 4,-1 0-1 1,3 0 1-2,-3 0-1-1,0 0 3 1,0 0-2 3,0 0 0-3,0 0 1 0,7 0-1-1,2 0-5 5,5 0 5-6,4 0 2 2,-2-3-2 0,0-1 0 1,0 1-1-2,-5-4-1 3,-5 4 0 1,1 1 2-3,-4-1 2-2,-3 3-2 3,2 0 0 1,-2-2-1-1,0 2 0 0,0 0 1-1,0 0 0-1,0 0 1 3,0 0 0-4,0 0-1 7,0 0 1-9,0 0 0 7,0 0 0-5,0 0 0 3,0 0-1 0,0 0 0 0,0 0 0-3,0 0 1 3,0 0-2 3,0 0 0-5,0-7 0 3,3-6-3-3,1-16 0 3,5-10 4-2,4-9 0 2,1-3 0-5,2 7-1 7,-3 3 1-4,-3 7 0 0,0 8-1-2,-10 8 0 3,0 10-57 2,0 8-44-4,0 0-74-1,0 0-61 3,-13 24-203 4</inkml:trace>
    </iact:actionData>
  </iact:action>
  <iact:action type="add" startTime="38046">
    <iact:property name="dataType"/>
    <iact:actionData xml:id="d11">
      <inkml:trace xmlns:inkml="http://www.w3.org/2003/InkML" xml:id="stk11" contextRef="#ctx0" brushRef="#br0">10305 14369 236 0,'0'0'412'9,"0"0"-315"-9,0 0 33 6,0 0-33 3,0 142-30-5,0-107-10 4,0 1-5 0,0 0-7 0,0 1-10-1,0-5-10 2,0-5 3-1,0 1 2 0,0-2 7-1,15-1-10-1,5 4-11 2,2-4 0 0,4-3 0-2,1-7 2 2,2-5-2 0,8-7-5 3,2-3-6-8,7 0 3 7,0 0-4 0,-1 0 7 1,8 0 3-11,-1 0 5 7,0 0 1 1,4 0-2 2,5-6 1-2,-1-5-7-2,-4-6-4 2,-1 1 0-1,-1-1-4 3,-5 0-1-6,2 6 1 6,-7-1-1-4,-4 7 2 4,-4-1 9-4,3 2-4 0,2 4 0 2,-3 0 1 0,-3 0-1 1,1 0 1-3,0 0 0 1,3 21-1 0,5 15 7 0,2 18 12 3,-1 11-11 2,-2 7-2-11,-6-4-7 8,-10-10-1 1,-1-12-4-6,-11-18 2 4,-1-9-2 0,-9-4-3 0,-5-6-1 0,0-4-1-4,0-2-2 4,4-3 0 2,9 0-3-1,3 0-1-6,4-20 3 7,8-17 3-4,-2-2 0 3,0-6-1 0,-1 3 2-6,-2-2 0 5,3 0-1 1,-6 9 1 1,1 0 0-6,5 6 1 6,1 9 0 3,6-4 1-11,7 4-1 6,3 2-1 0,2 1 3-2,9-3-1-1,9 3 3 7,1 2 0-5,9 7 3 2,1-3 2-4,-3 5 4 7,4 3-1-10,-1 1 4 11,1 2-1-11,1 0-6 5,1 0 0 5,4 0 0-9,3 0-2 5,9 0-6 0,4 5 3-1,-3 9 2 0,3 0-4 7,0 1 5-12,-13-5 1 7,-4-3-2 0,-10 1 2-7,-4-2-3 7,8-6-3 0,-10 3 1 3,4-3 2-11,0 0-4 6,-7 0 2 3,6 5-2 3,-9-5 1-11,-2 3-2 11,-9 2 1-12,-7 4 5 6,1-1-3 2,-9 0-2-2,0 1 0-1,-9-4 5 2,6 1-4 2,-5 0-3-5,2 5 0 3,5 3-3 1,-4 3 6-2,5-3-3 0,5 3 0-1,-1-4 0 7,3 2 0-11,2 0 0 8,1-5 0-3,-2 1 0 2,2-4 0-5,-6-7 0 3,4 0 0 3,-3 0 0-3,5 0 0 0,2 0 0 1,4 0 0 0,-2 0 0-1,0 2 0 2,2 0 0-3,2 2 0 0,3-4 0 4,-5 2 0-6,9-2 0 7,-1 0 0-4,1 0 0 1,6 7 0-1,-2-5 0 2,6 3 0-5,-5 1 0 11,-2 3 0-14,-1-4 0 6,-2-2 0 4,-4-1 0-7,-1 3 0 5,-1-1 0-3,0-4 0 4,0 6 0 3,8-4 0-11,2-2 0 5,3 5 0 1,4-5 0 1,-3 0 0-7,-4 0 0 6,-2 0 0 1,-2 0 0-2,-3 0 0 0,2 0 0 3,-2 0 0-3,-1 0 0 0,-5 0 0 0,3 0 0 1,-2 0 0 0,-1 0 0-1,1-5 0 0,2 0 0 0,-2-2 0 2,2 6 0-2,6-3 0 1,-4-1 0-2,-2 2 0 1,6 1 0 1,-1-1 0-1,1 1 0 0,3 2 0 1,-3-4 0 1,-6 4 0-1,5 0 0-2,5 0 0 3,-4 0 0-1,5-3 0-5,-4 3 0 6,-1-3 0-2,2 1 0 2,-7-1 0 0,5 1 0-1,-1-5 0 0,1 5 0-2,2 2 0 3,5 0 0-6,-3 0 0 6,6 0 0-1,-7 0 0-2,4 0 0 4,-3 0 0-2,4 0 0 0,-4 2 0-5,3-2 0 8,0 0 0-5,-1 0 0 3,-2 0 0-2,-1 0 0 1,-4 0 0 1,-2 0 0-4,3 0 0 3,-2 0 0-1,1 7 0 3,-1-5 0-3,-7 1 0-3,6-3 0 4,-4 0 0 1,0 0 0-2,-2 0 0 0,-5 0 0 3,3 0 0-3,5-3 0 1,-2 1 0-2,5 2 0 4,3 0 0-7,-4-9 0 7,4 1 0-6,-2 1 0 5,1-1 0 0,1 2 0-5,-1-1 0 5,-5 3 0-2,3 1 0 3,-1 1 0-4,-6 2 0 3,1 0 0-4,-2 0 0 5,5 0 0-6,1 0 0 4,2 0 0 1,1 0 0 0,4-3 0-1,-2-2 0-1,-4 2 0-1,-2-1 0 1,-5 4 0-1,-2 0 0 2,2 0 0 1,-1 0 0-1,-6 0 0-1,8 0 0 2,-13 0 0-2,7 0 0 4,1 0 0-7,2 0 0 2,-1 9 0 3,1-1 0-2,-4 4 0-2,-1-4 0 4,-10 0 0-1,3-1 0 0,2 1 0 0,-4 1 0-2,2-9 0 2,0 5 0 2,4-3 0-2,-3-2 0-3,4 0 0 2,-7 6 0 2,-2-6 0-1,2 6 0 1,2-1 0-6,6 1 0 6,2 5 0-2,4 2 0 1,-1-6 0 7,1 1 0-13,3-2 0 6,-2 0 0-3,3-1 0 3,4 1-5-1,1 5 0 5,3 0 4-9,1 0-2 4,-7 3-3 4,0 1 4-8,-7-4 1 5,-2 0-3 1,2-2 0 3,1-7-1-8,6 4-2 3,0-6 0 2,0 0 1-2,-3 0 3-3,-4 2-7 5,-2 2 8 1,-1 1-1-5,-6 1 1 3,5 3 2-2,-6-4-3 4,2 3 0-2,-2-2 0 2,8 0 3-8,1-1 1 5,-1-3-1 5,-1 1-2-2,-8 0 1-8,-3-3 1 5,3 0 0 2,0 0-1-2,0 0 1 1,-5 0-1-1,7 0 0 3,2 0 1-3,-4 0-3-3,4-3 1 4,-4-7 2 1,0-5-1-3,1 2-3 1,-1-3 2 5,-2 3 0-8,-1 2 2 5,3 0 0-5,-3 2-1 5,6-5-2 0,-2 3-2 4,1-6 2-11,2-3-6 5,8 1 1 3,-1-2 3 2,2-1 0-10,-6 3-3 8,-1 6 7-6,-9-11 1 7,-2 3-2-8,2-3 1 7,-1-6-2 3,-1-4 2-11,2-6-5 11,2 1-13-11,-4-4 12 7,-1 4-44-4,-2 9-14 5,-6 8-20-6,-13 18-29 6,-5 11-34-5,0 29-92 2,0 34-181 0</inkml:trace>
    </iact:actionData>
  </iact:action>
  <iact:action type="add" startTime="41526">
    <iact:property name="dataType"/>
    <iact:actionData xml:id="d12">
      <inkml:trace xmlns:inkml="http://www.w3.org/2003/InkML" xml:id="stk12" contextRef="#ctx0" brushRef="#br0">10740 17519 725 0,'0'0'226'7,"0"0"-107"-2,0 0-3 1,0 0-54 2,0 0 15 0,0 0 30 2,0 0-35-6,138 14 14 4,-79-14-15 0,15 0 5-1,10-6-11 2,9-2-8-3,-2 1-7 4,3 7-9-3,2 0-2-1,-5 0-11 3,7 0-3 6,-1 0-20-14,3 0-5 5,10 0 0 3,4 0 0-1,10 4 0 0,-3-1 0-2,0 0 0 1,2-3 0 3,0 0 0-2,-6 2 0-2,1-2 0 2,-1 0 0-1,-4 3 0 0,2 3 0 1,1 0 0 0,3-1 0 2,-3-5 0-4,1 2 0-2,-10 2 0 6,-2-2 0-5,-5 2 0 4,-3 4 0-2,3-3 0 2,0 3 0 0,-3 4 0-3,-1-6 0 0,-11-1 0 2,-2-1 0 1,-2-2 0-2,-4 0 0-2,3-2 0 3,4 0 0 0,3 0 0 0,0 0 0 1,4 0 0-2,-3 0 0 0,-7 0 0 1,-7 0 0 1,-3-2 0-5,-1-4 0 6,0 1 0-3,1-1 0 2,-2 6 0-3,2 0 0 0,-1 0 0 2,-5 0 0 1,5 0 0-1,-4 0 0-3,8 0 0 5,-3 0 0-2,2 0 0 0,2 0 0-2,-2 0 0 0,3 0 0 4,1 0 0-1,3 0 0-4,1 6 0 3,6-6 0-1,1 0 0-1,-2 0 0 1,7 0 0 4,-9 0 0-7,3 0 0 4,0-14 0 1,-3 2 0 2,-4-1 0-8,-12 1 0 6,-6 7 0-1,-5-1 0 0,-10 6 0-3,-9-6 0 2,-6 6 0 8,-12 0 0-13,-15 0 0 10,-2 0 0-11,-3 0 0 8,0 0 0-5,0 0 0 4,0 0 0 1,0 0-53-1,-45 17-138-1,-34 8-69 1,31-17-59 2,8 4-313-2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6T04:58:34.60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B050"/>
    </inkml:brush>
    <inkml:brush xml:id="br5">
      <inkml:brushProperty name="width" value="0.05292" units="cm"/>
      <inkml:brushProperty name="height" value="0.05292" units="cm"/>
      <inkml:brushProperty name="color" value="#FFC000"/>
    </inkml:brush>
    <inkml:brush xml:id="br6">
      <inkml:brushProperty name="width" value="0.05292" units="cm"/>
      <inkml:brushProperty name="height" value="0.05292" units="cm"/>
      <inkml:brushProperty name="color" value="#0070C0"/>
    </inkml:brush>
  </inkml:definitions>
  <iact:action type="add" startTime="3071">
    <iact:property name="dataType"/>
    <iact:actionData xml:id="d0">
      <inkml:trace xmlns:inkml="http://www.w3.org/2003/InkML" xml:id="stk0" contextRef="#ctx0" brushRef="#br0">10657 2613 174 0,'0'0'77'6,"0"0"31"2,0 0-13-4,0 0-13 4,0 0 70 0,0 0 4-2,0 0-12 2,-85 20 5 0,79-20-34 0,0 0-15-2,6 0-10 3,0 0-26-2,0 0-10 2,0 0 10-3,0 0 2 2,0 0 19 1,25 2-10 0,33 1-8-5,39 4-7 4,31-3-8 12,40 3-34-16,32-3-18-4,23 2 0 7,12 1 0 1,-18 0 0 2,-15 5 0-5,-31 1 0 3,-25-4 0 6,-26-1 0-11,-20-1 0 4,-18-7 0 2,-23 0 0-5,-24 0 0 11,-12 0 0-12,-13 0 0 4,-10 0-74-2,0 0-99 5,-36 0-89-5,-2 0-113 5,-8 0-579 5</inkml:trace>
    </iact:actionData>
  </iact:action>
  <iact:action type="add" startTime="4081">
    <iact:property name="dataType"/>
    <iact:actionData xml:id="d1">
      <inkml:trace xmlns:inkml="http://www.w3.org/2003/InkML" xml:id="stk1" contextRef="#ctx0" brushRef="#br0">19868 2621 3 0,'0'0'521'4,"0"0"-348"4,0 0-5-4,0 0 4 4,0 0-48 3,0 0-18-6,-57-10 0 1,57 10-33 2,0 0-4 1,0 0 19-2,0 0-7-1,0 0-20 4,45 2 19-4,29 9-42 3,39-2 10-4,41-4-4 4,41-5-6 9,43 3-6-18,19 1-10 9,-8 3-22-6,-32 10 0 7,-35-3 0-3,-42 3 0-2,-31-7 0 5,-28-3 0-2,-24-2 0 4,-24-5 0-10,-16 0 0 5,-9 0-129 0,-8-2-88 3,0-13-109-4,-15 7-71 3</inkml:trace>
    </iact:actionData>
  </iact:action>
  <iact:action type="add" startTime="5002">
    <iact:property name="dataType"/>
    <iact:actionData xml:id="d2">
      <inkml:trace xmlns:inkml="http://www.w3.org/2003/InkML" xml:id="stk2" contextRef="#ctx0" brushRef="#br0">28388 2781 450 0,'0'0'461'6,"0"0"-333"-1,0 0 35 4,0 0-43-3,0 0-5 1,0 0-39 1,0 0 11 0,216-10-4-2,-141 10-15 3,15 0 2-1,18 3-16 0,21 2-13-2,15-3-3 3,25 1-9-2,12-3-6 1,12 0-6 8,-6 0-7-16,-6-3-4 8,-3-16-1-1,-21 5-2-1,-21 6-3 4,-25 8 0 0,-29 0 0-5,-14 0 0 9,-25 0 0-12,-14 0-26 12,-8 0-40-12,-13 0-46 2,-8 0-36 4,0 14-18-1,-16 16-43 2,-14-13-66 0,-8 10-672-6</inkml:trace>
    </iact:actionData>
  </iact:action>
  <iact:action type="add" startTime="6804">
    <iact:property name="dataType"/>
    <iact:actionData xml:id="d3">
      <inkml:trace xmlns:inkml="http://www.w3.org/2003/InkML" xml:id="stk3" contextRef="#ctx0" brushRef="#br0">7587 5606 571 0,'0'0'197'4,"0"0"-31"5,0 0-23-3,0 0-35 0,174 17-10 2,-123-17-1 0,7 0-11 0,10 0-10-2,3 0 7 4,10-9-10-3,8 4-4 2,3-5-16-4,1 10-5 7,7-7-10-7,7 1-2 2,8 2-7 1,5-1-5 15,-1 3-3-23,3 0-5 0,-9 2-1 8,2 0-15-1,-1 0 0 6,-1 0 0-11,0 0 0 12,-1 8 0-12,-2 0 0 6,3-2 0 6,4-6 0-13,4 0 0 12,-4 0 0-11,-7 0 0 10,-5 0 0-11,-8 0 0 7,-2 0 0 1,-6 0 0-5,-4 0 0 8,7 4 0-7,-2 0 0 4,7 2 0-2,7-3 0 2,-4-3 0-5,0 0 0 6,-9 0 0-2,2 0 0-2,-6 0 0 1,0 0 0 7,7 0 0-12,3 0 0 10,5 0 0-10,1-13 0 7,1 3 0-3,-4-4 0 0,-3 1 0 3,-4-2 0 2,1-2 0-7,1 0 0 5,-7 4 0 0,-4-2 0-3,-6 4 0 2,-4 0 0-3,-1 2 0 6,-2 6 0-6,3-2 0 5,7 2 0-7,4 3 0 7,-1 0 0-2,-1-3 0 6,1 3 0-12,2 0 0 10,-1 0 0-11,-2 0 0 7,-12 0 0 0,-13 0 0 1,-6 0 0-4,-11 0-6 4,-18 0-103-3,-15 0-54 1,-8 0-76 2,-14 0-85-1,-32 6-335-2</inkml:trace>
    </iact:actionData>
  </iact:action>
  <iact:action type="add" startTime="7892">
    <iact:property name="dataType"/>
    <iact:actionData xml:id="d4">
      <inkml:trace xmlns:inkml="http://www.w3.org/2003/InkML" xml:id="stk4" contextRef="#ctx0" brushRef="#br0">7771 7731 808 0,'0'0'166'6,"0"0"-6"-1,0 0-24 1,0 0-24 2,212-9-22 0,-140 9-16 1,13 0 4-4,22 0-18 3,13 0-2 0,13 6-8 0,11 2-6-1,-3 4-9 2,-1 1 2-3,2 4-16 1,2 3 4 1,5-3-10 14,-7 2 1-22,6-6-1 0,-5-3-5 9,2-3-7 0,8-7-2-1,-8 0 3 5,-5 0 1-11,-6 0 0 5,-7 0 2-1,-7 0 0 4,1 0-2-4,-5 0-5 2,-2 0 0 1,-2-4 0-2,-3-1 0 2,-14-3 0-5,-6 1 0 5,-5-1 0-3,-8-1 0 2,-4 3 0 0,-3 1 0-2,-2 3 0 2,-6 2 0-1,13-3 0 0,-8 3 0 2,8-4 0 1,2-1 0-6,-5-3 0 5,3 0 0-2,-6 2 0 2,0-4 0 0,-7 3 0-5,5-2 0 4,-5 0 0 1,4 4 0-2,4-3 0 1,-6 2 0 3,5 0 0-8,5 1 0 5,4 3 0 0,0 2 0 3,1 0 0-10,-6 0 0 7,-1 0 0 3,-1 0 0-4,-9 0 0 0,-5 10 0 0,-5-1 0 1,-9-1 0 7,-11-3 0-14,-10 2 0 7,-8-2 0-5,-2-2-77 6,-3-3-41-3,-6 0-55 2,-2 0-54 1,0 0-141-1,0 0-399-2</inkml:trace>
    </iact:actionData>
  </iact:action>
  <iact:action type="add" startTime="8911">
    <iact:property name="dataType"/>
    <iact:actionData xml:id="d5">
      <inkml:trace xmlns:inkml="http://www.w3.org/2003/InkML" xml:id="stk5" contextRef="#ctx0" brushRef="#br0">7025 10038 627 0,'0'0'272'9,"0"0"-126"-6,0 0-2 4,162-34-46-1,-123 28 14 3,14-1-18-3,3 3-12 2,12-4-12 1,19-4-6-2,16 2-13-1,19 2 0 2,16 4-5 1,15 4-11-2,4 0 1 2,4 0-7-2,2 0-6 10,-5 9-4-14,-7 8-2 4,-7-4-6 4,-5-1 2-10,-7-1-6 6,13 0-7 4,-5-3 0-8,5 1 0 7,-8-3 0 5,-4-4 0-10,3-2 0-5,-5 0 0 13,3 0 0-10,-6 0 0 6,1 0 0 6,-4 0 0-12,-5 0 0 1,0 0 0 5,-7 0 0-5,-1 0 0 5,4 0 0-2,-7 0 0 2,1 0 0-1,-4 4 0-1,-8-3 0 0,-2 3 0-1,-8 2 0 2,2 1 0 0,-6 3 0 2,3-3 0-6,2 3 0 3,3-5 0 3,0-5 0-4,5 0 0 4,-4 0 0-6,2 0 0 3,-2 0 0 3,-8-9 0-4,2-4 0 2,-4-2 0 0,1 3 0 4,-10 2 0-11,0-2 0 8,-10 7 0-2,-8 5 0 3,4 0 0-7,-4 0 0 9,5 0 0-5,0 0 0 0,9 0 0 2,-1 0 0-3,4 11 0 1,-1 4 0 1,-5-2 0 1,-14 4 0-6,-19-6 0 7,-11 0 0-3,-19-1 0 0,-4-7-38 1,0 5-61-1,-4-3-77 2,-68-1-61-3,21-4-79 3,-7 5-111-2</inkml:trace>
    </iact:actionData>
  </iact:action>
  <iact:action type="remove" startTime="11706">
    <iact:property name="style" value="instant"/>
    <iact:actionData xml:id="d6" ref="#d5"/>
  </iact:action>
  <iact:action type="add" startTime="11714">
    <iact:property name="dataType" value="strokeEraser"/>
    <iact:actionData xml:id="d7">
      <inkml:trace xmlns:inkml="http://www.w3.org/2003/InkML" xml:id="stk6" contextRef="#ctx0" brushRef="#br1">18626 14383 632 0,'0'0'184'14,"0"0"-54"-12,0 0-2 1,0 0-50 3,0 0-27 2,0 0-30 0,11 34-16-2,-11-34-5 3,0 0-12-2,0 3-55 4,0-3-87-5,0 2-332-1</inkml:trace>
    </iact:actionData>
  </iact:action>
  <iact:action type="remove" startTime="12306">
    <iact:property name="style" value="instant"/>
    <iact:actionData xml:id="d8" ref="#d4"/>
  </iact:action>
  <iact:action type="add" startTime="12312">
    <iact:property name="dataType" value="strokeEraser"/>
    <iact:actionData xml:id="d9">
      <inkml:trace xmlns:inkml="http://www.w3.org/2003/InkML" xml:id="stk7" contextRef="#ctx0" brushRef="#br1">18928 12078 699 0,'0'0'96'12,"0"0"-5"-11,0 0-42 2,0 0-48 5,0 0-1 1,0 0-43-2,19 15-45 0,-19-15-188 0</inkml:trace>
    </iact:actionData>
  </iact:action>
  <iact:action type="add" startTime="12944">
    <iact:property name="dataType" value="strokeEraser"/>
    <iact:actionData xml:id="d10">
      <inkml:trace xmlns:inkml="http://www.w3.org/2003/InkML" xml:id="stk8" contextRef="#ctx0" brushRef="#br1">18915 10087 475 0,'0'0'164'5,"0"0"-155"-2,0 0-9 6,0 0-2-2,0 0-85 3,0 0-293-5</inkml:trace>
    </iact:actionData>
  </iact:action>
  <iact:action type="remove" startTime="13469">
    <iact:property name="style" value="instant"/>
    <iact:actionData xml:id="d11" ref="#d3"/>
  </iact:action>
  <iact:action type="add" startTime="13475">
    <iact:property name="dataType" value="strokeEraser"/>
    <iact:actionData xml:id="d12">
      <inkml:trace xmlns:inkml="http://www.w3.org/2003/InkML" xml:id="stk9" contextRef="#ctx0" brushRef="#br1">18642 10053 710 0,'0'0'40'13,"0"0"-7"-12,0 0-15 5,0 0-18-1,0 0-66 3,0 0-440 0</inkml:trace>
    </iact:actionData>
  </iact:action>
  <iact:action type="add" startTime="15684">
    <iact:property name="dataType"/>
    <iact:actionData xml:id="d13">
      <inkml:trace xmlns:inkml="http://www.w3.org/2003/InkML" xml:id="stk10" contextRef="#ctx0" brushRef="#br2">8531 3578 375 0,'0'0'308'4,"0"0"-210"3,0 0 0 3,0 0 1-5,0 0-6 3,0 0-40-3,-210-118-4 3,136 108-7 0,-10 10-10 0,-9 0 20-1,-7 0-7 0,-2 0 0 4,0 12-10-6,-3 13-13 2,12 5-5 0,9 11 3 1,5 12-6 0,9 8-1 8,-1 21 9-15,3 13-3 8,7 7 1-1,7 4-3-4,4 5 17 6,5-2-10-3,14 3-2 0,11-2-1-1,20-4 2 2,0-1-6-1,59 1 2 3,33 4-4-3,41 3-10 4,32-2-5 0,38 3 0-9,45-13-2 4,41-15 2 1,24-24 0 1,3-30 1 4,-22-30 0-11,-37-2 2 9,-52-19-2-3,-32-33-1 1,-41-20-2-4,-28-27-2 6,-24-27 0-2,-19-31 3 2,-26-21-2-7,-35-16 2 3,0-2-3 6,-50 4 3-4,-41 16-2-2,-15 14-9 0,-19 26-34 5,-21 28-47 1,3 34-35-9,86 74-69 5,12 0-155-4</inkml:trace>
    </iact:actionData>
  </iact:action>
  <iact:action type="add" startTime="16640">
    <iact:property name="dataType"/>
    <iact:actionData xml:id="d14">
      <inkml:trace xmlns:inkml="http://www.w3.org/2003/InkML" xml:id="stk11" contextRef="#ctx0" brushRef="#br2">8830 8390 452 0,'0'0'196'3,"0"0"-11"2,-228-99-51 1,115 75-42 2,-12-1-14 0,-12-3-3-1,-7 4-11-2,3-3-10 4,8 10 0-1,5 9-10 1,8 8-12-2,6 0-6 1,3 11-3-1,10 37-11 16,-8 14 2-22,8 14 7-1,1 11-1 17,9 6-1-12,11 2-5-5,16 10 6 11,19 7 10-6,20 11-10 2,25 10-10 9,0 8 9-14,70 4-8 6,55 8-2-4,41-3 0 6,43 2-6-6,49-10-3 6,36-28-5 0,30-30 4-7,2-42 1 6,-17-37 1-1,-44-5 4 8,-36-77 2-10,-36-53-3-6,-35-56-4 12,-32-48-2-12,-48-40-2 8,-46-12 1 1,-32-2-1 7,-39 16-3-11,-74 22-36-1,-45 28-78 1,-29 42-42 4,85 163-134-1,14 17-810-3</inkml:trace>
    </iact:actionData>
  </iact:action>
  <iact:action type="add" startTime="17966">
    <iact:property name="dataType"/>
    <iact:actionData xml:id="d15">
      <inkml:trace xmlns:inkml="http://www.w3.org/2003/InkML" xml:id="stk12" contextRef="#ctx0" brushRef="#br2">27621 11575 248 0,'0'0'186'6,"0"0"-21"2,0 0-28 0,0 0-34-2,0 0-9 3,0 0-30-2,0 0-21 3,-37 8 0-6,-16-4 0 4,-5-3-2 0,-11 6-15 0,-12 1-3-1,-3 6-8 1,-9 6-2-1,-1 5-6 1,8 3-3 0,9 5 1-1,12 7-1 5,6 5 2-7,11 6 8 2,7 3 8 0,9 1 0 1,15 8 5-1,14 2-4 4,3-3 7-5,16 4-3 2,43 5 9 1,20-2-17-5,24 11-11 4,21-1-2 1,14-4-6-1,8-7-1 1,5-14-3-4,-3-16 2 4,0-18 0 0,-3-20 1-2,-13 0 1 0,-12-57-3 2,-16-25 0-4,-14-20-2 3,-19-23 0-1,-14-24-6 0,-17-8-25 6,-24-3-2-11,-16 14-18 6,-3 22-36 1,-53 23-23-3,15 90-145-1,5 8-284 5</inkml:trace>
    </iact:actionData>
  </iact:action>
  <iact:action type="add" startTime="18853">
    <iact:property name="dataType"/>
    <iact:actionData xml:id="d16">
      <inkml:trace xmlns:inkml="http://www.w3.org/2003/InkML" xml:id="stk13" contextRef="#ctx0" brushRef="#br2">30326 13110 333 0,'0'0'17'2,"0"0"115"3,0 0-57 1,0 0 1 1,0 0 11 1,0 0-5 0,-188-108-28-2,141 91-19 3,-6 4-2-1,0-5-12 1,-7 9 6-2,-1-6 0-1,-6 6 1 2,-4 7-2 0,-3-2-14-1,2 4 4 0,-5 0 10 4,6 6 1-6,-2 20 0 18,5 4 4-23,4 4-8 1,3 1-2 12,5-3-4-13,4 7 7 11,1 8 10-4,2 2 0 0,4 8 2-1,6 1-9 4,5-1-6-2,14-1-3 1,13 0-7-7,7 1 7 6,0 2-6 0,53-2-2 2,27-5 3-4,20-3-1 3,28-4 2 5,15-8-1-13,12-8-6 9,9-11-4-8,-4-14-3 9,-16-4-1-4,-7-2-1-3,-23-40 1 5,-17-20-2 0,-14-19 0 6,-18-18-5-10,-21-16-18-4,-21-14-21 8,-19 0-43 3,-4-6-26-10,-11 90-51 8,-26 11-162-5</inkml:trace>
    </iact:actionData>
  </iact:action>
  <iact:action type="add" startTime="21115">
    <iact:property name="dataType"/>
    <iact:actionData xml:id="d17">
      <inkml:trace xmlns:inkml="http://www.w3.org/2003/InkML" xml:id="stk14" contextRef="#ctx0" brushRef="#br2">7725 12896 391 0,'0'0'225'4,"0"0"-28"3,0 0-8 0,0 0-54 2,0 0-29-4,233 11-10 3,-131 1-10-2,21 4-25 2,35 1-16 3,32 3-13-6,11 5-13 3,-3-3-7-1,-20 10-8 1,-38-7 0 0,-24 2-4 2,-27 4 0-6,-17-1-31 16,-21-6-75-19,-15-3-79 5,-36-21 23-2,0 2-301 4</inkml:trace>
    </iact:actionData>
  </iact:action>
  <iact:action type="add" startTime="21917">
    <iact:property name="dataType"/>
    <iact:actionData xml:id="d18">
      <inkml:trace xmlns:inkml="http://www.w3.org/2003/InkML" xml:id="stk15" contextRef="#ctx0" brushRef="#br2">7347 17732 611 0,'0'0'198'3,"0"0"1"4,0 0-52 1,0 0-44-2,0 0-8 2,0 0-3 0,161-5-15 0,-72 5-6-1,23 0-9 1,24 0-16 0,22-8-17 0,15 1-15-3,2 2-2 3,-5 0-7 0,-19-1-4 0,-34-3-1-2,-24 4-4 15,-25 0-57-16,-15-10-95-5,-53 10-89 7,0-7-156 1</inkml:trace>
    </iact:actionData>
  </iact:action>
  <iact:action type="add" startTime="24945">
    <iact:property name="dataType"/>
    <iact:actionData xml:id="d19">
      <inkml:trace xmlns:inkml="http://www.w3.org/2003/InkML" xml:id="stk16" contextRef="#ctx0" brushRef="#br3">8693 5814 501 0,'0'0'226'4,"0"0"-103"-4,0 0 7 8,0 0-34-1,0 0-23 2,0 0-26-3,0 0-14 1,-65-28 64 0,-2 14-27 1,-5 4-13 0,-12 0 12-2,-10 3-23 4,-6 7-3-4,-5 0-7 3,-5 0-7-4,-2 10-3 3,7 21 7 11,3 14-11-14,9 12 0-5,12 7 4 10,6 5-2-4,7 8-2 3,4 1-3-2,15 4 0 1,1 5-6 2,16 12-3-8,20 8 5 5,12 7-7 1,21 10 8 0,42 2-6 1,34 12-5-3,31 5-4 2,36 10 0 4,46-1-1-7,35-13-3 2,36-14 3 0,21-16 0 0,2-13 3 1,-2-12 0 2,-26-10 3-6,-26-22-6 5,-14-27-2 0,-26-25-3-4,-18-35 2 3,-16-76 1 2,-26-52 2-3,-31-41-3-3,-38-38 1 4,-48-15-1 0,-33-4 2 5,-27 9-2-11,-86 12-1 5,-32 13-2 4,-35 22-16-3,-14 25-8-2,-11 35-32 0,-17 39-31 2,-18 40-34 1,-8 35-77-6,161 31-103 6,9 31-481-1</inkml:trace>
    </iact:actionData>
  </iact:action>
  <iact:action type="add" startTime="26397">
    <iact:property name="dataType"/>
    <iact:actionData xml:id="d20">
      <inkml:trace xmlns:inkml="http://www.w3.org/2003/InkML" xml:id="stk17" contextRef="#ctx0" brushRef="#br3">30071 11802 574 0,'0'0'159'2,"0"0"-26"3,0 0-92 3,0 0 16-1,0 0 6-1,0 0-10 2,-161-128-21 0,84 108 13 0,-17 5-10-1,-16 8 14 0,-3 7-8 1,-2 0-10 1,5 17 0-3,10 24-3 2,0 15 7 0,10 15-8 0,6 10-11-2,13 6 5 14,15 7-5-20,18-2-4 14,22 0 3-14,16-2-6 14,9-4 2-12,56-9-4 9,25-1-4-9,31-12-1 6,24 0 0 1,8-15-1-3,3-6 1 8,-8-12-2-12,-22-18 0 8,-21-13-2-6,-10-5 1 6,-14-62-2-6,-10-38-2 4,-11-29-2 7,-14-24-3-12,-11-15-6 3,-22-9-7 2,-13 12-5 6,0 9-32-11,-57 30-11 1,-19 24-44 4,31 98-112-4,-7 9-304 5</inkml:trace>
    </iact:actionData>
  </iact:action>
  <iact:action type="add" startTime="28080">
    <iact:property name="dataType"/>
    <iact:actionData xml:id="d21">
      <inkml:trace xmlns:inkml="http://www.w3.org/2003/InkML" xml:id="stk18" contextRef="#ctx0" brushRef="#br3">7608 15360 255 0,'0'0'151'5,"0"0"-31"2,0 0 13 0,0 0-30 0,0 0-9 0,0 0-18 1,0 0-8-2,-6 3 19 2,6-3 11 0,0 0 4 1,32 0-10-2,18 2 5-1,11 6-10 3,22-1-21-2,18 5-11-1,25-4-17 2,22 1-13 14,-3-1-6-18,-4-3-3-4,-18 2-2 11,-30-2 8-3,-19-2-8 0,-31 2-4-7,-20-3-9 11,-15-2 1-7,-8 0-2 8,0 0 0-11,-39 0-3 4,-57 0 0 3,-49-2 2 6,-23-23 0-14,-3-4-1 7,4 1 1-1,29-4 1 5,31 3-1-10,27 9-1 12,38 3 0-11,26 9-3 9,16 8-27-10,16 0-28 4,42 0-38 2,19 0-59 5,-38 3-69-11,-4 8-96 8</inkml:trace>
    </iact:actionData>
  </iact:action>
  <iact:action type="add" startTime="33212">
    <iact:property name="dataType"/>
    <iact:actionData xml:id="d22">
      <inkml:trace xmlns:inkml="http://www.w3.org/2003/InkML" xml:id="stk19" contextRef="#ctx0" brushRef="#br4">13233 3333 239 0,'0'0'550'4,"0"0"-531"6,0 0 106-6,0 0-18 2,0 0-40 3,0 0 0-1,-210-29-11-2,126 29-6 2,-9 0 4 3,-11 0 3-5,2 3-14-1,-5 19-4 3,4 10-9 0,6 6-4 1,4 11 2-1,2 4-12-2,1 9 11 4,6 8-1 7,7 9 0-17,6 8-6 7,12 6 1-2,5 5-4 2,11 1 1 5,6-1 10-9,7 1-11 7,20-5 0 2,0-1 1-10,10 1-1 7,0-12-9-5,3-5-1 6,31-4-1-3,10-5-1 1,12 3-2 1,21-4 1-4,20 6-2 5,29 4 0-4,16-8-2 2,15-2-3 5,23-8-5-11,-2-14 5 10,-1-11 1-10,-9-12 0 7,-11-10 2-4,-10-12 1 2,-6 0-1 2,-11-17 6 5,-3-40-3-13,-16-29-1 8,-4-35 0-3,-7-29 1 0,-15-23-3 5,-13-20 2-6,-27-7-2 5,-19-4 0-3,-26 1 0-1,-14 7-5 4,-62 12-3-6,-28 22-7 7,-30 31-20-3,-24 32-43-5,-15 30-64 5,99 69-55 7,10 0-96-14</inkml:trace>
    </iact:actionData>
  </iact:action>
  <iact:action type="add" startTime="34665">
    <iact:property name="dataType"/>
    <iact:actionData xml:id="d23">
      <inkml:trace xmlns:inkml="http://www.w3.org/2003/InkML" xml:id="stk20" contextRef="#ctx0" brushRef="#br4">23819 6626 106 0,'0'0'433'2,"0"0"-332"3,0 0 82 2,0 0-79 1,0 0-32-1,0 0-10-1,-161-11-17 2,105 5-5-1,-4 0-9 0,-5 4 5 0,-5 2-3 1,-2 0-2 1,-2 0 5-3,-6 5-8 2,8 22 3 0,-4 8-2 0,3 11 2-3,12 4-8 4,4 6-2 8,11 6 3-12,10 2 1 6,11 2-2-10,18 3 4 8,7 8-10-4,4 5 5 4,51 4-14-5,23 4-4 4,14 0 0-1,24 0-1 1,5-6-2 3,7-16-1-7,1-18 0 5,-4-21 2-3,-5-24-2 2,-4-5 0-2,-7-29 0 5,-9-41 0-3,-11-31 1-5,-4-19-1 6,-16-19 0-1,-15-3 0 1,-27 5 0-5,-24 2-3 5,-3 19-2 0,-27 22-9 1,-40 19-70-8,-10 19-23 7,-10 14-51 1,41 42-41 1,7 0-243-10</inkml:trace>
    </iact:actionData>
  </iact:action>
  <iact:action type="add" startTime="36600">
    <iact:property name="dataType"/>
    <iact:actionData xml:id="d24">
      <inkml:trace xmlns:inkml="http://www.w3.org/2003/InkML" xml:id="stk21" contextRef="#ctx0" brushRef="#br4">11587 12984 718 0,'0'0'179'5,"0"0"-10"1,0 0-46 2,0 0-14 0,0 0 9 0,218 32-39-2,-118-22 0 2,38 0-13 0,27 7-6-1,31-3-15 0,13 2-5 1,-19 4-12 0,-15-2-17 0,-33-5-6 3,-32 2-5-3,-24-4 0-1,-28-6-14 4,-18-1-70-9,-9-4-88 6,-31 0-110 3,0 0-287-7</inkml:trace>
    </iact:actionData>
  </iact:action>
  <iact:action type="add" startTime="40138">
    <iact:property name="dataType"/>
    <iact:actionData xml:id="d25">
      <inkml:trace xmlns:inkml="http://www.w3.org/2003/InkML" xml:id="stk22" contextRef="#ctx0" brushRef="#br5">13910 5691 187 0,'0'0'481'4,"0"0"-417"3,0 0 103-2,0 0-43 2,0 0-46 1,-184-73 6 0,84 61-16-2,-12 5 8 0,-2-3-10 2,-9 7-17 0,2 3-11 0,-3 0-8-2,-2 0 4 4,2 3-7-4,10 14-12 2,11 3-7-1,6 0-3 10,10 2-3-15,3 10 2 5,3 10-1 0,-3 18 3-1,-5 18 4 4,8 11 2-2,7 9 0-5,7 6 10 9,14 2-3-4,15 5 8-2,18 1 9 1,20 6-7 1,0 6 2 1,61 4-4-4,39 5-17 4,32-2-2-1,28-8-5 2,38-17-3-7,32-25-3 5,31-30 1 3,30-38 0-8,6-13 2 6,-18-26 0-2,-31-49 10 4,-38-20 1-7,-30-26-5 2,-38-19-4 5,-32-17-2-7,-38-15-2 4,-43-5-1 1,-29-16 1 3,-36-7-1-11,-70-7-7 7,-49 4-24 2,-30 6-32-6,-24 17-32 5,-14 19-29-2,-4 26-60 3,146 123-62-7,20 12-735 7</inkml:trace>
    </iact:actionData>
  </iact:action>
  <iact:action type="add" startTime="41723">
    <iact:property name="dataType"/>
    <iact:actionData xml:id="d26">
      <inkml:trace xmlns:inkml="http://www.w3.org/2003/InkML" xml:id="stk23" contextRef="#ctx0" brushRef="#br5">26263 6781 478 0,'0'0'112'6,"0"0"91"-5,0 0-40 5,0 0-68 3,0 0-2-5,0 0-31 4,-183-43-7 0,112 36-5 0,-5 3-11 0,-6 2-11-2,-5 2-5 3,3 0-7-2,0 6 9 0,-1 22-6 1,9 8-3 0,7 9 6 0,9 5-4-1,15 6 2 3,5 10-3-6,17 3-1 23,18 9 0-26,5 7 10-1,25 5 1 11,46-4-20-9,29 0-3 3,22-7-2 5,23-12-1-2,16-14 2 6,11-10 1-13,-7-18 4 7,-14-15 1-3,-20-10 7 3,-23 0-3 6,-9-37-8-12,-11-34-3 7,-11-26-2 0,-13-17-1-6,-15-16 0 6,-24-8-2-1,-22-1 1 7,-3 6-1-14,-37 12-6 6,-34 20-52 0,-21 27-55 1,42 72-75-4,-2 2-43 6</inkml:trace>
    </iact:actionData>
  </iact:action>
  <iact:action type="add" startTime="43574">
    <iact:property name="dataType"/>
    <iact:actionData xml:id="d27">
      <inkml:trace xmlns:inkml="http://www.w3.org/2003/InkML" xml:id="stk24" contextRef="#ctx0" brushRef="#br5">10557 15447 766 0,'0'0'169'2,"0"0"3"0,0 0-44 6,168-25 8 0,-112 15-29 0,4 1-7-1,13 1-5 1,8 1-7 0,12 1-7-2,1 4-11 2,12 0-8 2,-2 2-9-4,1 0-33 0,-2 0-20 2,-2 0 0 0,-1 0 0 0,4 0 0 16,-4 4 0-24,0 2 0 3,-5-2 0 8,-16-1 0-11,-5-3 0 9,-23 0 0 0,-5 0 0 1,-15 0 0-4,-12-7 0-1,-5-3 0 2,-11 1 0 2,1 0 0-3,-4-8-155 2,0 4-78 0,0 7-105 0,-17 6-188-3</inkml:trace>
    </iact:actionData>
  </iact:action>
  <iact:action type="add" startTime="47387">
    <iact:property name="dataType"/>
    <iact:actionData xml:id="d28">
      <inkml:trace xmlns:inkml="http://www.w3.org/2003/InkML" xml:id="stk25" contextRef="#ctx0" brushRef="#br6">13103 8027 683 0,'0'0'155'2,"0"0"23"3,0 0-52 4,0 0-44-3,0 0-12 0,0 0-3 2,-84-44 25 0,0 26-32 0,-19-6 6 0,-10 2-6 0,-9-1-16-1,-1 9 6 2,-8 6-13-4,-8 8-3 3,-2 0 3 4,5 5-6-6,7 32-13 11,9 17 2-16,2 13 1 2,14 15-6 5,1 10 1 0,12 6 3 5,11 7-8-11,18 4-4 7,21 2 2-4,27 8 1 5,14 9-5 9,23 5 8-16,54 2-2-3,37 4-11 8,36-10 0-1,34-9 0-1,37-15 0 5,24-26 0-7,29-27 0 5,3-26 0 5,-13-26 0-13,-22 0 0 8,-25-26 0-5,-30-38 0 10,-17-26 0-12,-18-31 0 8,-31-25 0-5,-27-26 0 3,-43-18 0 6,-36-18-6-12,-15-28 2 7,-59-11-10-5,-61 2-11 5,-45 8 8 1,-37 35-21-6,-27 47 2 6,-6 44-12-6,5 46-79 5,153 65-61 0,16 38-133-3</inkml:trace>
    </iact:actionData>
  </iact:action>
  <iact:action type="add" startTime="49526">
    <iact:property name="dataType"/>
    <iact:actionData xml:id="d29">
      <inkml:trace xmlns:inkml="http://www.w3.org/2003/InkML" xml:id="stk26" contextRef="#ctx0" brushRef="#br6">26517 7990 50 0,'0'0'202'5,"0"0"-38"3,0 0 21-2,0 0-30 2,0 0 5 0,0 0-28 0,0 0-28-2,27-17-5 2,-27 14-12 0,-37-6 17 0,-24-2-28-2,-22 0-14 2,-10-2-11 2,-13-2-13-3,-4-2-11-1,0 0-7 4,3 0-5 12,-6-3 3-21,4 9 0 1,-3 2-8 6,8 9 3-1,4 0-6 5,3 0 2-5,9 9-5-7,11 19 2 12,7 9-1-7,8 10-1 3,1 9-2-1,13 10 1-1,5 4 1 7,6 2-2-10,13 5 1 6,12 4 5 0,12 3 5-4,0 4-8 5,3 7 0-7,38 1-2 7,15-1 0 2,17 0-2-10,22-2-1 7,31-9-1-2,34-13-2-1,21-11 2 8,19-13-1-11,-1-13 2 6,-12-10 4-5,-15-1 4 4,-23-6 1 6,-17-6 10-12,-6-11-8 13,2 0-5-14,5-17-4 9,7-43 0-8,-9-28-4 7,-10-28 0-3,-24-16-3 2,-23-14-1 1,-18-5 5-3,-17-4 1 4,-23 3-6-6,-16 15-4 6,-11 24-19 6,-69 27 3-12,-45 34-26-4,-41 23-18 13,-31 18-14-9,-12 11-49 4,122 0-112-1,14 10-174 3</inkml:trace>
    </iact:actionData>
  </iact:action>
  <iact:action type="add" startTime="51596">
    <iact:property name="dataType"/>
    <iact:actionData xml:id="d30">
      <inkml:trace xmlns:inkml="http://www.w3.org/2003/InkML" xml:id="stk27" contextRef="#ctx0" brushRef="#br6">9814 17685 688 0,'0'0'181'4,"0"0"-19"4,0 0-36 0,0 0-24-3,0 0 1 4,200 0-18-3,-110 0-23 0,24 0-3 2,37 0 4 0,29 0 5 1,24 0-10-4,9 0-7 5,-11 0-14-4,-21 5-1 14,-25 7-7-16,-11-2 0-3,-1 0-8 14,4 0-9-14,10-10-4 8,-5 0-8-3,-5 0-2 2,-9 0 2 1,-17 0 0-5,-22-10 0 4,-25 0 5 1,-22 5-4 0,-20 5 3-5,-13 0-2 4,-11 0 2 0,-6 0-3 0,-3 0 0 0,0 0 0 1,-9 0 4-3,-59 0-1 1,-48 0-2 2,-45 0 0-1,-20 0-2-3,-20 0 5 2,-13 0-5 1,3 0 1 2,-2 0-1-4,21 0-5 2,18 0 2-2,18-5 1 0,28 5 1 3,27 0 0-2,37 0 1 1,25 0 0 0,22 0 1-1,14 0-1 1,3 0 0-2,0 0 0 1,10 0 0 2,54 10-2-1,33 17-4 1,32 0 6-1,26 0-1-3,14-6 1 3,-3-2 2 1,-21-7-1-1,-25-7 4-1,-27-2-3 1,-30 1-1-5,-22-3-1 5,-25-1-1 0,-13 0 1 1,-3 0 0-4,-60 0-1 3,-47 0 1 1,-35-8-2-1,-17-14-1-1,5 2-3 4,11 0-1-8,18 3-56 7,21 9-54-3,30-3-81 2,74 11-119-5,0 0-951 2</inkml:trace>
    </iact:actionData>
  </iact:action>
  <iact:action type="add" startTime="54154">
    <iact:property name="dataType"/>
    <iact:actionData xml:id="d31">
      <inkml:trace xmlns:inkml="http://www.w3.org/2003/InkML" xml:id="stk28" contextRef="#ctx0" brushRef="#br0">14526 13063 604 0,'0'0'202'4,"0"0"-4"7,200-4-60-7,-116 4-35 2,13 0 7 2,27 0-26-1,26 4-28 0,34 11 6 1,37 2-12 0,27-2-16 1,20 2-14 6,10 3 2-12,-7 5-4 4,-20 5-8 7,-37 13-10-10,-34 7-24 0,-49-3-10 5,-40-10-62-1,-42-14-31-2,-49-23-95-1,-33 0-79 3</inkml:trace>
    </iact:actionData>
  </iact:action>
  <iact:action type="add" startTime="54828">
    <iact:property name="dataType"/>
    <iact:actionData xml:id="d32">
      <inkml:trace xmlns:inkml="http://www.w3.org/2003/InkML" xml:id="stk29" contextRef="#ctx0" brushRef="#br0">13759 15622 866 0,'0'0'194'5,"271"-9"-18"-5,-110 9-29 7,34 0-52 2,28 0-21-4,17 0-9 1,16 0-15 3,0 0-16 10,-4-3-7-17,-15 3-4 5,-29 0-16 4,-29 0 0-9,-30 0-7 11,-32 12-41-12,-27 3-54 6,-32-15-72 1,-58 0-95 5,-1 0-92-11</inkml:trace>
    </iact:actionData>
  </iact:action>
  <iact:action type="add" startTime="55453">
    <iact:property name="dataType"/>
    <iact:actionData xml:id="d33">
      <inkml:trace xmlns:inkml="http://www.w3.org/2003/InkML" xml:id="stk30" contextRef="#ctx0" brushRef="#br0">13819 17833 730 0,'168'-19'293'3,"-14"19"-143"2,25 0 38 3,30 0-70-1,32 0-16 1,33 0-28 0,23 0-20 10,25 0-8-16,-1 0-24 6,-29 0-6-1,-31 0-16-3,-40 0-6 5,-47 0-47-2,-34 0-51 3,-39 0-88-7,-101 0-124 8,-4-6-347-5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5T04:12:07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733">
    <iact:property name="dataType"/>
    <iact:actionData xml:id="d0">
      <inkml:trace xmlns:inkml="http://www.w3.org/2003/InkML" xml:id="stk0" contextRef="#ctx0" brushRef="#br0">2463 10923 522 0,'0'0'180'4,"0"0"-40"3,0 0 10 1,0 0-34 0,0 0-17-2,0 0 4 2,0 0 8 1,0 0-38-2,0 3-6 0,0-3-10 0,0 0-5 2,0 0 21-2,0 0-24-1,0 0-8 2,3 0-22 0,10 0 13-1,5 0-1 2,8 0-3-3,1 0 7 3,6-3-8-1,5-6 0-3,4 1-12 3,-1 1-15 0,-1 3 0 7,4 1 0-14,-4 1 0 5,-3-2 0 4,8 0 0-3,-2 1 0 1,-2-1 0-3,7-2 0 5,-5-1 0-3,2 3 0-1,9 2 0 2,-4 2 0 0,3 0 0 0,-3 0 0-2,-3 0 0 2,-4 0 0 0,2 0 0 0,1 0 0-2,4 0 0 4,0 0 0-4,8 0 0 4,2 0 0-5,4 0 0 2,-2 0 0 1,5 0 0 0,-9 0 0 0,1-2 0-3,-7-2 0 6,-7-1 0-5,-1 2 0 0,-7 3 0 2,2 0 0 0,2-4 0-1,3 4 0 0,3 0 0 1,6 0 0 0,-1 0 0 0,4 0 0-3,1 0 0 5,-5 0 0-3,3 0 0 2,2 0 0-4,-4 0 0 3,4 0 0-1,-2-8 0 2,1 0 0-1,-1-1 0-2,-7 1 0 4,2 1 0-5,-10-3 0 2,-6 5 0 1,-11-2 0 0,-12 2 0 0,-11 2 0-1,0 3-144-1,-11 0-259 2,-23 0-532 2</inkml:trace>
    </iact:actionData>
  </iact:action>
  <iact:action type="add" startTime="8373">
    <iact:property name="dataType"/>
    <iact:actionData xml:id="d1">
      <inkml:trace xmlns:inkml="http://www.w3.org/2003/InkML" xml:id="stk1" contextRef="#ctx0" brushRef="#br0">8364 10850 883 0,'0'0'137'6,"0"0"29"1,0 0-29-1,0 0-29 2,0 0-32 0,0 0 8 0,0 0-16-3,134-8 5 4,-100 8 3-1,5 0-13 1,8 0-8-4,1 0-11 3,8 0-3-1,8-4-11 2,9-1-24-3,2 0-6 1,0 2 0 2,-1 0 0 2,6 3 0-7,5 0 0 3,8 0 0 5,7 0 0-7,3-4 0 1,-6-3 0 2,-1-3 0 0,-8-3 0 1,-6 1 0-5,-9-1 0 6,-3 1 0-3,1 5 0 2,-1-1 0-5,4-1 0 6,-6 1 0-4,4 5 0 3,-1 3 0-3,2-4 0 2,6 4 0 0,0 0 0 0,-5 0 0-1,-2 0 0 1,-1 0 0 1,-1 0 0-4,-2 0 0 2,1 0 0 1,2 0 0 1,2 0 0-2,-2 0 0-1,-4 0 0 3,-7-13 0-2,-4-4 0 2,-12 2 0-4,-7 3 0 4,-17 11 0-3,-10-3 0 2,-8 4 0-2,-2 0 0 2,0 0 0 0,0 0 0 0,-45 32 0 0,-38 23-113-1,32-24-329 3,-7-5-875-4</inkml:trace>
    </iact:actionData>
  </iact:action>
  <iact:action type="add" startTime="10018">
    <iact:property name="dataType"/>
    <iact:actionData xml:id="d2">
      <inkml:trace xmlns:inkml="http://www.w3.org/2003/InkML" xml:id="stk2" contextRef="#ctx0" brushRef="#br0">14033 10800 748 0,'0'0'184'7,"0"0"-43"2,0 0-19-1,0 0-37-2,0 0 8 2,0 0-10 0,0 0-14 0,99-15-9-1,-80 11-2 0,1-3 4 0,6 1 1 2,-6 1-9-3,8 2-12 2,4-3-12 0,0 1 2 0,4-3-11-3,3-4 3 5,2 2-2-3,2 3-2 2,2-1 7-4,4-1-20 7,-2 1-7-8,2 0 0 6,2-1 0-4,2 1 0 1,-8 0 0 2,8 2 0-3,-7 0 0 3,-1 1 0-3,-2 3 0 5,4-2 0-6,-8 4 0 2,-1-3 0-1,4 3 0 3,-6 0 0 0,3 0 0-5,7 0 0 6,-2 0 0-3,1 0 0 2,1 0 0-4,1 0 0 60,-1 3 0-65,-1-3 0 0,0 6 0 1,-5-4 0-1,1 7 0 0,-3-2 0 0,2 3 0 0,5 0 0 3,-1-1 0 3,4 0 0 4,4 0 0-5,4-1 0 3,-1 1 0 1,2-1 0-2,-4-3 0-2,-2 4 0 6,6-4 0-5,-1 0 0 3,1-5 0-4,-1 3 0 4,2-3 0-1,5 0 0 0,5 0 0-1,0 0 0-2,4 0 0 5,1 0 0-3,-2 0 0-1,3 0 0 2,-8-8 0 1,-5-2 0-2,-8 1 0-1,-16 1 0 2,-3 5 0 0,-11-3 0 0,-9 2 0-1,-8 4 0 2,-6 0 0-3,0 0 0 4,0 0 0-7,0 0 0 5,-13 13 0 0,-46 28 0 1,-39 10-213-1,42-27-144-3,1-3-479 4</inkml:trace>
    </iact:actionData>
  </iact:action>
  <iact:action type="add" startTime="14844">
    <iact:property name="dataType"/>
    <iact:actionData xml:id="d3">
      <inkml:trace xmlns:inkml="http://www.w3.org/2003/InkML" xml:id="stk3" contextRef="#ctx0" brushRef="#br0">19281 14366 451 0,'0'0'158'6,"0"0"-15"2,0 0-1-1,0 0-30 0,0 0-15 2,0 0-24-1,0 0-13-1,198 0-7-1,-138-3-9 2,6-6 0 0,4-1 7-3,5 1-3 6,11 0-4-5,5 1-4 4,9 4-5-7,5 4-8 6,8 0-2 1,16 0-11-2,2 0 4-2,3 10-6 1,4 1-4 1,-1-5-3 0,-2-1 1 0,-12 1-5-2,-13 0 1 4,-15 5-1-4,-21-1 3 0,-11-1-4 2,-10 2 2 1,-13-2-2-2,-7-3 1-1,-12-1-1 3,-11-5 0-2,-7 4-1 3,-3-4 1-4,0 2 5-1,0 6-4 3,-3 9 2 1,-35 0-1-2,-24 5-2 1,-19-4 1-1,-29-10 0 2,-28-6-1-2,-20-2 1-1,-26 0 0 4,-9-6 1-4,0-13 0 0,5 3 3 2,17 0 0 1,17 15 4-2,21 1-3 2,8 0 0-3,18 0 0 1,20 0-2 3,20 5-4-6,27-2-1 5,22 0 1-2,15-3-2 1,3 0 2-3,34 0 0 3,45 0 9 1,26 0-8 0,18 0-2-2,6 0 1-1,9 0 0 4,2 0-3-4,-1 0 3 0,-17 0 0 2,-22 0 0 1,-27 0 1-2,-26 0-1-1,-18 0 0 3,-14 0-4-1,-9 0-35 0,-6 0-66-4,-13 0-85 5,-24 0-101-2,-6 0-304 2</inkml:trace>
    </iact:actionData>
  </iact:action>
  <iact:action type="add" startTime="18782">
    <iact:property name="dataType"/>
    <iact:actionData xml:id="d4">
      <inkml:trace xmlns:inkml="http://www.w3.org/2003/InkML" xml:id="stk4" contextRef="#ctx0" brushRef="#br0">2223 15348 573 0,'0'0'240'6,"0"0"-56"-1,0 0-21 4,0 0-77-1,0 0 52 0,0 0-45-2,23-13-33 4,30-1-18-4,27-3 44 2,22-8-44-2,28 3-1 2,28-1-11 1,3 12-2-2,-2 3-7 0,-18 8 12 0,-19 0 9 4,-11 0-12-6,-22 19-2 2,-17-3-7 1,-27 0-3 1,-26-3-11-2,-15-11-2-2,-4 1-5 5,-17-3 0-4,-67-5-9 4,-47-44 8-5,-42-14 1 5,-1-13 2-4,3-6-2 4,18 6 0-5,29 3-1 2,27 11 1 2,23 13-1-1,23 11 0 0,19 11-2-2,17 15-3 2,13-1-8-2,2 6 8 4,0 5 6-5,0 2 4 2,0 5 2 3,10 54-3-5,17 32-1 3,5 20-1 1,-1 16 5 1,-2 5-2-6,-2-8-3 6,4-11 1-5,-4-19 2 5,-1-8-1-4,0-17-1-1,-11-18 0 3,-5-15 6 1,-3-19-3-1,-1-6 0-3,-3-11-5 3,0 0-2 0,13 0-4-2,11-33-6 4,11-36 10-2,16-22 1-1,-5-18-2-1,7-30 3 2,2-16 0 1,-1-12-2-1,-2 1 2-3,0 16-5 5,-13 30 5-4,-6 27-3 5,-15 32 2-6,-11 21 2 2,-6 20-2 0,-4 18 0 2,0 2-2-3,-29 0-3 1,-45 45 6 3,-32 29 6-4,-18 32 7 1,-10 14 11 0,-3 11-5 3,6 8-16-3,11-7-3-2,20-15 0 4,19-24 0-1,20-25 0 0,19-24 0-3,22-20 0 6,12-14 0-7,8-7 0 7,0-3-8-8,35 0-98 7,14-3-78-2,-21-14-95-1,-9 0-195 0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6T04:58:34.6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</inkml:brush>
  </inkml:definitions>
  <iact:action type="add" startTime="9630">
    <iact:property name="dataType"/>
    <iact:actionData xml:id="d0">
      <inkml:trace xmlns:inkml="http://www.w3.org/2003/InkML" xml:id="stk0" contextRef="#ctx0" brushRef="#br0">11669 2310 523 0,'0'0'601'2,"0"0"-452"7,173-8 73-3,-69 8-47-1,28 21-28 3,26 8-40 0,26-2-34-2,20-5-34 3,9 2-28-1,-7-4-11 1,-19 0 0 6,-30-2 0-12,-35-3 0 11,-37-3 0-8,-34-5 0-6,-28-1 0 8,-23-2-45 2,0 1-167-6,-39-3-169 4,-9 10-104 1</inkml:trace>
    </iact:actionData>
  </iact:action>
  <iact:action type="add" startTime="10342">
    <iact:property name="dataType"/>
    <iact:actionData xml:id="d1">
      <inkml:trace xmlns:inkml="http://www.w3.org/2003/InkML" xml:id="stk1" contextRef="#ctx0" brushRef="#br0">11630 7115 597 0,'0'0'254'2,"0"0"-12"6,0 0-49-2,0 0-4 1,235 24-24 0,-108-17-47 4,33 1-37-6,24-4-9 2,17-4-29 1,11 0-10 0,-6 5-5 0,-21 7-16-2,-32 1-7 16,-45 2-4-17,-28-5-1-5,-36-1-21 8,-27-6-76 0,-17-3-101-4,0 0-143 6,-31 0-191-4</inkml:trace>
    </iact:actionData>
  </iact:action>
  <iact:action type="add" startTime="12635">
    <iact:property name="dataType"/>
    <iact:actionData xml:id="d2">
      <inkml:trace xmlns:inkml="http://www.w3.org/2003/InkML" xml:id="stk2" contextRef="#ctx0" brushRef="#br0">2641 9397 569 0,'0'0'218'2,"0"0"-88"6,0 0-3 1,0 0-27-3,0 0-31 2,0 0 9 0,0 0-2 0,174 0-1-2,-97-3-21 3,16-14-1-1,-5 0-1 0,5 4 2-1,-12-1-9-1,-8-1-12 4,-15 4-15-4,-12 2 0 1,-15 1-4 4,-11 6-11-5,-11 2 1 1,-9 0-4-1,0-9 0 3,-32-5 0-2,-29-5 4 2,-23-3 3-4,-3 4-5 5,1-1-1-4,5 2-2 3,10-6 2 8,4 1-2-17,12 2 0 8,10 0-1 6,15 6 0-12,7 4-1 6,13 3 1-4,7 5-3 2,1 2 4 2,2 0 1-1,0 0 0 5,0 0 1-8,0 17 2 5,0 19-1-1,0 14-2 4,0 6 0-11,0 6 2 10,0 7-2-7,0 0 4 4,5-1-2 1,5-10-2-5,0-8 1 4,-1-9 0 1,2-16-1-2,5-13 0 0,7-9 1 1,2-3-1-1,7 0-3 1,1-28 0 3,2-21 2-8,3-12 1 7,1-13 0-2,7-13 0-5,-2-5 0 6,-1-6 0 0,-7-3-2 4,-4 15 1-12,-11 19 0 8,-10 25 1 0,-9 22 0 4,-2 20-2-11,-5 0 2 3,-47 28 3 1,-17 31 0 3,-14 8-2 1,3 12 0-6,2 0 1 6,3-6 0 0,14-9-2-6,8-9-1 5,9-14-1 2,17-9 0-8,10-11-26 6,13-7-28-3,4-1-45 4,0-3-63-6,4-10-62 2,16 0-185 2</inkml:trace>
    </iact:actionData>
  </iact:action>
  <iact:action type="add" startTime="16323">
    <iact:property name="dataType"/>
    <iact:actionData xml:id="d3">
      <inkml:trace xmlns:inkml="http://www.w3.org/2003/InkML" xml:id="stk3" contextRef="#ctx0" brushRef="#br1">15918 2574 641 0,'0'0'274'4,"0"0"-145"6,0 0 23-6,187 0-44 4,-90-6-13-1,22-16 13 1,30-4-15-1,32-5-5 1,32 7-14 1,32 4 1-2,42 8-10 0,35 7-10 11,36 5-16-18,28 0-10 6,-1 0-7 5,5 0-22-7,-22 0 0 5,3 3 0-2,-5-3 0 0,-5 0 0 0,-6 0 0 3,-33 0 0-3,-44 0 0-2,-52 0 0 2,-68 0 0 3,-51 0 0-1,-47 0 0-4,-40-15-56 4,-20-7-122-3,-12-12-110 1,-49 21 17 2,-12 3-238-1</inkml:trace>
    </iact:actionData>
  </iact:action>
  <iact:action type="add" startTime="17066">
    <iact:property name="dataType"/>
    <iact:actionData xml:id="d4">
      <inkml:trace xmlns:inkml="http://www.w3.org/2003/InkML" xml:id="stk4" contextRef="#ctx0" brushRef="#br1">15228 4825 420 0,'0'0'223'5,"0"0"-8"1,0 0-8 0,0 0-56 1,0 0-38 1,0 0 27 0,245 17-6 0,-53-17-19-1,71 0-20 2,66 0-10-1,68 0-17 0,29 0-20 7,25 2-15-13,14-2-33 11,-11 0 0-13,-7-22 0 11,-39-12 0-7,-50 1 0 5,-47 4 0 0,-64 9 0-6,-49 7 0 7,-51 7 0 0,-42 3 0-4,-49 0 0 3,-33-2 0-5,-23-12-58 5,-4-6-122-3,-71-1-93 4,4 12 77-6,-15 12-197 6</inkml:trace>
    </iact:actionData>
  </iact:action>
  <iact:action type="add" startTime="17742">
    <iact:property name="dataType"/>
    <iact:actionData xml:id="d5">
      <inkml:trace xmlns:inkml="http://www.w3.org/2003/InkML" xml:id="stk5" contextRef="#ctx0" brushRef="#br1">16469 7413 83 0,'0'0'574'5,"0"0"-386"0,0 0 35 1,0 0-55 3,218-40-4-1,-110 33-4-3,40 4-32 3,39 3-30 0,53 0-13 1,52 0-7-4,50 3-30 16,50 14-9-20,30 0-28 5,15-10-11-2,10-7 0 5,-4 0 0-1,-9 3 0 0,-12 7 0 6,-33 11 0-13,-39 7 0 13,-51 9 0-12,-52-4 0 6,-49 1 0-4,-59-14 0 4,-50-15 0 2,-41-5 0-6,-37 0-48 6,-11-8-147-2,-75-26-103 0,-4 17 84-4,-15 12-245 4</inkml:trace>
    </iact:actionData>
  </iact:action>
  <iact:action type="add" startTime="19252">
    <iact:property name="dataType"/>
    <iact:actionData xml:id="d6">
      <inkml:trace xmlns:inkml="http://www.w3.org/2003/InkML" xml:id="stk6" contextRef="#ctx0" brushRef="#br1">2270 11853 816 0,'0'0'156'6,"0"0"-3"1,0 0 1 1,0 0-37-1,0 0-14 0,0 0-6-1,186-14-13 3,-115 9-17-1,9-7-13 1,-2 5-1-4,2-3-12 3,-12 5-10 0,0-3-5 0,-7-4-9-2,-10 2-9 2,-8-3 1 1,-10 2-3-2,-9 3-3-1,-10 3-2 2,-7 5 4 1,-4 0-4-2,-3 0 2-1,0 0-2 2,0-2 4 0,-24-6 1 0,-33 3 4-2,-20-6-1 2,-13 3-5 0,2-3 0 2,-12-1-1-5,6-5-3 10,7 0 0-12,4 0 0 6,12 0 0-6,9 4 0 6,8-5 0-1,11 9 0 1,15-1-5 0,12 5 2-5,9 3 1 5,7-3-1-2,0 5 1-2,0 0 0 4,0 0 0-1,0 0 1-1,0 0 1 0,3 0 0 2,23 27 0-3,9 0 0 5,-5 10-2-4,2 2 2 0,1 3 0-1,-1 10 0 1,3-3 0 2,-7 0 1 0,-1-1-1-2,-1-6 0-1,-10-5 0 2,-1-10 0 0,-2-7 2 1,0-6-2-3,-9-2 0 4,3-8 1-6,-4-4-1 4,-3 0 0-1,0 0-1-2,0 0 1 7,6 0-1-7,6-20-4 4,4-20 4-3,7-21 1 4,-3-6 1-4,0-12-1 2,-2-3 2 0,-2-2-2-1,-3 3 0 2,-6 14 1-4,-4 18-1 3,-3 15 0-1,0 18 1 3,0 7-1-4,0 4 0 0,0 5 0 1,0 0 1 2,-25 0 3 0,-18 5 2-5,-12 27-5 7,1 7 4-4,6 6-4 1,-5 9 2 0,6-4-3-5,-1 3 0 5,9-4 0 1,1-4 0-2,10-8 0 1,4-12 0 0,13 0 0-1,5-6-16 2,6 4-28 0,0-1-44-5,0-3-68 5,10-15-74-3,-3-4-114 4</inkml:trace>
    </iact:actionData>
  </iact:action>
  <iact:action type="add" startTime="23267">
    <iact:property name="dataType"/>
    <iact:actionData xml:id="d7">
      <inkml:trace xmlns:inkml="http://www.w3.org/2003/InkML" xml:id="stk7" contextRef="#ctx0" brushRef="#br2">4153 13348 460 0,'0'0'287'5,"0"0"-71"0,0 0-35 3,0 0-39-1,0 0 13 1,182 3-42-2,-67 3-22 2,35 2-34 1,27-5-15-1,24-3-18-1,12 0-8 0,-1 0 3 1,-9 0-4 0,-22 0 3 10,-33 6 2-18,-45 11 7 8,-40-6-6 1,-29 0-4-4,-27-3-7 3,-7 0-5 2,-23 10-5-5,-71 1-3 7,-57 1-2-9,-51-9 2 5,-22-11-1 7,-5 0 2-9,8-17 2-6,16-5 1 10,28 0-1-5,33 11 0 3,40 5-1-3,43 3-3 4,35 3 4-1,26 0 1 1,0 0 0-5,56 0 13 4,57 3-8 0,41 19-6 0,16-3 0 3,-4 4-1-8,-22-6-2 6,-34 3 3-2,-33-9 1 2,-32-3-1-2,-26-3 4 6,-19-1-4-12,-16 5 0 6,-64-1-3 1,-33 1 3-1,-28-1 1 2,-11-6 2 5,7 2-1-13,13-4-1 8,28 0-1 1,36 3-1-8,36-3 0 4,25 1 1 5,7-1 1-7,30 4 7 4,59-1 18 1,32 7-22 1,14-1-4-7,-6 2-1 6,-25-2-2 0,-31-7 3 3,-30 1 0-11,-28-3 1 6,-12 3-1 3,-3 9-2-4,-16 2-30 3,-41 4-31-2,-27-1-9 1,-16-5-63 0,-14-9-54-4,63-3-75 3,5 0-273 2</inkml:trace>
    </iact:actionData>
  </iact:action>
  <iact:action type="add" startTime="24898">
    <iact:property name="dataType"/>
    <iact:actionData xml:id="d8">
      <inkml:trace xmlns:inkml="http://www.w3.org/2003/InkML" xml:id="stk8" contextRef="#ctx0" brushRef="#br2">19747 13303 721 0,'0'0'237'2,"0"0"-99"4,254 25 15 0,-123-13-31 4,38-1-14-6,35 3-22 4,27 0 2 0,17 5-20 0,1 2-15-2,-5-2-7 15,-7 1-1-19,-22-3-17 7,-18-2-3-7,-26-10-14 6,-24-3-4-1,-33-2 3 1,-26 0-2-4,-30 0-2 8,-27 0-2-3,-14 0 3-6,-14 0-6 4,-3 0 0 2,0 0-1-2,-67 0-5 3,-46 0 0-3,-45 12 5 0,-26 7 1 0,-22-5-1 2,4-4 0-5,-3-10-4 4,18 0-3 2,12 0-8 2,15 0 0-11,20-17-4 7,30 2 5 1,33 6-2 0,33 7 6-6,24 2 0 7,17 0 6-4,3 0 4 1,15 0 1 0,54 2-1 2,43 26 2 1,30 7-2 3,29-1 1-12,14-2 8 7,1-2-1 0,-22-3 6-3,-31-7-4 3,-42-7 4 1,-36-2 3-1,-30-7-5-1,-15-2-3 3,-10-2-7-8,-10 0-2 10,-71 0-5-7,-45 0 1 3,-44 0 1 0,-5-25-2-1,-8-3 2-1,21-3 2-1,29 6-1 7,38 10 2-4,45 8 0-2,28 4 0 2,22 3 1-4,16 0 2 5,58 0 1 2,42 10-3-8,24 22 1 5,-5-2 0 1,-22 2 1-3,-35-12 0 3,-38-6-3 1,-23-6 4-5,-17-5-4 3,0 7-1-4,-64 4-2 4,-33 1-10 1,-33-4 5-1,-14-11-46 0,-4 0-32-2,8 0-65 1,96 0-43 5,14 0-104-7</inkml:trace>
    </iact:actionData>
  </iact:action>
  <iact:action type="add" startTime="27842">
    <iact:property name="dataType"/>
    <iact:actionData xml:id="d9">
      <inkml:trace xmlns:inkml="http://www.w3.org/2003/InkML" xml:id="stk9" contextRef="#ctx0" brushRef="#br2">4468 18651 479 0,'0'0'251'5,"0"0"-77"1,0 0-49-1,0 0-27 3,0 0 9 0,181 0-20 3,-97 0 5-7,28 4-15 6,28 13-2-3,33-4-4 0,44 6-7-1,17 5-11 2,-2 1-10 0,-31 5-9 11,-40 1-3-15,-48-5 7-4,-36-1-14 11,-34-11-5-3,-22-9-8-4,-18-5-5 3,-3 7-2 1,-64-2-1 1,-54-5-3-1,-61 3-2-3,-30-3 1 4,-9 0 0-1,-2 0 0 1,23-3 1-5,29-9-1 4,34 7 2 0,37-3 1 0,41 2-2 2,25 6 0-3,21 0 0 0,10 0 1-4,0 0-1 5,29 0-1 3,44 0-1-3,40 9 1-4,32 8-1 4,19-4 1 1,2-1 1 0,-12-7 0-2,-32 0 1 0,-33-5 0 2,-29 0 1-3,-24 0-2 1,-24 0 1 2,-12 0-1-5,0 0 1 5,-41 0-1-3,-53-5-2 2,-44-32 2 0,-23 1 1 0,-11 2 0-1,18 3 1 9,19 8-1-15,34 4-1 8,36 11 1-6,30 8-1 6,19-5 1-1,16 5-2 0,6 0 1-3,52 0 0 4,46 0 0-2,29 0-2 2,24 0 0-2,4 5 1 4,-13 9 1-7,-22-1 0 3,-28 0 0 0,-25-8 0 2,-25 0 2-2,-28 2-2 2,-11-7 2-3,-9 0-1 1,0 1 0 0,-51 5 0 3,-59-6-1-5,-47 0 0 4,-17 0-1-1,3 0 1 0,21 0 0-2,29-7 0 1,42 0 0 1,28 7-1 0,30 0-14 0,21 0-54-2,0 0-35 0,19 0-85 2,10 0-109 0,3 7-192-1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6T05:40:09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324">
    <iact:property name="dataType"/>
    <iact:actionData xml:id="d0">
      <inkml:trace xmlns:inkml="http://www.w3.org/2003/InkML" xml:id="stk0" contextRef="#ctx0" brushRef="#br0">18265 3307 726 0,'0'0'141'7,"0"0"-8"-4,0 0 15 5,0 0-68-2,0 0-12 2,0 0 2-2,0 0-10 2,88-39-15 2,-43 2 20-3,7-4-3 0,0-5-3 3,5 4-3-3,-1 0-7-1,1 3-2 2,2 0-13-2,2-4-8 3,6-7-5-4,1-7-6 17,4-8-2-22,10-7-2 3,7-12 4 7,6-4-1-4,2-4-2 6,0-2-3-9,-10 8-1 7,-10 4-5-6,-8 9 1 6,-5 5-1-4,-9-3-3 3,2-4 0-4,-5-3 0 3,-4 2 0-1,1 6-1 2,-6 10 1-2,-2 10 0 2,-2 10 0-2,-11 8 0 0,-8 7-1-1,0 6 1 4,-10 11-1-2,-7 5 1-3,0 3 1 3,-3-2 0 2,2 2 2-5,-2 0-3 3,0 0 0-1,0 0 0 0,0 0-8 0,0 0 6 3,0 0-1-4,-29 0 3 1,-19 19 1 1,-4 9 1-2,-8 2-2 4,-6 8 2 0,-3-2-2-5,7-5 1 4,-2-3-1-4,11-8 0 2,14-6 0 2,5-6 0-5,18 1-3 5,8-9-2 1,5 0-2-3,3 0-6-2,3-2-21 4,42-35 21-2,24-8 11 1,8 2 2 6,13 7-3-12,0 2-1 5,-16 15 0 2,-18 7 4-3,-18 12 1 3,-18 0 3-3,-7 31 2 2,-3 18-4 1,-7 3 3-5,-3-7-2 3,0-11-3 4,0-14 0-4,0-6-1-3,0-8-9 5,0-6-33-2,0 0-57 2,0 0-73-4,29-8-82 6,-17-7-54-4,8-2-467 2</inkml:trace>
    </iact:actionData>
  </iact:action>
  <iact:action type="add" startTime="8118">
    <iact:property name="dataType"/>
    <iact:actionData xml:id="d1">
      <inkml:trace xmlns:inkml="http://www.w3.org/2003/InkML" xml:id="stk1" contextRef="#ctx0" brushRef="#br0">20958 627 699 0,'0'0'93'3,"0"0"78"5,0 0-66 0,0 0-15-3,-179-34 12 5,107 34-23-4,1 34-8 2,-2 11-5 0,15 9-7-1,3 12-9 2,18 1-8-4,16 10-7 8,19-2-13-10,2-7-4 6,15-18-5 0,42-14-6-4,11-19-1 4,21-17 5-3,3-8-11 19,4-45 0-25,-8-23-3 0,-18-14-3 7,-24-6 0 4,-21 7-15-7,-16 13-21 5,-9 14-39 2,0 18-62-9,-5 44-104 6,-21 0-322 0</inkml:trace>
    </iact:actionData>
  </iact:action>
  <iact:action type="add" startTime="8936">
    <iact:property name="dataType"/>
    <iact:actionData xml:id="d2">
      <inkml:trace xmlns:inkml="http://www.w3.org/2003/InkML" xml:id="stk2" contextRef="#ctx0" brushRef="#br0">27655 2774 522 0,'0'0'110'4,"0"0"113"4,0 0-40-1,0 0-46-2,0 0-15 3,0 0-11 1,-11-28-20-3,62-21-21 2,23-20-23 1,25-22-1-2,22-18-19 0,33-29-6 0,27-17-12 3,9-16-7-5,4-6 1 2,-25 8-2 11,-36 27 2-16,-33 23 0 5,-33 41 0 0,-30 33 2-1,-16 21-2 4,-14 18-1-6,-7 6-1 4,0 0 1-1,-7 0-2 1,-54 21-1 3,-35 20 1 0,-33 11 0-8,-12 1-1 5,-2-5 1-2,14-6-1 1,25-12 0 3,27-6-2 3,25-7 1-11,20-9-4 3,19-3-6 4,13-5-2-3,0 0-5 1,49-22-19 2,31-18 5 0,24-11 3 0,16 1-1-6,-5 1-5 3,-8 5 12 6,-23 17 19-6,-27 9 5 2,-14 16 0-3,-20 2 2 3,-2 0 0-1,-8 20 21 3,-9 27-2-4,-1 24-10 3,-3 13 1 2,0 0 1-9,0-3-4 6,0-15-7 1,0-16-2-2,0-14 0-1,0-13-7 4,17-18-38-3,12-5-68 1,8-11-103-3,-14-23-93 2,1-7-360 2</inkml:trace>
    </iact:actionData>
  </iact:action>
  <iact:action type="add" startTime="9549">
    <iact:property name="dataType"/>
    <iact:actionData xml:id="d3">
      <inkml:trace xmlns:inkml="http://www.w3.org/2003/InkML" xml:id="stk3" contextRef="#ctx0" brushRef="#br0">30017 267 680 0,'0'0'39'3,"0"0"98"5,0 0-27 0,0 0-4 1,-204-66-16-4,117 66 1 3,10 9-37 1,3 26-15-2,28 12 4 0,20 14-5 1,26 18 4 0,6 5-7 0,67 1-8-1,25-14-12 3,15-18 1-3,-5-25-12 0,-5-23-2 11,-13-5-1-18,-10-33-1 7,-22-33-3 1,-16-13 1-3,-25-9-10 5,-17-11-23 1,-3-2-10-10,-55 9-63 7,18 63-65 3,-2 11-217-7</inkml:trace>
    </iact:actionData>
  </iact:action>
  <iact:action type="add" startTime="13625">
    <iact:property name="dataType"/>
    <iact:actionData xml:id="d4">
      <inkml:trace xmlns:inkml="http://www.w3.org/2003/InkML" xml:id="stk4" contextRef="#ctx0" brushRef="#br0">10557 5297 267 0,'0'0'202'3,"0"0"-71"2,0 0 34 4,0 0-65-4,0 0 1 4,0 0-7-2,0 0-5 1,0 0-16-2,196-28-2 3,-148 19 5 0,13 0-4-2,8 1-18 0,11 1-10-1,17-3-1 4,10 5-2-3,1 3-1-2,-7 2-4 14,-5 0-18-19,-12 0 17 13,-1 0-11-13,-8 0-14 11,-6 0 4-6,-6 0-8 5,-11 2 0-6,-11-2-6 5,-7 0-1-1,-9 0 0 7,-8 0 0-13,-2 0 0 4,-6 0 0 1,-4 0 0-1,3 0 0 3,-8 0 1-2,0 0 0 2,0 0 1 0,0 0-1-6,-22 0 7 4,-40 0-5 3,-31 0 1 3,-16 0-2-11,-8 5-1 8,-9 1-1-6,-2-2 0 5,-2-4 1-2,5 0-1 3,5 0 1-6,14 0-2 8,19 0 1-7,9 0 1 1,15-7 0 5,10 2 0-7,15 5 0 5,16 0-1-2,11-3 1 7,8 3-1-12,3-5 0 1,0 5-5 7,0 0 1-3,23 0 4 3,45 0 2-1,35 0-1-4,27 0 0 2,30 3 2 6,11 4-1-11,7 5 3 8,-1-7 3-6,-12-1-1 5,-8-4 0-3,-21 0 0 3,-27 0-5 1,-24 0-1-6,-27 0 4 3,-24-4 1 8,-11 2-2-12,-17-1 3 8,-6 1-4-8,0 2 2 4,-34 0 10 1,-53 0-7 0,-55 5-2-4,-26 5-2 6,-9-4-1-3,-1-3-2 6,20 1 0-11,14 5 0 9,18-1 3-7,22 5 3 3,26-2-4 1,21-3 0-1,30-1-1 8,12-5 0-13,15-2-1 6,0 0 0-4,12 0 0 8,47 0-3-8,25 0 2 1,18 0 2 8,-5 0 0-9,-15 0 0 4,-21 0 0 1,-16 11-1-2,-23 1 2 2,-12-7-2-2,-6-1 0 5,-4-3 0-10,0-1 0 5,0 7-5 6,-17 1-12-13,-42 4-2 9,-21-2 18 1,-1-3 1-5,13-2-4 3,15-3 3 2,20-2-2-6,19 0 3 5,11 0-1-2,3 0-2-1,3 0-12 1,53 0 8 3,35 0 7-2,27 0 4-2,5 0-3 3,2 0 0 4,-12 0 4-11,-20 4-2 6,-15 0 0-3,-22 1 3 6,-22-5-3-7,-11 0 1 12,-14 0-4-14,-9 0 0 9,0 0-1-9,0 0-2 6,-37 0-3 1,-45 0 3 2,-28 0 3-7,2 0 1 3,16 0 0-1,23 0-1 3,26 0 0-5,17 0 0 7,21 0 4-6,5 0 0 3,0 0-4-2,31 0 9 2,40 0-2 2,26 0-6 3,7 0 1-11,-11 4-1 5,-16 5 0 0,-31-5-1 1,-21 3 0-2,-19-1-13 4,-6 2-10-5,-31 6-41 4,-45 6-24-5,-20 2 21 6,-11 7-53-1,56-16-117-2,12 1-164 2</inkml:trace>
    </iact:actionData>
  </iact:action>
  <iact:action type="add" startTime="20735">
    <iact:property name="dataType"/>
    <iact:actionData xml:id="d5">
      <inkml:trace xmlns:inkml="http://www.w3.org/2003/InkML" xml:id="stk5" contextRef="#ctx0" brushRef="#br0">13549 11652 599 0,'0'0'241'3,"0"0"-43"4,0 0-23 1,0 0-35-1,0 0-26-1,0 0-20 4,0 0-15-4,0 0-21 1,57-10-2 1,12-32 4 1,15-7-12-1,12-16-4-3,24-13-5 5,17-7-8-3,22-17 0 2,8-5-5 5,-3-6-12-10,-12-9-14 2,-6-13 0 7,-5-6 0-11,-6 0 0 5,1 3 0-1,-7 8 0 4,-16 9 0-5,-10 5 0 2,-16 12 0 3,-16 18 0-2,-19 25 0-5,-20 23 0 7,-13 12 0-3,-9 15 0 6,-7 4 0-12,0 2 0 9,-3 2 0-4,0 1 0 3,0 2 0-1,-19 0 0-1,-46 0 0-1,-34 0 0 1,-26 7 0 4,-2 20 0-8,1 6 0 5,11 1 0 0,12-2 0 1,22-6 0-1,22-3 0-1,21-8 0-1,23-10 0 2,13-5 0 2,2 0 0-5,0 0 0 4,34 0 0-3,59 0 0 1,35-13 0 1,30-13 0 0,3-4 0 2,-25 4 0-7,-29 5 0 6,-34 7 0 5,-33 13 0-13,-20 1 0 7,-9 0 0 3,-11 0 0-7,0 0 0 4,0 0 0-2,0 15 0 2,-6 22 0-1,-19 8 0 1,-1 1 0 6,9-7 0-13,1-11 0 8,6-9 0-4,7-8 0 5,3-7 0-5,0-4-13 6,10 0-61-8,36 0-65 8,24-24-74-4,4-23-7 2,-44 20 9-6,-2-1-152 5</inkml:trace>
    </iact:actionData>
  </iact:action>
  <iact:action type="add" startTime="21455">
    <iact:property name="dataType"/>
    <iact:actionData xml:id="d6">
      <inkml:trace xmlns:inkml="http://www.w3.org/2003/InkML" xml:id="stk6" contextRef="#ctx0" brushRef="#br0">16774 8996 662 0,'0'0'150'4,"0"0"-16"4,0 0-14 1,0 0-24-4,0 0-5 1,-208 65 8 2,128-16-11-1,7 7-23 1,15 9-4-2,12-1-8 3,21 8 10 0,25-3 2-2,0 0-9-1,37-5-14 2,38-12-23 0,12-12-13-2,7-20-3 5,3-20-3 9,0 0 0-20,-4-60-1 2,-9-24-3 8,-17-30 2-4,-26-14-3 8,-33-3 0-9,-8 15-1-2,-36 28-12 4,-45 26-75 1,-23 36-34 2,-12 22-49-7,59 4-95 6,11 30-527 0</inkml:trace>
    </iact:actionData>
  </iact:action>
  <iact:action type="add" startTime="22341">
    <iact:property name="dataType"/>
    <iact:actionData xml:id="d7">
      <inkml:trace xmlns:inkml="http://www.w3.org/2003/InkML" xml:id="stk7" contextRef="#ctx0" brushRef="#br0">25885 11375 283 0,'0'0'313'4,"0"0"-47"0,0 0-40 5,0 0-53-2,0 0-3 1,0 0-56-2,39 0-26 5,-26 0-29-4,14 0-21 0,27-24-13-2,23-18-6 7,23-23-1-5,14-16 3 1,20-15-3-5,9-10-6 6,12-20-3 12,12 1-5-15,-9-4-2-6,-4 3-2 7,-14 3-2 0,-14 14 0 8,-17 15 0-10,-19 12 2-5,-13 14 0 11,-24 18 0-6,-15 13 0 5,-10 8 1-6,-20 14-1 6,-5 5 0 5,0 3-2-11,-3 0-2-4,-23 1-1 12,-41 6 5 1,-31 0 4-6,-10 0-3-7,-2 10 3 10,5 17-4-4,7 6 2 2,11 2 0-2,14-1-2 3,18-7 0 7,16-4 1-11,13-9-1-5,17-5-1 11,6-4 0-7,0 3-6 5,0 7-10-5,43-5-9 9,31-1 5-1,19-9 0-10,19 0 2 12,14-39 2-12,-6-6 6 7,-6 2-1-7,-18 12 4 9,-31 14 8-7,-20 17 0 6,-20 0 4-6,-9 3 2 6,-12 37 4-3,-4 16 7 6,0 3-13-11,0-2 0 7,-14-10-4-2,-5-13-2 4,7-9-4-9,1-17-23 5,9-4-37 5,2-4-49-8,0-9-69 2,5-43-64 4,15 15 68-2,9-5-238 15</inkml:trace>
    </iact:actionData>
  </iact:action>
  <iact:action type="add" startTime="23001">
    <iact:property name="dataType"/>
    <iact:actionData xml:id="d8">
      <inkml:trace xmlns:inkml="http://www.w3.org/2003/InkML" xml:id="stk8" contextRef="#ctx0" brushRef="#br0">28627 9031 638 0,'0'0'106'3,"0"0"45"4,0 0-15 0,-188-2-49 1,104 34 5-2,4 3-28 0,19 9 0 3,18 3 10-1,18 3-19 0,25 3-1 0,0-1-17 0,43-5 3-2,31-11-2 4,18-8-30-4,5-13-2 1,-4-15-5 1,-6 0-2 15,-11-28-4-23,-16-28-9 0,-20-12-11 12,-24-7-8-2,-16 4-17-5,-16 0-10 0,-59 13-78 3,-29 7 10-2,46 45-55 8,-2 6-267-12</inkml:trace>
    </iact:actionData>
  </iact:action>
  <iact:action type="add" startTime="26071">
    <iact:property name="dataType"/>
    <iact:actionData xml:id="d9">
      <inkml:trace xmlns:inkml="http://www.w3.org/2003/InkML" xml:id="stk9" contextRef="#ctx0" brushRef="#br0">11881 13771 221 0,'0'0'159'2,"0"0"-87"6,0 0 31-4,0 0-24 5,0 0-13-4,0 0-1 3,0 0-15-1,78-4-5 1,-65 4-2-1,2 0-6 2,6 0-7-1,0 0-7-1,9 0-7 0,-2-5-3 2,5 2-3-3,6-2 4 4,-3 2-1-6,2-3 1 4,4 2 0 1,-1 2 1-2,-1 0-4 13,1-1-1-17,-5-1-5-2,5 4-3 9,2-2 2-4,-2-2-3 1,2 4 1 7,1 0 2-12,-4 0-3 10,1-2 3-10,-2 2-1 6,-1-3-1 0,-2 1-2 0,0-4 0-3,0 2 1 4,-1 2-1-2,-1-1 1 4,-3 3-1-8,1 0 0 6,-11 0 1-1,-1 0 0-3,-4 0-1 3,-9 0 0 0,5 0 1 0,-11 0 1-1,2 0-1-1,-3 0 2 2,0 0 2 2,0 0 2-5,0 0-2 2,0 0-1 3,0 0-3-6,0 0 0 7,0 0-1-4,0 0-1 0,0 0 0 0,0 0-2-1,0 0-5 3,-20 0 2-1,-21 0 6 0,-10 0 0 0,-5 0 1-2,-4 0-1 6,2 0 0-7,-4 0 0 2,-5 0 0 0,-1-2 0 1,-1-1 0 1,-5 3 0-4,-3 0 0 2,0 0 0 4,-3 0 2-6,4 0-1 1,-3 0-1 5,7 5 0-7,11 4 0 4,7-6 0 3,8-3-1-7,8 3 1 4,11-3 0 0,-1 0-3-2,14 0 3 4,8 0 0-1,-1 0-1-4,5 0 0 2,2 0 0-1,0 0-13 3,0 0-25-4,0 0-22 6,0 2-73-5,0 3-170 4</inkml:trace>
    </iact:actionData>
  </iact:action>
  <iact:action type="add" startTime="28233">
    <iact:property name="dataType"/>
    <iact:actionData xml:id="d10">
      <inkml:trace xmlns:inkml="http://www.w3.org/2003/InkML" xml:id="stk10" contextRef="#ctx0" brushRef="#br0">11317 12516 185 0,'0'0'124'5,"0"0"-56"3,0 0 13-3,0 0-21 2,0 0 2 1,0 0 13 0,0 0-11-2,-29-11-43 3,6 11-1 0,-6 0 20-2,1 0-24 0,-4 0-3 0,3 11-1 2,-7 10-5-2,0-1 0 1,0 1-1 0,-1 5-2-1,1-1-1 2,1 9 9-2,-1-1 8-1,9 4-2 1,0 5 0 2,4 5-1 5,3 7-7-11,3 2 4 3,2 4-4 2,2-4 6 2,6-4 2-6,7 5-7 7,0-1 1-7,0 6-3 7,35 0 11-7,21-3 2 3,17-2-4 8,15-18 8-13,22-11-1 7,15-17 0-5,15-11-16 7,4 0-5-8,-11-5-1 6,-25-18-3 0,-14 0 2 7,-25-2-1-11,-12-5-1-5,-17-19-1 9,-19-20-1-2,-11-25 2 4,-10-29-1-8,-15-26 1 6,-51-10 0 7,-27-11 0-10,-24 7 0-6,-4 20 1 9,4 31-1 4,2 44 0-10,10 55-27 8,0 13-49-9,78 52-153 12,2 7-356-12</inkml:trace>
    </iact:actionData>
  </iact:action>
  <iact:action type="add" startTime="33552">
    <iact:property name="dataType"/>
    <iact:actionData xml:id="d11">
      <inkml:trace xmlns:inkml="http://www.w3.org/2003/InkML" xml:id="stk11" contextRef="#ctx0" brushRef="#br0">10440 13781 400 0,'0'0'117'6,"0"0"9"0,0 0-1 0,0 0-54 1,0 0-15 0,0 0 3 1,0 0-22-1,4 17-3 1,-4 1-10 1,0 1 0-2,-11 3 4-1,6 1-4 2,-3-1-1 0,5 0-6 1,1 1 4-3,2-6-3 4,0 0-5-5,0-2-2 5,0-6 1-4,0 6-4 1,0 0-1 2,16 2 8 0,2-2-7-5,2 0-3 3,-1-4 0 3,5 3-4-4,1-7-1 1,4-3-2 2,1-1 2 0,2-3 2-4,6 0 1 2,-6 0-3 18,7 0 4-25,-6 0-3 0,-2-3 1 14,-2-1-1-13,-6-3 1 6,-1 4 1 2,-2 3-1-3,-4 0 2 4,4 0 2-3,-4 0 6 6,-1 0-3-11,7 0-3 7,1 0 0-5,1 0-3 4,0 12-2 2,0-4 2-6,-4 3-3 4,-4 0 1 4,0 2 2-8,-4-4 2 4,1 9 1 1,-4-1-1-4,1 8 0 2,3 3-2 1,-9 0 0 4,3-3-1-8,-4-5 3 4,0-5-3 1,-3-7-1-5,3-2 6 5,-3-3-2-3,5-1-3 1,-5-2 2 1,0 0-1 1,0 0-2-5,2 0-1 5,-2 0-3 0,3 0-2-5,-3 0-5 5,0-15 2 1,0-24 8-2,0-10 1 5,2-3-1-10,6 3 0 9,0 6 0-9,-1 11 0 11,-1 13 0-9,1 8 0-5,-4 5 0 8,-3 6 0 1,0 0 3-2,3 0 1 1,10 0 0 0,4 0 2 1,8 0 5-3,7 0-5-2,7 0-2 6,-3 0-1-2,9 0 2-3,0 0 5 6,6 0-5-7,-3 0 3 6,-3 0 2-4,-5 0-6 4,-4 0 3-3,-5 0-2 0,-9 0-1 1,1 0-3 1,-6-8 1-5,-2-9-2 6,-2-8-1-6,0-9-1 6,-6-6-2-1,-4-2 4-5,-3 3-2 3,0 8 0 4,0 11-3-5,0 12-7 7,0 8-37-10,-13 0-45 1,0 0-58 4,-2 0-161 0</inkml:trace>
    </iact:actionData>
  </iact:action>
  <iact:action type="add" startTime="39500">
    <iact:property name="dataType"/>
    <iact:actionData xml:id="d12">
      <inkml:trace xmlns:inkml="http://www.w3.org/2003/InkML" xml:id="stk12" contextRef="#ctx0" brushRef="#br0">10717 18376 318 0,'0'0'146'2,"0"0"40"4,0 0 2 2,0 0-38 0,0 0-4-1,177-28-23 1,-103 28-20 0,33 0-12 0,33 0-25-2,29 0-17 4,28 0-3-4,4 0-12 3,-1 0-8-4,-20 0-6 4,-26 0-4-2,-33 0 2 17,-21 0 2-24,-16 0-7 1,-14 0-8 13,-22 0 4-14,-16 0-4 10,-18 0 0-4,-8 0-3 5,-6 0 4-7,-67 0-2 4,-63-14 1 6,-64-6 29-11,-54 3-12 7,-10 4-6-8,-2 1-11 8,23 7-5-5,39 2-4 4,33 3 4-3,33 0-2 5,37 0 2-7,34 0 0 6,32 0 0-5,24 0-1 5,5 0 1-5,0 0 0 8,42 5-2-13,45 15-2 15,42 5 2-12,29 0 2 10,14-5 0-10,0-6 1 5,-17-4 0-3,-24-2 1 4,-18-4 0-4,-22-4-1 5,-24 0-1-2,-21 0-3-1,-29 0 1 1,-14 0 2 0,-3 0 0-3,-36 0-2 5,-58 0 0-6,-44 0 1 4,-16-12 1 2,5 2-4 1,14 2 2-7,30 8 2 4,29 0-1-3,33 0 1 2,27 0 0 4,16 0 2-7,59 0-2 5,62 5 0 0,44 20 0-5,19 12 3 3,-10 3 0 2,-23-3-2 3,-46-5-1-11,-38-6 0 9,-38-9 1-1,-29-6-1 4,-12 4 2-11,-80-5-1 2,-46-2-1 8,-26-8 0-6,-4 0-2 1,14-8-3 0,18-17 2 4,27 14-4-6,27-3-4 3,40 11-60-3,26 3-75 2,16 0-116 3,17 0-207-4</inkml:trace>
    </iact:actionData>
  </iact:action>
  <iact:action type="add" startTime="41094">
    <iact:property name="dataType"/>
    <iact:actionData xml:id="d13">
      <inkml:trace xmlns:inkml="http://www.w3.org/2003/InkML" xml:id="stk13" contextRef="#ctx0" brushRef="#br0">20981 16350 371 0,'0'0'66'3,"0"0"46"2,0 0 3 3,0 0-14-1,0 0-34-1,0 0-15 3,19 17 6-2,-19-17-2 2,0 0-9-3,-29 0-3 4,-25 0 27-3,-11 0-19-1,-16 0-11 2,-13 5-2-2,-5 30-12 4,-5 9-5-4,4 18 5 12,8 12-7-18,15 6-4 6,14 16-2 3,22 5-2-4,32 17-2 3,9 12 2 1,53 1-7 3,51-4-5-10,29-20-2 7,18-40 2 0,6-22 2-3,-7-30-1 0,-9-15 2 5,-16-28 1-7,-21-66-3 4,-19-39-1 2,-28-35 0-7,-32-20 0 6,-25 1 0-1,-15 12-2 1,-70 26 1-3,-34 29-6 4,-25 38-42-5,-6 46-66 2,86 36-105 2,12 13-386-4</inkml:trace>
    </iact:actionData>
  </iact:action>
  <iact:action type="add" startTime="42276">
    <iact:property name="dataType"/>
    <iact:actionData xml:id="d14">
      <inkml:trace xmlns:inkml="http://www.w3.org/2003/InkML" xml:id="stk14" contextRef="#ctx0" brushRef="#br0">22093 16525 641 0,'0'0'201'4,"0"0"15"4,0 0-46-1,0 0-60-1,0 0-36 1,-31 148-1 1,14-101-27-1,1-4-15 1,9-12-14 0,-2-6-12 0,8-14-5-1,1 3-5 1,0-2-25 3,0 7-27-6,0 6-53 2,0 1-34-1,0-15-76 2,0 4-238 2</inkml:trace>
    </iact:actionData>
  </iact:action>
  <iact:action type="add" startTime="42618">
    <iact:property name="dataType"/>
    <iact:actionData xml:id="d15">
      <inkml:trace xmlns:inkml="http://www.w3.org/2003/InkML" xml:id="stk15" contextRef="#ctx0" brushRef="#br0">22688 16656 678 0,'0'0'105'3,"0"0"71"4,-217 157-75 0,120-70-22 0,-10 10-4-2,-6 8-21 2,-2 9-9 0,3-3-10 1,10-7-9-2,7-11-7 6,23-13-12-7,12-24-1 5,24-14-6-4,17-25-1 2,19-9-1 2,0-8-59-5,19 0-53 2,36-20-34 2,-24-5-105-2,5 0-155-1</inkml:trace>
    </iact:actionData>
  </iact:action>
  <iact:action type="add" startTime="42995">
    <iact:property name="dataType"/>
    <iact:actionData xml:id="d16">
      <inkml:trace xmlns:inkml="http://www.w3.org/2003/InkML" xml:id="stk16" contextRef="#ctx0" brushRef="#br0">22630 17340 569 0,'0'0'154'10,"0"0"10"-4,0 0-64-3,0 0-19 5,0 0-27-1,0 0-30 0,41 148 3-1,-82-103-10 3,-15-6-4-1,-12 3-7 2,-8-5-1-4,-3-18-1 0,5-4-3 2,10-10 0 0,13-5-1-2,15 0 0 4,19 0-4-3,9-8-3 1,8-14-13-1,0 7 18-1,32-2 2 3,12 10 1-4,4 7 12 4,4 0 22-2,1 5 15 3,-5 26-6-2,0 8-1-2,-7 4-5 14,-9-6-17-20,-3 7-11 10,-11-7-10-10,-3 1-1 9,-2-12-5 0,0 0-65-4,-1-17-43 5,-12-9-76-5,5 0-374 4</inkml:trace>
    </iact:actionData>
  </iact:action>
  <iact:action type="add" startTime="43634">
    <iact:property name="dataType"/>
    <iact:actionData xml:id="d17">
      <inkml:trace xmlns:inkml="http://www.w3.org/2003/InkML" xml:id="stk17" contextRef="#ctx0" brushRef="#br0">23852 17458 287 0,'0'0'144'5,"0"0"40"2,0 0-54-2,0 0-28 2,0 0 19 2,0 0-57-3,-213 37-14 3,145-8-10-2,9 3-2 1,14 1-4 1,12-8 1-2,14 6-7 3,11-6 2-6,8 7-4 5,0-2-12-3,24 4-10 2,19 1-1-3,5-3-1 7,6-12-2-7,-8-3-18 3,-5-12-21 1,-5-5-44 3,-32 0-93-7,2 0-216 3</inkml:trace>
    </iact:actionData>
  </iact:action>
  <iact:action type="add" startTime="44078">
    <iact:property name="dataType"/>
    <iact:actionData xml:id="d18">
      <inkml:trace xmlns:inkml="http://www.w3.org/2003/InkML" xml:id="stk18" contextRef="#ctx0" brushRef="#br0">24616 17340 496 0,'0'0'165'2,"0"0"32"8,0 0-88-7,0 0-9 5,0 0-19-1,-165 142-11 0,91-72-10 1,-8 4-17-1,0 7-2 2,7 0-11-2,4 1-12 2,14-13-1-1,7-12-9 0,19-15-5-4,14-22 1 4,5-8-4 0,12-10-1 0,0-2-21 2,0 0-71-3,21-14-4 1,2-24 11-2,3-11-48 2,-3 4-54-2,-19 23-94 1,-1 7-257 1</inkml:trace>
    </iact:actionData>
  </iact:action>
  <iact:action type="add" startTime="44437">
    <iact:property name="dataType"/>
    <iact:actionData xml:id="d19">
      <inkml:trace xmlns:inkml="http://www.w3.org/2003/InkML" xml:id="stk19" contextRef="#ctx0" brushRef="#br0">24202 17344 317 0,'0'0'168'3,"0"0"-15"7,0 0 19-7,0 0-64 5,0 0-22-1,0 0-14-1,43 87-7 3,-37-60 0 0,-3 3-26-1,1-2 5-1,-4 0-26-1,0-3-12 3,0-5-4 1,0-9-2-4,0 3-4-1,0-2-9 5,0 2-32-2,0-3-42-1,-4-2-46-2,4-9-147 3,0 0-147 3</inkml:trace>
    </iact:actionData>
  </iact:action>
  <iact:action type="add" startTime="44863">
    <iact:property name="dataType"/>
    <iact:actionData xml:id="d20">
      <inkml:trace xmlns:inkml="http://www.w3.org/2003/InkML" xml:id="stk20" contextRef="#ctx0" brushRef="#br0">25161 17370 355 0,'0'0'103'4,"0"0"54"4,0 0-22 2,0 0-42-6,-174 0-15 3,140 26-18-1,-3-4-14 2,8 3 4 1,6 3-6-4,3 3 12 5,13 6-15-4,2-4 0 3,5 1-5-3,0-2-19 5,0 0-14-3,25-6-3-2,3-10-7 2,1-1-16-3,1-15-16 5,-1 0-28-2,6 0-44-2,-25 0-110 1,-3-5-136 1</inkml:trace>
    </iact:actionData>
  </iact:action>
  <iact:action type="add" startTime="45244">
    <iact:property name="dataType"/>
    <iact:actionData xml:id="d21">
      <inkml:trace xmlns:inkml="http://www.w3.org/2003/InkML" xml:id="stk21" contextRef="#ctx0" brushRef="#br0">25703 16712 430 0,'0'0'125'7,"0"0"58"-3,0 0-70 3,0 0-12 1,-86 231-28 0,45-121-6-1,0 6-3 0,-2 3-19 3,2-11-3-4,8-16-16 0,1-16-9 2,7-14-15 0,9-23-1 0,5-2-1-2,2-20-13 3,6-4-49-2,3-13-56 3,0 0-83-4,0 0-238 1</inkml:trace>
    </iact:actionData>
  </iact:action>
  <iact:action type="add" startTime="45546">
    <iact:property name="dataType"/>
    <iact:actionData xml:id="d22">
      <inkml:trace xmlns:inkml="http://www.w3.org/2003/InkML" xml:id="stk22" contextRef="#ctx0" brushRef="#br0">25817 17559 380 0,'0'0'79'6,"0"0"5"-3,0 0-23 7,181-101-25-5,-151 56-19 3,-4-6-14 0,-16-6-2-2,-8 3-1 4,-2 10-2-3,0 14 2-1,-20 12 5 3,-25 18-2-2,-8 0 53 1,-7 22 38-2,0 30-15 3,5 3 10-2,9 10-26 3,9 0 6-6,20-1-8 17,7-2 1-20,10-2-12 4,0-7-27 7,20-3-1-12,18-16-18 10,14-9-4-3,15-7-11 4,1-18-57-8,6 0-42 7,-51-9-109 0,-10-8-315-6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6T05:40:09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5019">
    <iact:property name="dataType"/>
    <iact:actionData xml:id="d0">
      <inkml:trace xmlns:inkml="http://www.w3.org/2003/InkML" xml:id="stk0" contextRef="#ctx0" brushRef="#br0">13785 2523 471 0,'0'0'126'6,"0"0"-20"0,0 0 13 0,0 0-49 2,0 0 4-1,0 0-6 1,0 0-4-2,0 0-8 3,0 0-17 0,0 0 7-3,0 0-8 5,0 0 1-7,0 0-22 6,37 56-2-4,-37-33 12 0,0 4-15 4,0 4 0-4,0 1 5 1,0 2 3-1,0-9-9 4,0-2 4-1,0-5-9-2,0-6 10-2,-3-3-9 5,3-7 2-4,0-2 0 7,0 0-1-12,0 0 0 8,0 0 3-2,0 0-1 2,0 0 0-2,0 0 0-2,0 0-1 6,0 0 0-6,0 0-2 1,0 0 2 2,7 0-9 1,16 0 4 1,-2 0 0-5,5 0 3 4,-3 0 1-4,1 0 10 5,0 0-3-6,0 0 4 6,8 0-6-4,2 0 6 3,-1 0 0 7,0-2-6-13,5-1 1 5,5-6 0 5,10 0-7-11,-6 4 1 3,6-6 1 5,-6 2-2-7,-2 4 3 5,-6-3 1 2,2 5 6-5,0-2-4 5,2 1-4-6,-2 2-3 5,1-4 1 0,0 1-4-2,-2-2 3-2,-3-1-3 3,-1 3-1 2,0-1 1-2,-3 3 5-4,-2 3-4 5,2-3 7 1,-5 3-1-3,1 0-5-2,-2 0 0 4,5 0 1-1,-4 0-3 1,5 0 3-7,2 0-2 7,-2 0 2-2,9 0-1 4,-8 0 0-8,3 0-1 7,-3 0 0-4,-1 0 0 4,0 0 0-5,2 0-1 6,0 0-1-6,0 0 5 2,-1 0-4 3,-5 3 1-3,8 0-3-1,-4-1 2 3,5 3 0-1,2-1 0-4,8-1-3 6,-3 0 2-2,3 3 3-3,0-3-1 3,-3 2-2-1,2 1 0 1,1-4 4-2,-7 2-4 4,2-2 0-3,-5 1-1 2,6 0 4-4,2 0-3 3,8-1 1 2,-1-2-3-1,-2 0 0-7,3 0 0 6,-4 0 0 5,0 0 0-7,0 0 0 0,0 0 0 1,0 0 0 2,-3 0 0 0,1 0 0-7,-2 0 0 7,0 0 0 1,5 0 0-3,-2 0 0-1,5 0 0 3,-8 0 0 0,5 0 0-2,0-2 0-1,-2 2 0 1,2-3 0 0,-3 0 0 3,1-2 0-6,-1 1 0 6,4-1 0 0,-1-1 0-6,2 4 0 3,4-5 0 2,-3 2 0 0,2 2 0-4,-2-1 0 1,-4 4 0 4,3 0 0-4,-4 0 0 3,0 0 0-3,-2 0 0 4,3 0 0-4,-3 0 0 1,6 0 0-1,-2 7 0 2,1 2 0 1,-1-1 0 4,3 0 0-12,-1-2 0 6,7 5 0 3,-5-3 0 4,10 1 0-13,-4-1 0 8,0-1 0-4,-2-2 0 5,2 0 0-6,-2 2 0 4,1-2 0-2,-4-3 0 3,1-2 0 5,2 0 0-12,-2 4 0 5,4-2 0 3,1 5 0-7,-1-6 0 6,3 6 0-1,2-5 0 5,-5 3 0-11,-4 1 0 5,-11-2 0 3,-2 1 0-4,-4-3 0 3,-1 4 0-5,-1 0 0 5,-2-3 0-3,-4-1 0 4,5 1 0-5,-1-3 0 3,-3 0 0 2,2 0 0-7,0 0 0 7,2 0 0-4,0 0 0 5,0 0 0-8,1 0 0 7,3 0 0-3,4 0 0 3,-2 0 0-6,0-3 0 3,1 1 0 2,-3 2 0-2,-4-3 0 1,2 3 0 1,-1 0 0-4,-2 0 0 3,-5 0 0-1,1 0 0 4,-3 0 0-6,3 0 0 3,-5 0 0 0,6 0 0-1,-2 0 0 0,2 0 0 3,3 0 0-4,-5 0 0-1,-1 0 0 5,-2 0 0-4,-1 0-5 4,-2 0 4-6,-8 0-2 8,-4 0 3-6,2 0 0 0,-3 0 0 0,-8 0 1 3,6 0-1-3,-4 0 1 3,4 0-1-2,0 0 0 1,-3 0 0-1,5 0 0 2,-3 0 0-2,-4 0 0 2,3 0 0-2,-2 0 0 0,-5 0 1-1,-1 0-1 3,0 0-1-3,0 0 1 0,0 0-1 2,0 0 1 1,0 0-1-4,0 0 0 7,0 0-1-6,0 0-3 1,0 0-3 1,0-9-2-3,0-22 6 4,3-14 2-1,1-11 2 1,2 0 0-3,-3 10-1 2,1 13 1 1,-1 14-4-5,-3 6-17 5,0 13-21 1,0 0-38-6,-3 0-64 4,-42 35-68 1,25-5-64-2,-6 14-276 3</inkml:trace>
    </iact:actionData>
  </iact:action>
  <iact:action type="add" startTime="18353">
    <iact:property name="dataType"/>
    <iact:actionData xml:id="d1">
      <inkml:trace xmlns:inkml="http://www.w3.org/2003/InkML" xml:id="stk1" contextRef="#ctx0" brushRef="#br0">13799 2995 472 0,'0'0'198'4,"0"0"-28"4,0 0-2-3,0 0-22 2,0 0-28 2,0 0-11-3,201-58-7 2,-144 35-21 1,3 3 14-1,4-2-26 0,7-1-13 1,2 2-1-2,4-3-8 2,7 1-9-6,0-4-6 5,4-1-8 0,0-3-3 12,-3 1-2-19,4-6-9 2,6-2 5 7,8-7-3-1,8-3-5-4,5-2 2 4,2-1 3-5,-14 3-10 4,-4 12 0 4,-9-1 0-8,-5 9 0 5,-9 2 0-3,1 1 0 1,-3 5 0 7,-1 1 0-12,6 0 0 7,-2-7 0-2,5-4 0-3,5-2 0 5,-4 2 0-1,2 1 0-2,-15 9 0 3,-2 5 0 1,-9 2 0-3,-2 4 0 0,-2 1 0-1,2 3 0 4,3-7 0-6,-1 5 0 5,5-5 0-3,0-3 0 4,11-2 0-4,-1 1 0 3,5-1 0-4,7 0 0 5,2 0 0-3,9 1 0 0,3 2 0 6,-1-1 0-10,7 8 0 6,-5-3 0-3,4 8 0 0,-3-3 0 4,-2 5 0-6,-1 0 0 5,0 0 0-2,0 0 0 1,-3 0 0 1,-6 0 0-3,-2 0 0 0,-5 0 0 3,1 0 0 1,2 0 0-6,6 0 0 5,-6 0 0-4,-3 0 0 4,-10 0 0-4,-4 0 0 4,-6 0 0 2,-5-10 0-7,-1-8 0 6,1-6 0-6,-4-1 0 5,-1 3 0-1,3-4 0 6,-2 5 0-12,-3-3 0 6,0 3 0-3,2-5 0 3,-1 6 0 5,-2-2 0-10,-3 2 0 11,-2 3 0-11,1-3 0 2,-11 7 0 1,-1-4 0 3,-3 3 0 3,-5 1 0-9,-2-4 0 7,-3 4 0-6,-4 6 0 6,-6-5 0-2,1 9 0-3,-1-3 0 3,1 0 0-1,3 1 0 0,-5-1 0 1,8 0 0 0,-2 1 0 7,-1 0 0-12,0-2 0 10,-4-1 0-13,1 3 0 6,-6 0 0 2,2 2 0-2,-5-1 0 5,-1 4 0 0,-3-2 0-8,5-1 0 4,-5 3 0-2,0 0 0 2,0 0 0 1,0 0 0 4,0 0-6-8,-28-3-24 4,-36-6 23 1,-20 1 7-3,-10 6 4 0,-6-1-3 1,3 3 1 5,4 0-1-8,12 0 1 5,7 0 0-2,14 0-2 7,14 0 3-12,19 0-3 11,11 0 0-11,14 0 0 7,2 0 0-5,0 0 2 5,0 0 0-1,33 0 7 0,49 0-9 0,35 0 0-3,16 0-2 4,2-12 1-2,-12-3 1 2,-18 8 0-4,-31 4 1 3,-26 3 1 3,-25 0 0-6,-15 0 1 2,-8 0 1-2,0 0-2 2,0 10-1 2,-13 34-1 5,-17 14 0-12,-11 3-1 6,1 0 1-1,-1-3-2 1,2 2-1 8,6-5-18-9,2-4-25-7,10-11-34 9,2-15-26-6,9-11-11 6,10-14-15 1,0 0-43-4,0-36-45-1,13 2-57 11,16-9-260-14</inkml:trace>
    </iact:actionData>
  </iact:action>
  <iact:action type="add" startTime="19747">
    <iact:property name="dataType"/>
    <iact:actionData xml:id="d2">
      <inkml:trace xmlns:inkml="http://www.w3.org/2003/InkML" xml:id="stk2" contextRef="#ctx0" brushRef="#br0">21852 461 569 0,'0'0'31'4,"0"0"33"3,0 0 54 0,0 0 4 2,0 0-25-3,-225-66 5 2,133 106-14 1,3 19-18-3,10 14 6 4,21 12-10-3,18-1-7-1,29-6-18 4,11-3 11-4,23-4-7 3,49-7 5-2,21-9-30 1,4-16-4 8,-7-17 3-16,-16-22-4 7,-13 0-7 2,-20-34-8-5,-18-44-1 4,-23-32-6 2,0-18-4-3,-31-3-6-2,-35 22-35 3,-23 24-52 0,-27 30-65 0,60 55-49 1,4 0-236-3</inkml:trace>
    </iact:actionData>
  </iact:action>
  <iact:action type="add" startTime="29907">
    <iact:property name="dataType"/>
    <iact:actionData xml:id="d3">
      <inkml:trace xmlns:inkml="http://www.w3.org/2003/InkML" xml:id="stk3" contextRef="#ctx0" brushRef="#br0">12540 5142 599 0,'0'0'103'3,"0"0"-20"6,0 0 36-5,0 0-55 5,0 0-10-1,0 0-5 0,0 0-11-2,-163 0 3 2,116 0-1 0,-8 0-3 0,-16 0 8-1,-1-7 4 0,-11-8 4 2,9-2-6-2,4 0-12-1,4-2-8 3,5-1-7-2,-3 5-7 1,5 5-5 10,5 7-2-17,3 3 2 7,1 0-5-1,10 0 3-3,10 0-5 5,5 0 3 5,12 0 0-12,2 0 0 4,3 0-2 2,8 0-2 1,-1 3 5-4,1-1 1 3,0 1 3 0,0 2-6 2,45 2 5-5,27 1-5 5,26-6-3-5,20 1 2 3,14 2-1 1,-1 1 2-6,-12 0 2 7,-14 5 8-3,-13-2 4 5,-17-4 1-8,-7 2-12 3,-10-7-1 2,-3 0-3-1,-14 0 0-4,-14 0 0 6,-5 0-2 0,-12 0 0-6,-8 0 0 4,-2 0 1-1,0 0-1 2,0 0 2-2,-45 0 1 1,-28 0 32-2,-18 0-21 3,-9 0-7 0,-14 0 5-6,0 0-3 4,1 0 1 3,15 0-6-3,9 0-1 1,14 0-1-3,5 2-1 5,14 6 0-3,12 1 1 1,17-4-1-3,8 1 0 6,15-2-1-3,-1-2 0-3,1-2 0 2,4 0 0 1,0 0 0 2,52 1 2-7,32 6 0 7,32-2 0 0,25 0-1-5,8-3 3 2,-2 0-4 4,-13-2 0-6,-25 0-1 3,-18 0 0-2,-21 0 0 4,-22 0 1-4,-16 0 0 4,-9 0 1-7,-14 0-1 4,-7 0 1 1,-2 0 0 1,0 0-1 4,-10 0 0-13,-58 0 0 10,-41 0 14-4,-38 0 4 4,-11-4-7-4,-9-6-1 1,13 3-9 3,17 7-1-5,16 0 1 3,17 0-1-1,20 0 0 1,23 0 0 1,19 7-1-5,19-4 2 6,20-1 0-4,3-2-1 2,0 0 0-2,56 0 3 4,40 0-2-4,29 0 1 3,15 0 0-2,4-5-1 2,-4-12 0-2,-15 7 2 3,-18-2-3-7,-17 7-2 5,-16-2 0 2,-14 7 2-7,-20-1 0 7,-12 1 0-4,-12 0 1 3,-12 0-1-4,-4 0 0 3,0 0-2 1,-64 0 1-1,-27 0 1-2,-29 13 3 1,-8-5-2 3,12-2-1-3,22-1-3 7,20-2 2-14,23 4 1 7,18-5-1 2,14-1 1-1,15 3 0-1,4-4-2-2,0 3-1 4,53 0-2-3,31-1 1 4,37 5 3-4,6-5 1 5,-7-2 0-5,-19 0-1-1,-33 0-2 4,-28 0 3-2,-21 0 0 1,-10 0 2-1,-9 6-2 1,-9 8 0-1,-55 6-9 1,-43 5 9-2,-26 0 5 3,-5-8-5 0,8-10-1-4,16 3 1 3,26-2-4 0,27 4 4 3,16-7 1-9,21 0 0 9,18-1-1-5,1-4 3 4,5 3-1-7,25-3 1 9,34 0-2-4,21 0 1-4,-6 0-2 5,-7 0 0-1,-15 0 2-1,-16 0-1-1,-15 0-1 3,-6 0 0-2,-4 0-1 1,-8 0 0 0,-1 0 0-4,-2 0-4 6,0 0-15-4,0 0-41 3,0 0-36-2,-31 0-22 0,-7 0-33 1,23 0-89 2,-3 5-336-7</inkml:trace>
    </iact:actionData>
  </iact:action>
  <iact:action type="add" startTime="40885">
    <iact:property name="dataType"/>
    <iact:actionData xml:id="d4">
      <inkml:trace xmlns:inkml="http://www.w3.org/2003/InkML" xml:id="stk4" contextRef="#ctx0" brushRef="#br0">13714 11378 14 0,'0'0'140'5,"0"0"15"2,0 0-11 1,0 0 29-2,0 0-2 1,0 0-30-1,0 0-28 2,0 0-10 0,0 0-22 0,15-5 17 0,-9 5-11-1,-6 0-30 0,3 0-18 1,-3 8-4-2,1 6-19 3,-1-1 10-2,0 3-8 2,0-5 2-3,0-1-8 4,0 2 4-2,0-8-1-1,3-2-9-1,-3-2-3 1,4 0-1 1,-1 0-1-1,10 0 1 0,0 0-2 1,8 0 0 1,5 0 1 0,1 0 0-5,4 0 1 6,-4 0-2-4,5 0 1 2,4 0 4-2,-4 0 2 2,7 0 4 14,-1-6 5-22,-2 3 1 0,3-2-5 12,-1 1 2-7,-3 4-1 3,5-3-2 0,3 3-2-2,-1 0 2 2,1 0 2 1,-1 0 0-4,9 0-4 2,-2 0-2 2,-1 0 1-2,1 0-1 1,-5 0 1 0,-1 0 0 1,-2 0 1-3,-1 0-2 7,2 0-4-11,-8 0-2 5,2 0 6 3,-4 0-5-7,1 3 4 7,3 4 1-2,5-5-5 2,3 1 1-8,3 3 1 6,3 0-2 0,-4-1 1 1,2-3-1 0,-2 4 0-3,-2-6 0 2,-4 4 3 0,-1 1 0-2,-8-3 3 1,-1 4 3 3,-2 2-5-1,1-2-1-7,6 2-2 8,1-2 0-4,3 0-1 3,7-1 1-1,-2 3-2-1,4-1 1 2,-2 1-1-1,-2 4 4-5,-4-4-1 8,4-1 2-4,2 3-5 6,2 0 1-11,1-1-2 5,8-2 2 3,-1-2-2-3,-4-5 0-3,1 3 2 4,-7-3-1 0,-4 2 3 1,-3-2-2-2,-5 3 1 0,0-1-2-1,0 1 4 5,8 0-5-7,-2 1 0 5,-2-1 0-1,1-1 0 2,-1 0 0-8,1 4 0 6,2-3 0 1,-1 3 0-1,6-1 0 0,1-2 0-3,6 0 0 5,-2-1 0-4,-4-2 0-1,-4 4 0 6,-2-2 0-1,-4-2 0-6,0 0 0 4,2 0 0-1,-2 0 0 2,-3 0 0-2,3 0 0 1,-3 0 0 1,2 0 0-5,-3 0 0 6,1 0 0-3,6 0 0 1,-1 0 0-1,5 0 0 0,-3-6 0 5,-4 1 0-10,2 0 0 6,-1 0 0 6,1-2 0-12,-5 4 0 5,6 0 0 4,1 1 0-7,1 2 0 3,-2 0 0 4,4 0 0-7,-1 0 0 4,-1 0 0 0,2 0 0 1,1 0 0-2,-2 0 0 8,2 0 0-11,2 0 0-4,-1 0 0 13,2 0 0-9,-5 0 0 3,-2 0 0 3,-5 0 0-4,3 0 0 1,-5 0 0 2,0 0 0-3,3 0 0 2,3 0 0 2,-1 0 0-7,-1 0 0 6,-2 0 0 0,0 0 0-3,5 0 0 1,0 0 0 3,5 0 0-1,2 0 0-4,4 0 0 2,-4 0 0 0,6 0 0 2,-7-5 0 3,-2-2 0-11,-4 2 0 9,-8 5 0-4,2 0 0 2,0 0 0 0,2 0 0-3,-2 0 0 6,4 0 0-5,5 0 0-2,-2 0 0 6,0-3 0 0,1 1 0-4,-3-5 0 0,-3 6 0 8,-6 1 0-12,5-4 0 6,5 4 0-2,-1 0 0 0,12-3 0 5,-1-2 0-6,6 0 0 6,6-2 0-8,-2 2 0 7,3 2 0-3,-5 3 0 0,-1-4 0 3,-1 3 0-5,-1-3 0 4,1-2 0-2,0 2 0 0,-4-1 0 0,-2 1 0 2,-3-2 0-5,0 3 0 7,-8-1 0-4,4-1 0 6,-10 3 0-11,0 0 0 8,-5-2 0-6,-5 2 0 3,-5-1 0 3,-4 3 0-2,-2-3 0-2,0 0 0 1,-2 3-4-2,1 0 3 4,-8 0-2 0,4 0 2-1,-4 0 1 0,0 0 0-2,1 0-4 0,0 0-2 2,-2 0 0-2,2 0 2 4,-5 0 3-3,0 0-4 2,0 0 4-5,0-3 0 4,0 3-2 0,0-3-1 0,0-2 0 0,0-9-6 0,3-12-8 1,1-18 12 3,9-13 3-10,-3-1 0 6,3 2-2-1,-6 10-15-1,-7 19-15 2,0 12-47 7,0 15-56-13,-14 0-32 5,-8 0-57-3,-5 15-62 7</inkml:trace>
    </iact:actionData>
  </iact:action>
  <iact:action type="add" startTime="43407">
    <iact:property name="dataType"/>
    <iact:actionData xml:id="d5">
      <inkml:trace xmlns:inkml="http://www.w3.org/2003/InkML" xml:id="stk5" contextRef="#ctx0" brushRef="#br0">13642 11600 617 0,'0'0'184'2,"0"0"-15"4,0 0-31 3,0 0-42-3,0 0-11 3,0 0-1-4,0 0-15 3,48-2-18 1,-19-9-4-3,4-3 12 2,8-1 3-1,1-1-17 3,3-5 8-4,5 2-15 1,7-1-4 1,-1 1-3 0,5 1-6 1,3-2-1-5,-2 2-1 13,5-1-5-16,1 1 2 9,-1-1-1-2,7 2 1-3,-7 0-7 3,2 0-1 2,-1 3-1-5,5-6-11 2,-7 3 0 0,4 0 0 1,-2 3 0 2,-4 1 0-6,5 1 0 6,0 0 0-2,-3 4 0-4,4-2 0 5,-2 1 0 2,4-2 0-6,-1-1 0 3,3-3 0-2,3 2 0 2,-1 2 0 6,-8 2 0-12,-4 1 0 8,-8 2 0-7,-4 4 0 5,-4-1 0-1,6 1 0 5,-1-2 0-9,14 1 0 6,1-3 0 0,2-1 0-4,-4-3 0 3,3 5 0 5,-1-1 0-10,-7 3 0 7,7-2 0-7,4 0 0 6,8-7 0-2,4 1 0 0,0 0 0 2,3 0 0-2,0-4 0 2,-3 2 0 0,-3-5 0-6,5 0 0 12,-5-2 0-15,0-3 0 8,-1 0 0 9,0 1 0-12,-9-1 0-4,-2 3 0 7,-2 3 0 3,-6 3 0-7,2 1 0 8,0 1 0-9,-2 2 0 5,5 1 0-3,1 0 0 2,-3-5 0 5,7 3 0-8,-2 0 0 6,0-2 0-6,0 0 0 5,-2-1 0 0,-6 0 0-1,-2-2 0-1,2 2 0-2,-4-3 0 5,-1 0 0-6,-1 4 0 5,-3-2 0 0,0-2 0 3,-2 6 0-9,-4-1 0 5,3 1 0-1,4 2 0 2,2-2 0 3,1 0 0-10,2-3 0 11,-1 1 0-10,2-6 0 9,5 1 0-10,0-1 0 7,1-5 0-5,10 3 0 7,5-5 0-8,6-2 0 6,14-9 0 2,-3 3 0-7,3-4 0 5,-7 6 0 1,-12 3 0-5,-10 4 0 4,-12 6 0-6,-12-1 0 5,-13 9 0 4,-13-3 0-8,-5 6 0 5,-5 3 0-3,-9-2 0 2,-2 2 0 0,0 1 0-2,0 4 0 1,0 0 0 4,0 0 0-6,-13 0 0 2,-35-1 0 2,-25-3 0 0,-11-1 0-3,0-3 0 0,-9-1 0 3,8-4 0 7,-1 0 0-11,9 0 0-5,14 1-3 9,9 3 0 6,18 4-5-10,11 5 7-5,9 0 1 10,9 0-1-4,7 0 2 3,0 0-1-4,0 0 0 4,0 0 0-3,26 0-4 4,32 20-8-5,26 2 8 5,23-8 1-4,11-3-1 4,11-2 0 4,-5-3 0-12,-8-1 3 6,-14 0 1-4,-25 4 1 6,-24-1 1-6,-22 4 1 8,-18-4 1-7,-13 1 1 5,0 6-1-6,0 12-3 3,-15 21 0 3,-25 10-1-6,-8 2 1 5,-3-2-1 0,5-13 1 5,8-5-1-12,8-9 0 11,6-11-2-8,11-8-2-5,6-8-12 10,4-4-29-2,3 0-34-2,0 0-35 3,0 0-47-1,0-3-46-2,34-24-6 2,-5 6-93 5,8-1-306-11</inkml:trace>
    </iact:actionData>
  </iact:action>
  <iact:action type="add" startTime="44867">
    <iact:property name="dataType"/>
    <iact:actionData xml:id="d6">
      <inkml:trace xmlns:inkml="http://www.w3.org/2003/InkML" xml:id="stk6" contextRef="#ctx0" brushRef="#br0">22036 9285 426 0,'0'0'140'3,"0"0"-105"5,0 0 105-2,0 0-28 1,0 0-34 1,0 0 5 0,-209-126-10-1,125 126-1 3,-4 0 5-4,0 0-9 0,8 0-11 2,6 20 3 0,7 7-15 0,14 8 0 0,13 14-2 1,23 13 7-3,17 11-9 2,0 7-6 9,57 14-14-16,19-7-7 8,17-11 8 3,3-16-1-10,-6-24-6 11,-6-16-1-11,-7-18-6 5,-11-2-8 0,-9-19 0-1,-14-38-4 4,-6-15 1-2,-22-7-3-2,-15 0-5 1,0 10-23 3,-43 20-49-6,-37 16-31 4,-23 16-55 2,47 17-29-5,1 0-196 4</inkml:trace>
    </iact:actionData>
  </iact:action>
  <iact:action type="add" startTime="53787">
    <iact:property name="dataType"/>
    <iact:actionData xml:id="d7">
      <inkml:trace xmlns:inkml="http://www.w3.org/2003/InkML" xml:id="stk7" contextRef="#ctx0" brushRef="#br0">11300 12609 84 0,'0'0'117'4,"0"0"-47"4,0 0-7-2,0 0-19 1,0 0 7 1,0 0 1 0,0 0-8 0,0 0 9-2,13-5 9 2,-13 5-5 1,0 0-6 0,0 0-5-4,0 0-13 3,0 0-16 2,0 0-6-3,0 0 0-1,0-2 5 3,-8-2-12-3,-5 1 5 4,-3 0-2-4,2 0-1 1,-1 3 0 0,-1-2-4 2,3 2-1-3,-3-3-1 1,2 3 1 3,-6 0-1-6,-5 0 1 3,0 0 6 4,-1 0 12-5,2 0-4 1,3 14-2-1,-5-3-1 13,0 6-4-19,1 0 3 9,2-1 0 5,0 2-1-14,1 1-4 7,3-2-2 6,4-3-1-13,-3 3 0 12,2 0 5-8,0 4-5 3,-1-2 1 4,7 2-3-7,-3-3 3 6,1 1-2-6,0 1 2 6,4 1 4-1,-1 3 2-3,2-1-5 1,4-1 4-1,1 1-1 6,2-1-1-8,0-3-2 5,0 1-2-1,0 3 8-1,0-6-8-1,5-3-1 3,11 0-2-4,7-1 0 4,-1 2 0 0,-2 0 0-5,6 0 1 5,3 0-1 0,-1 2-1 1,5-2 1-7,-1-2-2 4,3 1 2 8,-5-4-2-11,5 0 2 3,1-1-3-3,3-1 1 6,2-5 1-2,-8-1 2-2,6 0-1 0,-2-2 0 4,-6 0-1-2,3 0 1-4,-7 0 0 7,-1 0 0-5,-4 0 2 0,-3 0-2 5,-2 0 0-6,-1 0 3 3,2 0-3 4,-2 0-2-9,-6 0 2 3,7 0 0 3,-8 0 0 1,1 0 0-6,-1 0 3 4,-1 0-6 1,3 0 3-4,-1 0 0 10,6 0 0-15,-5 0 0 15,2-4-1-13,-5-2 2 6,5-3-1-3,-8 4 0 5,4-5 2-2,3 3-4-2,-6-3 2 7,5 3-1-10,1-6 0 4,-4-4 2 7,1-1-2-12,1-1 2 6,3-4-1 1,-1 4 0 0,-3-1 0-6,1 3 0 6,0 2-1-4,-4 0 1 5,-2 5 1-6,0-1-1 7,1 0-1-5,-4-1 1 4,2 2 0-7,4-2 0 5,-4-4 1 0,4 4-1 7,-4-5 0-12,2 0 0 3,-2 6 0 6,1-3 0-9,0 4-1 5,-2 0 1-3,-2 3-2 4,0 0 1-4,0-3 0 4,0 0 1-2,0 0-1 3,0-7 1 3,0 2 0-11,-6-2 2 5,-6-5-2 2,-4 5-1-6,-4-6 1 5,0 4 0 4,-8-3 0-8,2-4 2 4,-1 1-2 2,1-3 0-6,5 2 0 5,-5 4 1 5,2-5-1-11,-3 10 0 5,7-1 0-4,-9 4 1 3,-1 6-1 3,-11 5 6-3,-10-1 4 3,-8 4-3-6,-8 0 4 5,4 0 0-2,-1 0-3-1,7 0-5 3,12 0 0-4,6 0-2 4,10 0 0-2,12 0-1 2,-4 0-5-3,4 0-35 0,17 0-93 5,0 0-226-6</inkml:trace>
    </iact:actionData>
  </iact:action>
  <iact:action type="add" startTime="57097">
    <iact:property name="dataType"/>
    <iact:actionData xml:id="d8">
      <inkml:trace xmlns:inkml="http://www.w3.org/2003/InkML" xml:id="stk8" contextRef="#ctx0" brushRef="#br0">10456 13640 291 0,'0'0'168'6,"0"0"-69"-4,0 0 25 9,0 0-26-6,0 0-23 2,0 0 4-1,0 0-11 3,0 6-19-3,0 8 5 3,0 3-15-1,0 0-6-2,0 6-4 2,0-3-7 0,0 2-1 0,0 3-1-2,0-3 1 3,4 5 0-2,12-7-12-1,-3 0 7 2,0 1-7 0,0-11 4 0,2 3-8-2,4-11-5 2,4 1 0 0,1-3-7 1,5 0 7-3,3 0 0 2,0-3 0 2,6-14-1 8,1 4 1-17,5-6-1 3,-1 6 1 2,-1 2 0 3,2 3 0-3,-5 3-2 0,-6 1 2 5,6 1 6 0,-7 3 2-8,1 0-2 6,-1 0 8-5,-4 0 4 7,2 3 2-8,-2 14-8 7,-2 2 4-1,-1 7-5 5,-7 2-2-12,-3 4-1 5,1-2-4-3,0 4 6 5,-5-1-9-1,1-1 7 1,-8-8-5-4,1-1 1 5,-2-6-4-4,1-10 2 1,-3 1-2 0,-1-8 0 5,3 0 1-9,-3 0-1 4,0 0-2-1,5 0-2 6,-5 0 1-9,0 0-2 8,0-26-1-6,0-17 4 5,0-7 0-3,3-7 0 1,-1 1 1-1,1 6-1 5,5 6 3-10,-6 9-1 9,0 4 0-8,5 11-1 5,-1 3-1 0,1 4 1 0,2 1-1 1,4 1 2-1,0 0-1-4,-1 3 3 3,1 3-3 1,-5-2 2 2,1 4-1-4,1 3 3 2,6 0 1 1,4 0 1 0,9 0 7-7,-1 12-3 7,5 5-1 3,-2-4 1-8,-2 2-4 4,-2-8 1 0,-2-1-2-3,-6-2-3 5,-3-4-2-1,-3 0-1-4,-5 0-1 3,-2 0-1 0,4-23 2 0,-10-3-6-1,0-6-6-2,0 0-19 9,0 2-46-12,-23 0-60 6,9 26-45 1,-1 1-280-3</inkml:trace>
    </iact:actionData>
  </iact:action>
  <iact:action type="add" startTime="59419">
    <iact:property name="dataType"/>
    <iact:actionData xml:id="d9">
      <inkml:trace xmlns:inkml="http://www.w3.org/2003/InkML" xml:id="stk9" contextRef="#ctx0" brushRef="#br0">10657 18016 317 0,'0'0'104'4,"0"0"26"4,0 0 17 0,0 0-5-3,0 0-1 2,0 0-12 3,0 0-7-3,-111 36-7 0,111-30-12 0,11 6-35 2,53 7 8-1,45 6-49-2,47 1 10 2,40 0 14 0,24-9-1 1,7 2-12 8,-19 7-1-11,-34-7-1-6,-29-2 0 8,-39-4-5-3,-28 2-7 3,-26-4-13 3,-17-5 6-6,-17-6-7 3,-10 5-4 1,-8-5-3-4,0 0-2 3,-8 0 0-2,-74 0 0 4,-54-22 0-2,-52-6 5-2,-17-3 0 2,1 9-6 7,17 1-3-12,20 7 1 5,30 4 2-4,39 1 0 4,40 3 0-2,32 6 0 2,22 0 1 0,4 0 0 1,28 0 0-2,46 25 1 6,39 20-2-11,18 3 3 7,-1 2-2-4,-13-10-1 3,-10-8 3-2,-20-15-3 1,-9-4 0 3,-15-4 0-1,-20-7 1-4,-15-2-1 3,-15 0-1-1,-13 0 0 2,0 0 0-5,-31 0-2 6,-58-5-2-2,-39-27 4 7,-20-4-2-10,-8-4 2-5,15 10-1 9,21 5 2-2,38 13 0 0,36 7 1 5,29-1-1-8,17 6 1 5,3 0 0-5,66 23 1 3,44 27-1 5,26 9-1-6,-10-5 1 9,-16-9 0-13,-36-15 3 5,-30-4-4 0,-27-15 0-3,-13-9 0 4,-7 2 2 1,-24-4-2-2,-56 0-3 0,-27 0 0 1,-22 0 0 3,7-23 0-7,10-2 2 5,24 0 1-3,36 10-1 2,25 10 1 4,27 5-4-10,0 0-39 5,44 0-31 3,47 25-51 2,34 20-85-9,-60-28-76 7,-8 2-139-7</inkml:trace>
    </iact:actionData>
  </iact:action>
  <iact:action type="add" startTime="61077">
    <iact:property name="dataType"/>
    <iact:actionData xml:id="d10">
      <inkml:trace xmlns:inkml="http://www.w3.org/2003/InkML" xml:id="stk10" contextRef="#ctx0" brushRef="#br0">23118 16386 418 0,'0'0'124'5,"0"0"24"1,0 0-18 1,0 0-30-1,-253 6-27 5,140-12 0-6,-9-8-14 1,2 9 1 3,4 5-13-1,8 0 6 0,-1 44-7-2,4 18-4 4,8 14-10-4,20 14 6 4,18 13-11-5,24 16-2 3,35 13-3 5,8 14 8-9,68 3-24 7,34-11-3-8,18-25-3 4,16-31-1 8,3-41 0-8,0-26-1-7,-7-15 2 8,-12-39-1 7,-18-55 1-12,-19-37 0 6,-15-32-1-5,-31-24 1 5,-22 5-1-4,-23 19 0 2,-16 24-42 5,-49 40-86-9,14 92-52 5,3 7-175 1</inkml:trace>
    </iact:actionData>
  </iact:action>
  <iact:action type="add" startTime="61949">
    <iact:property name="dataType"/>
    <iact:actionData xml:id="d11">
      <inkml:trace xmlns:inkml="http://www.w3.org/2003/InkML" xml:id="stk11" contextRef="#ctx0" brushRef="#br0">23964 16681 504 0,'0'0'229'4,"0"0"6"4,0 0-72-4,0 0-87 3,0 0-13 2,-55 163-3-1,26-107-8-3,1-4-18 4,4-7-16-2,-1-4-8 1,15-9-9-2,0-7-1 3,7-8-4-1,3-9-17-1,0-3-70-1,0-5 3 3,0 0-44 0,3 0-142-1,13 0-225-3</inkml:trace>
    </iact:actionData>
  </iact:action>
  <iact:action type="add" startTime="62502">
    <iact:property name="dataType"/>
    <iact:actionData xml:id="d12">
      <inkml:trace xmlns:inkml="http://www.w3.org/2003/InkML" xml:id="stk12" contextRef="#ctx0" brushRef="#br0">24619 16749 546 0,'0'0'153'4,"0"0"21"-3,0 0-72 7,-201 151-37-3,93-86-2 6,-9 8-10-8,-9 9-16 5,-2 5 4-1,4 1-2 2,5-7-15-2,10 1-7 0,12-7 1 4,17-13-1-3,19-12-3-2,19-10-10-1,22-18 0 4,10-14-3-2,10-1-1 0,0-7-16 1,0 0-45-1,25 0 4 2,11 0-55-4,4-15-29 4,-21 4-167-2,-1-3-369 2</inkml:trace>
    </iact:actionData>
  </iact:action>
  <iact:action type="add" startTime="62869">
    <iact:property name="dataType"/>
    <iact:actionData xml:id="d13">
      <inkml:trace xmlns:inkml="http://www.w3.org/2003/InkML" xml:id="stk13" contextRef="#ctx0" brushRef="#br0">24371 17325 314 0,'0'0'247'7,"0"0"-87"-7,0 0-7 6,0 0-74 0,0 0 0 3,0 0-21-3,63 101-11 1,-63-64-3-1,0 2-9 3,-32 3-26-2,-16 3-7 2,-9-6-1-1,-2-10-1 1,1-9-2-4,3-15-1 2,11-5-16-1,15 0-11 6,11 0-4-7,7-20-18 4,11-2 3-5,0 3-4 5,16 2 53 0,15 13 16-1,-1 4 19 0,7 0 20-3,0 21-12 3,2 15-14 3,-1 3-11-6,-10 9-4 2,1-4-12 2,-12-4-2-1,-4-3-1 0,3-7-17-5,-4-13-37 7,-7-17-67-3,-2 0-189-2</inkml:trace>
    </iact:actionData>
  </iact:action>
  <iact:action type="add" startTime="63431">
    <iact:property name="dataType"/>
    <iact:actionData xml:id="d14">
      <inkml:trace xmlns:inkml="http://www.w3.org/2003/InkML" xml:id="stk14" contextRef="#ctx0" brushRef="#br0">25796 17494 464 0,'0'0'93'4,"0"0"60"-2,0 0-52 4,0 0-14 2,-169 13-26-3,128-4 6 3,5 14-11 0,5-6-2 1,8 10 7-2,3 4 8 1,7 6-18-2,10-3 11 3,3-4-9-2,0 7-36 0,0-5 7 4,6-8-18-6,20 8-5 3,1-15-1-3,-1-4-7 7,-8-8-10-8,2-2-30 2,-7-3-27 4,-6 0-55-4,1-3-50 4,-8-7-186-4</inkml:trace>
    </iact:actionData>
  </iact:action>
  <iact:action type="add" startTime="63969">
    <iact:property name="dataType"/>
    <iact:actionData xml:id="d15">
      <inkml:trace xmlns:inkml="http://www.w3.org/2003/InkML" xml:id="stk15" contextRef="#ctx0" brushRef="#br0">26359 17544 279 0,'0'0'226'3,"0"0"-70"0,0 0-7 6,0 0-36-3,0 0-43 0,0 0 13 1,-86 101-31 3,27-50-3-3,-9-1-8 1,-9 7 5-2,6-2-8 2,6-1-2 4,5 0-6-9,14-7-11 6,7-12 1-2,15-11-2 2,7-7-12-4,13-5-3 3,1-4-1 0,0-3-1-1,-2 0-1 0,1 2-5 1,3-7-21 0,1 0-30-1,0 0-31 0,0-12-63 1,10-30 34 1,-3 20-75-3,5 5-146 2</inkml:trace>
    </iact:actionData>
  </iact:action>
  <iact:action type="add" startTime="64308">
    <iact:property name="dataType"/>
    <iact:actionData xml:id="d16">
      <inkml:trace xmlns:inkml="http://www.w3.org/2003/InkML" xml:id="stk16" contextRef="#ctx0" brushRef="#br0">25992 17895 316 0,'0'0'148'6,"0"0"-3"0,0 0-34-1,0 0-31 3,0 0-25 1,0 0-9-1,45-30 7-2,-34 5 1 3,0-12 2-1,3-3-26 1,2-1 11-5,3-4-18 5,3-11-12 0,-2-1-4-3,-1 0-7 1,-2 1 0 4,-8 6-2-4,-6 11-22-1,-3 17-78 0,0 22-97 1,0 0-153 3</inkml:trace>
    </iact:actionData>
  </iact:action>
  <iact:action type="add" startTime="64724">
    <iact:property name="dataType"/>
    <iact:actionData xml:id="d17">
      <inkml:trace xmlns:inkml="http://www.w3.org/2003/InkML" xml:id="stk17" contextRef="#ctx0" brushRef="#br0">26924 17581 304 0,'0'0'122'1,"0"0"28"6,0 0-29 0,-164 25-13 0,132-1-32 1,5 6 8 1,9 0-13-2,7 7 3-1,6-6-12 3,5 4-12-2,0-3-13 1,0-4-8-2,21 0-19 7,5-7-8-7,9-16-2 2,-4-3-1-2,10-2-55 0,0 0-8 2,-11-14-78 0,-24-3-137-3,-3 4-232 5</inkml:trace>
    </iact:actionData>
  </iact:action>
  <iact:action type="add" startTime="65092">
    <iact:property name="dataType"/>
    <iact:actionData xml:id="d18">
      <inkml:trace xmlns:inkml="http://www.w3.org/2003/InkML" xml:id="stk18" contextRef="#ctx0" brushRef="#br0">27411 16701 22 0,'0'0'385'4,"0"0"-246"0,0 0 12 2,0 0-23 2,0 0-29 0,-7 204-1 1,-22-110-23-4,1 9-10 3,-5 11-12 1,-2-5-5-1,3-3-20-1,2-13-2 1,2-11-6-1,1-11-8 2,8-16-11-3,1-18 1 0,11-18-2 4,1-6-1-4,4-11-12 1,2 3-48 0,0-5-35 2,0 0-64-1,0 0-153-2,0 0-193 5</inkml:trace>
    </iact:actionData>
  </iact:action>
  <iact:action type="add" startTime="65420">
    <iact:property name="dataType"/>
    <iact:actionData xml:id="d19">
      <inkml:trace xmlns:inkml="http://www.w3.org/2003/InkML" xml:id="stk19" contextRef="#ctx0" brushRef="#br0">27484 17696 454 0,'0'0'178'4,"0"0"-63"3,0 0-13-1,0 0-65 1,0 0 25 1,172-11-45 0,-140-4 2-1,-5-4 0 1,2-2 0 1,-4-1-9-3,-2 3-7 1,-10-6-2 3,-7 0-1-3,-6 2 0-1,0 6-2 6,0 8 1-9,-10 7 1 5,-26 2 0 2,-8 0 5-6,-5 14 12 5,1 23 2-1,8 5 12 0,0 3-1-2,11-6 13 0,9 3-1 12,9 3 6-18,8-4-18 10,3-1-5-4,0 2-17 8,7-2-3-10,20-8-3 8,10-8-2-10,2-12-2 6,6-7-23-4,-6-5-44 5,-26 0-58-4,-3-5-194 7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6T06:22:49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0414">
    <iact:property name="dataType"/>
    <iact:actionData xml:id="d0">
      <inkml:trace xmlns:inkml="http://www.w3.org/2003/InkML" xml:id="stk0" contextRef="#ctx0" brushRef="#br0">25005 2880 458 0,'0'0'128'4,"0"0"21"1,0 0-28 3,0 0-32-1,0 0-11 3,0 0-11-6,0 0-17 4,0 0 1 0,13 0 8 0,-13 0-4-2,0 0 3 2,0 0-13 0,0 0 1-2,0 0-8 2,-20 0-6 0,-1 0 1 0,-3 0-8 0,-13 0-1-2,4 0-5 2,-10 0-1 0,-4 0 1-1,-4 0 6 0,-5 0-5 5,-6 0 5-7,-2 0-8 2,7 0 4 1,-4 0-3 1,5 0-4-3,4 0-3 0,-3 0-6 2,1 0 5 1,3 0-7-1,-10 0 1-2,2 0-3 2,1 0 2 0,-4 0 0 1,4 0-3-4,1 0 5 3,9 0-4 1,-7 0 3-3,7 0-1 2,-2 0 5-1,3 0-2 3,7 0 0-5,-1 0-4 6,9 0 0-6,2 0 1 2,-1 0-2 0,5 0 1-1,2 0-1 2,-3 5 2 0,1 2-3 2,9-2 3-6,1 0-2 6,6-2 1-4,0 1-2 2,5-4 0-2,2 0 0 3,3 0 0-2,0 0 0 1,0 0 1-2,0 0-2 2,0 0 2 1,0 0-2-2,0 0 2-1,0 0-2 1,0 0 1 2,0 0-1-1,0 0 0-2,0 0 1 2,0 0 0 0,0 0 1 0,0 0-1-3,0 0 1 4,0 0-2-1,0 0 1 0,0 0 0-2,0-4-2 2,25-18 2 1,10-6-1-2,-2 2 2 2,8-2 0-4,-1 6-1 6,4 2 0-6,-5 3 0 2,-7 4 3 0,7 1-3 2,-4 0 0-1,1-1 0 1,3 1 0-2,-7 1 1-1,0 2 0 2,-4 5-1-3,-5 0 1 5,0 1-1-3,-9-1 0 1,0-3 0-3,1 2 0 3,-3 1 0 0,0 3 0 1,1-3 0-3,-6 1 1 2,-3 3 0 0,-1 0 0-2,3 0-1 1,-6 0-1 0,3 0 1 2,-3 0 0-1,0 0 1-2,1 0-1 2,-1 0 0 0,0 0 1 0,3-2-2 0,-3 2 2 0,5 0-1-2,-5 0 1 3,0 0-1-4,0 0-1 3,0 0 1 0,0 0 0 0,0 0 1-2,0 0 4 1,0 0-4 3,-21 5-1-3,-19 16-1 1,-11 7 1 0,-14-4 0 1,0 1-1-2,1-1 1-2,4-5-1 3,7-3 0 0,6-5 2 0,7 1-2-1,12-3 2 2,5-3-1-4,8 3 1 3,4-5-1-2,7 0 1 2,1-2-1 1,-2 1 2-1,1-3-2 1,4 0 1-5,0 0-1 6,0 0 0-4,0 0 1 0,0 0-3 2,0 0 1 0,0 0 0 0,0 0-4-2,0 0-8 2,0 0 5-1,0 0-6 2,0 0 3-2,0 0 6 0,0 0 1 0,0 0 3 2,0 0-2-3,0 0-2 2,0 0-5 0,0 0-7 0,0 0-3-2,0 0 3 2,0 0 0 1,0 0 3-2,0 0 7-1,0 2 3 2,0-2 4 0,0 2 1 0,-2 6 0-2,2-1-1 2,-2 8 3 0,2-5-3 1,0 2 2-4,0-4-1 6,0 1 1-6,0-3 0 2,0-2 3 0,0 2 5 2,0 6 3 0,4 0 17-2,25-2 6-1,1 4-5 1,17 7 0 2,2-2 8-1,5 6 4 1,4 4-6-4,-2-1-11 4,-2-4-26-1,-9-1 0 0,-9-6 0-2,-7-6 0 1,-10-5 0 1,-8-1 0 0,0-1 0-1,-6-2 0-1,0 1 0 2,-1 0 0-2,0-3 0 2,-4 3 0 0,0-3 0 0,0 0 0-2,0 0 0 2,0 0 0 1,0 0 0-2,0 0-109-1,0 0-73 2,0 0-85 0,0 0-163 0</inkml:trace>
    </iact:actionData>
  </iact:action>
  <iact:action type="add" startTime="22519">
    <iact:property name="dataType"/>
    <iact:actionData xml:id="d1">
      <inkml:trace xmlns:inkml="http://www.w3.org/2003/InkML" xml:id="stk1" contextRef="#ctx0" brushRef="#br0">27086 3016 48 0,'0'0'242'5,"0"0"-159"1,0 0 48 2,0 0 0-2,0 0-31 2,0 0-7 0,0 0-3 0,0 0 5 0,0 0 2-2,0 0-9 2,0 0-9 0,0 0 1-2,3 0-2 2,2 0-15 0,8 0-5 1,10 0 0-4,9 0-21 3,5 0-12 0,3 0 17 0,4 0-10 0,3 0-1-2,2 2-11 6,6 1 2-7,12-3-5 2,2 0-1 1,5 0-12 3,6 0 8 2,-7 0 1-11,6 0-3 5,-2-3 1-3,-4-3 0 6,-7 0-1-6,-5 1-7 7,0-5 3-6,-12 5-1 4,2 1-4-3,-10-5 1 2,-5 3 2 0,3 0-1 1,-10 4-2-2,-1 2 3-1,-7-3-3 4,-2 3 2-5,-3 0-2 1,-3 0 0 2,6 0-1 1,-2 0 0-2,4 0 1 0,-5 0-1 2,7 0 2-3,-6 0-2 3,2 0 1-4,-2 0-1 3,-2 0 1 1,-2 0 0 0,-1 0 0-2,-4 0 0-3,7 0-1 4,-4 0 0 1,5 0 0-3,-3 0 2 1,-1 0-2 4,-3 0 0-5,-2 0 0 0,-3 0 0 1,-4 0 0 2,0 0 0-2,0 0 0 2,0 0-2-3,0 0 2 1,0 0-4 3,0 0 1-5,0-5-2 3,-32-9 3 1,-20-9 2-2,-4 1 0 0,-5-7-1 0,-3 4 2 1,0 0-2 1,5 3 2-1,-2-2-1-2,13 5 1 3,3 0-2-2,7 0 1-2,8 4 0 5,5 3 1-3,7 7-1 2,4 2-1-4,7 1 1 3,7 2 1-1,0 0 0 3,0 0-1-7,-3 0 0 6,3 0 1-1,0 0 1-1,0 0 0 0,0 0-2 1,0 0 2 0,0 0 2-1,13 5 0 3,25 17-3-5,11 9-1 6,12 3 0-6,3 2 0 2,3 1 0 1,-6-3 0 1,-2-6 0-2,-5-4 1 1,-7-6 0 0,-10-1-1-1,-5-5 0 0,-8-5 1-1,-8 1-1 2,-6-3 1-1,-8-1-2 1,-2-4 2-2,0 6-2 2,0 1 2 1,-2 14-1-2,-25 2 0 2,-15 2 4-3,1 0-4 3,1-5 1-2,3-1-1 0,8-6 0 1,6 4 0-1,12-7 0 1,-5-1-2-2,3-1 1 4,5 3-5-5,-2-2-38 5,3-1-37-5,0-3-57 5,-9 6-71-5,11-11-116 3,1 10-551-1</inkml:trace>
    </iact:actionData>
  </iact:action>
  <iact:action type="add" startTime="26106">
    <iact:property name="dataType"/>
    <iact:actionData xml:id="d2">
      <inkml:trace xmlns:inkml="http://www.w3.org/2003/InkML" xml:id="stk2" contextRef="#ctx0" brushRef="#br0">25998 1157 478 0,'0'0'70'3,"0"0"53"2,0 0 18 3,0 0-39 0,0 0-26 0,0 0-21-2,0 0-5 2,3 0-7 0,1 0-3 0,-4 0 1-2,0 0-2 3,0 0 0-2,0 0 7 3,0 0 10-6,0 0-12 4,0 0-14 0,3 0-14 0,-2 12-4-2,4-1 0 2,-5-4-3 0,4 3 2 0,-1-3-1-2,0 3 6 2,-3 7-3 0,0 3 7 0,1 4-7-2,-1 10 3 2,3 7 0 0,2 11-2 0,-5-3 1 2,0-5 4-3,4 1 4 0,-4-3-9 2,0 5-1-4,0 2-6 3,0 1 0 1,0 3-5-2,0-2 7-1,0 3-5 1,0-5 0 1,0 0 1 1,0 1-4-1,0-1 1-3,0 1-1 4,0-3 1-1,0-2 0-2,0-5-2 2,0-12 1 0,0-11 0 1,0-10-1-5,0-4 1 5,0-3-1-2,0 0-2 2,0 0 1-4,-9 0-3 3,2 0 1 1,-13-5-2-1,-6-25 5-3,-1-4-1 4,0-1 1-1,2 3 0 0,2 0 0-4,4 4-1 6,2 6 0-3,4 3 1 1,3 7-1-2,0 0 1 3,7 4-1 2,0 6 2-4,3-2-1-2,0 4 0 2,0 0 1 1,0 0-1-1,0 0 3-1,0 0 0 2,0 0 1 0,0 6 3 0,0 22 4-1,10 3-2 0,10 9-6 2,6-1 11-1,0-3-7 1,2 0 2-4,-3-2-2 9,-4-9-1-10,0-5 0 1,-4-6-1 1,-1-2-3 5,0-9 0-5,1-3 2 0,6 0-2 3,2 0-4-1,4-29 2 2,-1-9 0-6,-1-8-1 2,-5 2-1 3,-3 6 1-3,-11 14-2 2,-5 9 0 1,-3 13-18-2,0 2-48 0,0 0-68-1,0 0-75 1,-3 14-96 2,-5 13-767-1</inkml:trace>
    </iact:actionData>
  </iact:action>
  <iact:action type="add" startTime="27527">
    <iact:property name="dataType"/>
    <iact:actionData xml:id="d3">
      <inkml:trace xmlns:inkml="http://www.w3.org/2003/InkML" xml:id="stk3" contextRef="#ctx0" brushRef="#br0">26082 4575 443 0,'0'0'101'6,"0"0"62"1,0 0-38 4,0 0-43-8,0 0-14 5,0 0-17 0,0 0-9 0,0 37-1-2,0-57 4 2,0-14 49 1,0-8-37-2,0-3 6-1,0-9-6 3,0-8-23-2,0-6-9-1,0-4-2 2,0-3-3 0,0-6 3 3,0-2-6-3,0-6 0-4,0 1-6 7,0-2-3-6,0 9-2 2,0 7-1 1,0 10-2 0,0 13 0-1,0 17 0-1,0 17 0 3,0 10-1-1,0 7 0-1,0 0 5 1,0 0 1-2,0 0 4 2,-13 0 8 0,-8 22 2-1,-6 14-5 0,-2 4-10 2,4-3-2-1,-1-2-2 0,9 5 0-2,-2-6 1 4,2 0-3-4,9-13 0 0,-3-4 1 3,11-5-2 0,-2-4 0-1,2-4 0-1,0-4 1 0,0 0-2-2,18 0 2 4,18-21-2-2,0-17-2 0,-1-5 3 0,-2 2 0 2,-4 4 0-1,-1 12 1-2,-2-1-1 2,-9 6 0-1,7 6 2 2,-7 3-2-3,3 9 8 1,0 2 21 1,4 0 18-3,5 7-10 3,1 25-10 1,-1 3-12-1,-4 2-4 0,-9-2-5 0,-9-9 0-2,0-8-4 3,-7-1-2-2,0-8-1-2,0-4-3 3,0 3-28 2,0-5-56-4,0 2-64 0,-11 7-46 3,5-7-123-1,-4 7-558 1</inkml:trace>
    </iact:actionData>
  </iact:action>
  <iact:action type="add" startTime="32464">
    <iact:property name="dataType"/>
    <iact:actionData xml:id="d4">
      <inkml:trace xmlns:inkml="http://www.w3.org/2003/InkML" xml:id="stk4" contextRef="#ctx0" brushRef="#br0">24080 5337 263 0,'0'0'80'6,"0"0"-62"-1,0 0 58 2,0 0-18-1,0 0 23 2,0 0-1 0,0 0-10 0,-46 0-3-2,37 0-16 2,5 0-17 1,-7 0 2-2,-2 0 5-1,-4 0-6 2,-6 5-3 0,0 8-6 0,-2 7-1-2,-1 0-6 2,0 4-2 0,-2 0-3 0,-2 1-1-2,-1 3-5 2,-5 4 2 0,0 2-1 0,0-1 5-1,7 1-5 3,-3 0 2-2,4-6 1-1,-1 2 6 0,5 1-6 0,-2 0-2 2,5 0 4-2,1 3-4-1,3-2 4 2,-7-2-2 1,8 4-2-2,-1-1 3-1,-2 9-2 2,2-5 3 0,2 5 4 1,-1-9 3-4,8 1-3 5,-4 3-4-4,2-3-1 3,0 1-2-4,1 2 2 4,-1 0-4-2,8 0 1 1,0-3 2-2,-4-10 1 2,6-3 2 2,0-4 7-3,0-4-6-3,0 4 13 4,23 2-16 0,7-1-6 0,11 1 1-2,5-2 1 4,4 0 10-3,-3 3-5 1,6-1 14-2,-8-6-7 4,7 5-5-5,-9-6-5 6,-2-7 0-7,-5-2-7 4,-8-1 0 0,-4-2-1 0,-5 4-2-1,4-4 3 0,3 0-4 4,-1 0 0-7,-2 0-2 3,11 0 0 0,-11 0 0 1,1 0 1 1,-5 0 1-3,-6 0-1 2,-3 0 0-1,1 0-14 3,-7 0-15-6,3 0-46 4,-4 5-32 0,0 1-48 1,-3-6-48-2,0 2-119 2</inkml:trace>
    </iact:actionData>
  </iact:action>
  <iact:action type="add" startTime="33363">
    <iact:property name="dataType"/>
    <iact:actionData xml:id="d5">
      <inkml:trace xmlns:inkml="http://www.w3.org/2003/InkML" xml:id="stk5" contextRef="#ctx0" brushRef="#br0">24374 6258 548 0,'0'0'202'5,"0"0"-74"3,0 0 7-1,0 0-74-1,0 0 4 2,0 0-23-1,8 84-14 2,-8-70-9-2,0-1-5 0,0-6-6 1,0 1-5-1,0 7-3 0,0 4-1 0,-5 7-21 2,-1 4-47-1,1 1-48-3,2-22-82 4,3-4-167-2</inkml:trace>
    </iact:actionData>
  </iact:action>
  <iact:action type="add" startTime="33731">
    <iact:property name="dataType"/>
    <iact:actionData xml:id="d6">
      <inkml:trace xmlns:inkml="http://www.w3.org/2003/InkML" xml:id="stk6" contextRef="#ctx0" brushRef="#br0">24916 6325 561 0,'0'0'154'7,"0"0"-13"0,0 0-38-2,0 0-29 2,-95 146 13 2,34-81-28-2,-10 8-2 0,1 3-10 2,-2 0-5-3,8-3-1 4,7-8-2-6,8-6-10 4,10-9-10 1,11-11-10 0,4-8-1-3,12-7-2 3,2-14-6 0,4-4 1-5,2-3-1 3,4-3-11 0,0 0-41 3,0 0-54-5,0 0-35 2,0 0-67 1,0 0-171 0</inkml:trace>
    </iact:actionData>
  </iact:action>
  <iact:action type="add" startTime="34130">
    <iact:property name="dataType"/>
    <iact:actionData xml:id="d7">
      <inkml:trace xmlns:inkml="http://www.w3.org/2003/InkML" xml:id="stk7" contextRef="#ctx0" brushRef="#br0">24764 6826 298 0,'0'0'212'4,"0"0"-144"3,0 0 110-2,0 0-91 3,0 0 1 0,0 0-11 0,57-30-6-2,-49 30-16 4,4 0 2-4,0 0-10 0,-1 0-2 2,-2 0-6 0,1 0 5 0,-6 17-9-2,7 4-12 3,-9 7-14-2,3 4 2 4,-5-2-9-8,0 4 3 5,0-1-4 0,-12 1 1 0,-17-2-2-2,-8-4 5 6,-3-6-5-6,6-8 0 1,0-6 0-1,4-5 1 3,4-3-1 1,5 0-1-5,10 0-1 1,-1 0 1 2,9-6-4 0,3-5-6 0,0 0-1-2,0 1 12 2,0 1 1 0,16 2 1 2,12 6 2-5,-2 1 0 3,3 0 0-1,-4 0 7 1,-5 0 7-1,3 13-2 1,-3 4-2-1,4-3-3 1,-10-1-8-1,5-1 1 0,-6 0-4 2,-3-1-1-2,0-1-6-1,-3 2-13 2,1 2-31 0,0-9-40 1,0 1-25-2,-8-6-44 1,0 0-234-2</inkml:trace>
    </iact:actionData>
  </iact:action>
  <iact:action type="add" startTime="34858">
    <iact:property name="dataType"/>
    <iact:actionData xml:id="d8">
      <inkml:trace xmlns:inkml="http://www.w3.org/2003/InkML" xml:id="stk8" contextRef="#ctx0" brushRef="#br0">25586 6719 154 0,'0'0'305'3,"0"0"-214"3,0 0 85 1,0 0-84 1,0 0-38-1,0 0 20 0,-30 6-22 1,4 11-14 0,-1 2 3 0,3 3 9-2,5 8-6 3,2 2 0-2,1 1-12-1,7 3-3 2,6-4 8 0,3 0-1 0,0-7 1-2,0-3-10 4,0-2-6-4,15-6-13 4,11-5-6-6,-3-4 1 4,1-5-3 1,0 0-2-2,-1 0-20-1,3 0-15 3,0 0-34-2,-4 0-59 1,-19-3-98 0,0-8-182-2</inkml:trace>
    </iact:actionData>
  </iact:action>
  <iact:action type="add" startTime="35263">
    <iact:property name="dataType"/>
    <iact:actionData xml:id="d9">
      <inkml:trace xmlns:inkml="http://www.w3.org/2003/InkML" xml:id="stk9" contextRef="#ctx0" brushRef="#br0">26122 6714 453 0,'0'0'195'3,"0"0"-31"4,0 0-20-1,0 0-77 3,0 0 8-2,-104 156-10 2,50-82-11-3,-2 5-3 4,-1 2 1-3,10 1-15-2,3-4-4 4,11-3-7-2,5-11-15 2,9-9 1-3,6-18-7 4,6-18-4-6,7-12-1 5,0-7-1-4,0 0-22 3,0-9-62 0,10-31-2 1,8-12-24-2,-5-10-71 0,-11 30-84 1,3 1-95 0</inkml:trace>
    </iact:actionData>
  </iact:action>
  <iact:action type="add" startTime="35590">
    <iact:property name="dataType"/>
    <iact:actionData xml:id="d10">
      <inkml:trace xmlns:inkml="http://www.w3.org/2003/InkML" xml:id="stk10" contextRef="#ctx0" brushRef="#br0">25767 6633 359 0,'0'0'123'6,"0"0"58"2,0 0-36-3,0 0-28 3,0 0-15-1,0 0-19 1,37 111-12-2,-24-72 1 2,4 1-12 2,-7-6-7-4,3-3-13 3,-1-5-16-4,-1-8-12 3,-8-1-9-2,2 0-3 2,-1 0-1 0,0 0-17 0,-2-4-36 0,-2-3-22-2,3-8-33 3,1-2-31-2,-4 0-74 0,3 0-124 0</inkml:trace>
    </iact:actionData>
  </iact:action>
  <iact:action type="add" startTime="36019">
    <iact:property name="dataType"/>
    <iact:actionData xml:id="d11">
      <inkml:trace xmlns:inkml="http://www.w3.org/2003/InkML" xml:id="stk11" contextRef="#ctx0" brushRef="#br0">26454 6680 537 0,'0'0'84'5,"0"0"46"1,0 0-34 1,0 0-23 1,0 0 6 2,0 0-18-6,-175 56-3 4,146-28 8 1,4 1-11-1,9 1-5-2,9 0-4 5,7-1-9 1,0-1-3-9,0 1-7 5,31-9-14-5,2-1-11 5,8-8-2 0,-1-9-4-2,-4-2-26 2,-8 0-29 0,1 0-26 0,-9-20-64-2,-20 7-95 4,0-6-178-3</inkml:trace>
    </iact:actionData>
  </iact:action>
  <iact:action type="add" startTime="36380">
    <iact:property name="dataType"/>
    <iact:actionData xml:id="d12">
      <inkml:trace xmlns:inkml="http://www.w3.org/2003/InkML" xml:id="stk12" contextRef="#ctx0" brushRef="#br0">26685 6174 488 0,'0'0'183'3,"0"0"-34"3,0 0-8 1,3 210-52 1,-3-124-20 0,-5 3 5-1,-6 9-21 0,6 1-9 1,-2-15-7 0,1-10-24-2,3-17-8 2,-1-15-3 0,1-10-2 0,3-13-11-2,0-10-39 3,0-5-45-2,0-4-54 3,0 0-121-6,0-9-134 4</inkml:trace>
    </iact:actionData>
  </iact:action>
  <iact:action type="add" startTime="36654">
    <iact:property name="dataType"/>
    <iact:actionData xml:id="d13">
      <inkml:trace xmlns:inkml="http://www.w3.org/2003/InkML" xml:id="stk13" contextRef="#ctx0" brushRef="#br0">26892 6875 490 0,'0'0'100'4,"0"0"26"4,0 0-32 0,0 0-41 0,0 0-18-2,177-82-16 2,-154 55-10 0,-8 3-2 0,-4 7-5-1,-11-1 3 0,0 8-3 1,0 1 7 0,-20 6 2-2,-12 3-8 2,-4 0 11 1,-2 12 34-2,3 18 8-1,6 9 1 3,9 1 1-2,7-3-2 3,10-2 0-6,3 1-9 4,0-6-1 0,0-3-14 1,20-1-13-3,14-10-9 3,5-4-10 0,9-7 0-4,-2-5-25 6,8 0-51-7,-11 0-53 10,-5-17-61-10,-32 4-137 3,-6 2-338-1</inkml:trace>
    </iact:actionData>
  </iact:action>
  <iact:action type="add" startTime="37038">
    <iact:property name="dataType"/>
    <iact:actionData xml:id="d14">
      <inkml:trace xmlns:inkml="http://www.w3.org/2003/InkML" xml:id="stk14" contextRef="#ctx0" brushRef="#br0">27417 6719 241 0,'0'0'496'4,"0"0"-344"3,0 0 17 0,0 0-71 1,0 0-6 0,197-12-12-2,-143 10-17 4,5-4-14-4,9 1-21 1,6-1 2 0,9-2 5 1,-5-4-18 0,2 4-4-2,-12 3-3 2,-9 0-1 0,-9 1 9 1,-20 4 1-2,-16 0-2-1,-2 0-1 2,-9 0-9 0,-3 0-7 0,0 0-1-2,0 0-3 2,0-3-2 0,0-3 1 0,-7-5 2-2,-21-2 3 4,-5-7 2-4,1-5-2 0,-4-1 0 2,-3-5 1 0,2 0-1 0,5 3 0 1,3-1-1-3,9 7 1 1,4 11 0 2,12 5 0-4,-3 6 1 3,4 0-1 0,3 0 0 0,0 0 0 0,0 0 3-2,0 0 2 2,0 0 15 0,3 32 2 0,21 4-16-2,13 7 1 4,-7-4 8-4,2 3-1 3,-5 0 2-4,2-5-3 3,-7-2-4 0,-6-6 7 0,-4-4-1-2,-9-3-4 2,-1-1-5 1,-2-2-2-2,0-2-4-1,0 0 0 2,-2 5-2 1,-22-2-2-4,0 5-3 3,1 3-31 4,-11-4-41-6,4-3-64 1,-1-1-81 1,21-20-86 0,4 3-708 0</inkml:trace>
    </iact:actionData>
  </iact:action>
  <iact:action type="add" startTime="38583">
    <iact:property name="dataType"/>
    <iact:actionData xml:id="d15">
      <inkml:trace xmlns:inkml="http://www.w3.org/2003/InkML" xml:id="stk15" contextRef="#ctx0" brushRef="#br0">29419 5823 719 0,'0'0'218'6,"0"0"-85"-1,0 0 30 1,0 0-59 2,0 0-9 0,0 0-26 0,176 25 5-2,-122-23-5 2,1 4-13 0,8 1-14 1,-4-3 1-4,8 2-14 3,-6-3-9 0,2 1-10 0,-6 0 2-2,-5-4-6 2,-13 4 5 0,-3-2-6 0,-7-2-2-1,-14 3 1 0,-5-3-4 3,-6 0 3-3,-4 0-3 2,0 0-1-5,0 0-2 4,0 0-1 0,0 0-3-2,0 0-6 2,-27-17 4 0,-11-11 9 1,-5-1 2-4,-4 2 0 3,5 4-2 1,2-1 3-2,8 11-1-1,9 6-2 2,10 0 0 0,10 7-1 0,3 0 1-1,0 0 3 0,0 0-1 3,0 0 7-4,0 0 0 0,13 20-5 2,20 17 0 0,3 7-3 0,-7 8 3-2,-1-5-1 3,-11 4 5-2,-7-9-1 2,-5-3-2-4,-1-6-3 3,-4-13 1 0,0-5-3 0,0-8-3-2,0 3 0 2,0-5 0 0,-14-3-12 0,0-2-37 0,1 0-56-2,6 0-52 4,7 0-71-4,0 0-78 0</inkml:trace>
    </iact:actionData>
  </iact:action>
  <iact:action type="add" startTime="39444">
    <iact:property name="dataType"/>
    <iact:actionData xml:id="d16">
      <inkml:trace xmlns:inkml="http://www.w3.org/2003/InkML" xml:id="stk16" contextRef="#ctx0" brushRef="#br0">32582 6019 61 0,'0'0'177'5,"0"0"-71"2,0 0 34 1,0 0-26-1,0 0 49 0,0 0-27 3,0 0-8-4,113 51-20 0,-113-51-24 2,0 0-18 0,0 0-27 0,-42 5 1-1,-16 1 53 0,-25-4-30 2,-5-2-9-1,-12 0-13 0,-11 0-16 1,1 0-6-4,-3 0-10 4,12 0-6-2,9-2 0-1,20-6-3 3,14 8 1-1,14 0-1 0,17 0 2-3,8 0-2 6,10 0 1-5,8 0 2-2,-2 0 0 5,3 0-1-1,0-3 1 0,0 3 4-2,0-6 6 2,27 3-4 0,18-5-8 2,3-2 1-3,6-7-1-1,2-1 0 2,4-1-1 1,-8-5 1-3,-3-1-1 1,-10 5 0 1,-7 4 0-1,-16 7 0 1,-8 7-1-1,-8 2 0 3,0 0 1-6,0 0-1 2,0 0-5 3,0 0-4-1,-5 0 0 0,-25 0 10 0,-12 19 2 0,1 9-1-1,-2 4 0 1,4 4 2-2,-2 3-1 1,12 1 2 2,0-2 0-2,3-4 0 0,10-9-2 0,7-3 1 2,6-3 3-2,3-6 4 1,0-1 12-2,10 1 2 5,19-1-11-6,9 0-5 2,-7-5-4 1,-1-1-1 1,-7-3-2-3,-7 1-2 1,-9-4-1 2,-2 0-17-3,-5 0-42 3,0 0-31-4,0 0-60 3,-21 0-74 1,1 0 7-2,-4 0-465 0</inkml:trace>
    </iact:actionData>
  </iact:action>
  <iact:action type="add" startTime="40367">
    <iact:property name="dataType"/>
    <iact:actionData xml:id="d17">
      <inkml:trace xmlns:inkml="http://www.w3.org/2003/InkML" xml:id="stk17" contextRef="#ctx0" brushRef="#br0">31112 5238 784 0,'0'0'174'5,"0"0"-18"1,0 0-47 4,0 0-45-4,0 0-19 0,0 0-8 2,5-127 32 0,-5 29-15 0,0-14-14-2,0-14-12 3,0-9 0-2,0-6-9 2,0 3-4-4,0 9-10 3,0 5 1 0,-5 11-5 0,-3 15 2 1,3 23 0-2,0 18 1 1,2 26-4 0,3 14 2 0,-2 12-1-4,2 5 2 6,0 0 0-3,-3 0 6-1,0 0 4 2,-2 0-6 0,-11 0 3 0,-1 22-3-1,-11 22 6 3,-3 8-1-5,3 5-2 4,3-3 2-4,9-14 4 3,6-9-7 0,5-16-6 0,5-9-1-2,0-6-2 2,0 0-1 0,0 0-6 0,0 0-4 0,31-38 4-2,7-6 2 4,1-10 0-4,-1 10 4 1,-8 1 1 1,-2 11 2 0,-2 15-1-1,-13 7-1 2,-3 10 3-1,-5 0 3-2,5 0-3 4,-2 5 1-5,10 36-4 1,1 15-3 3,-2 8-1-2,3 7-12-1,-2-9-46 2,-2-9-55 0,0-12-21 0,-8 0-30 0,-8-36-122-2</inkml:trace>
    </iact:actionData>
  </iact:action>
  <iact:action type="add" startTime="41251">
    <iact:property name="dataType"/>
    <iact:actionData xml:id="d18">
      <inkml:trace xmlns:inkml="http://www.w3.org/2003/InkML" xml:id="stk18" contextRef="#ctx0" brushRef="#br0">31075 7045 451 0,'0'0'263'6,"0"0"-53"1,0 0-7 0,0 0-83 0,0 0-38 2,0 0-8-2,0 205-1-1,0-121-28 2,0 12-4 0,0 3 3 0,0 4-5-2,0 1-3 3,0 0-6-2,0 2-8 3,0-1-2-6,0-11-6 4,8-19 0 3,-5-13-6-4,-3-23-1-1,0-7-5 1,0-12 1 2,0-8-3-2,0-7 0 0,0-5-1 0,0 0 1 3,0 0-1-4,0 0-4 0,0 0 1 1,0-17-5 1,-25-27 7 1,-7-12 2-2,-3-3 0 1,-1 0-1 0,3 6 2 1,5 8-2-3,8 15-1 2,4 10-1-1,9 8 3 1,4 12 0-3,3 0 1 2,0 0-1 2,0 0 5-1,0 0-2-1,0 0 3 0,0 25-1 4,0 18 0-6,19-2 0 2,4 4 2 1,1-2 10 0,1-9 11 1,4-6-2-4,-1-6-4 4,-5-7 2-2,0-7-3 3,-3-3-4-6,9-5-8 3,3 0-1 1,12-5-2 0,2-33-2-2,5-6 4 2,-2-13 2 1,-3 1 5-2,-8 9-6 1,-6 10 4-1,-13 14-13 2,-6 9 0-3,-7 9 0 1,-6 5 0 0,0 0-14 1,0 0-59 0,0 0-51-2,0 0-59 3,0 5-80-1,0 19-177 1</inkml:trace>
    </iact:actionData>
  </iact:action>
  <iact:action type="add" startTime="53660">
    <iact:property name="dataType"/>
    <iact:actionData xml:id="d19">
      <inkml:trace xmlns:inkml="http://www.w3.org/2003/InkML" xml:id="stk19" contextRef="#ctx0" brushRef="#br0">26320 12061 590 0,'0'0'163'5,"0"0"-2"3,0 0-27-3,0 0-54 3,0 0 2 0,0 0-14-2,0 0-10 3,0 0-3-2,0 0-3 3,147-152-7-4,-94 92-15 0,10-11 3 2,1-8-2 0,13-3-10 0,0-8-1-2,3 5 4 2,-8 4-1 0,0 2 0 4,1 7-5-10,-5 1-5 8,0-1-2-3,0 1-8 1,-13 1-2-1,2 0 0 0,-11 8 0 6,-5 5-1-8,-2 7 0 3,-14 13 0-3,-6 7 0 4,-12 13 1-4,-3 12 0 4,-4 5 1-2,0 0-1 0,0 0 1 1,0 0 6-1,-4 20 11 1,-40 21-1 0,-17 10-8 0,-11 7 5-2,-8-4-9 4,-1-3 7-4,10-10-10 2,7-1-2 0,12-13-1-2,16-8 0 2,16-9-2 0,12-7 2-1,8-3-1 2,0 0 1-3,0 0-1 2,31-5 2-2,22-23-1 2,14-4 0 0,-3-2 0-2,-2 6-1 2,-14 9 0 1,-7 6 1-3,-18 6 0 0,-7 5 1 2,-6 2-1 0,-3 0 4 1,-1 0-3-1,-5 0 2-3,2 13-3 3,-3 11 0 0,0 8 0 1,0 0-2-2,0-2 2-1,0 4-2 5,0 1-5-6,-3 1-44 2,-8-3-47 1,-5 3-70 1,11-23-55-3,-5 5-141 1</inkml:trace>
    </iact:actionData>
  </iact:action>
  <iact:action type="add" startTime="54704">
    <iact:property name="dataType"/>
    <iact:actionData xml:id="d20">
      <inkml:trace xmlns:inkml="http://www.w3.org/2003/InkML" xml:id="stk20" contextRef="#ctx0" brushRef="#br0">24924 13391 524 0,'0'0'133'5,"0"0"32"3,0 0-33-3,0 0-20 1,0 0 5 2,0 0-22 0,0 0-21 0,-16 0 10-1,-32 37-18 0,-13 12-8 1,-19 11-19 0,-7 7-5-2,-5 6-1 3,-10 9-12-2,2 2 1 1,7 0-7-2,2 0 0 6,7-5-5-7,7-5-1 4,7-8-3-3,7-6-5 9,15-12 3-12,12-17-3 11,15-12 1-13,8-11-2 6,10-5 1-2,-1 0-1 1,1-3-3 5,3 0 1-6,0 0-2 3,3-41 3-1,33-16 0 1,5-7 1 0,-1 2 1 0,-8 5-1-1,0 13 0 0,-7 7 0 1,-6 12 1-1,-6 13-1 2,-6 5 0-1,-7 7 0-2,0 0 3 4,0 0-1-5,0 0 4 1,0 0 13 1,0 13 21 2,0 18-32-1,-3-1 5 1,-4 4 6-3,1 0 10 4,2 0 0-6,4-3-7 4,0-4 3 0,0-1-5-1,8-5 0 1,17-8-3-1,3 1-6 1,3-6-11-1,1-2 0-1,5-3 0 3,-4-3 0 0,-3 0 0-2,7 0 0 2,-8 0 0-3,-5-12 0 1,-3-10-46 1,-1-9-39 2,0-9-56-3,-1 2-44-1,-15 21-71 2,-1 5-126-2</inkml:trace>
    </iact:actionData>
  </iact:action>
  <iact:action type="add" startTime="55858">
    <iact:property name="dataType"/>
    <iact:actionData xml:id="d21">
      <inkml:trace xmlns:inkml="http://www.w3.org/2003/InkML" xml:id="stk21" contextRef="#ctx0" brushRef="#br0">24571 11461 195 0,'0'0'460'5,"0"0"-317"0,0 0 59 4,0 0-82-2,0 0-5-1,0 0-29 2,76 45 3 0,-56-13-16 0,5 7-8-2,2 4-3 2,7 6-5 0,-4 0-13 0,3 8-8-2,11 0-3 4,-6-5-7-4,5-3-6 3,-4-2-3-4,-1-2-2 3,-3-9 2 0,-6 1-6 0,-3-7 1 1,-6-7-2-2,-3-3-5 1,-1-9 1 0,-11-3-5 2,3-3 7-6,-8-5-6 4,0 0-2 0,0 0-2-2,0 0 1 4,0 0-5-5,-5 0-2 3,-26 0 7-2,-12-1 1 6,1-13 0-7,-3-1 0 5,-2 1-1-6,10 3 1 5,0 2 0-2,10 1 0 1,8 5-2-2,5 1 2 2,11 2-3 0,3 0 2-1,0 0 1-1,0 0 1 2,0 0 1 0,24 0 5 0,21 2-7 0,3 15 0 1,4-3 0-1,-4 3 0-1,0-1 1-3,-3-1 1 6,-10 0 3-4,1-5-2 4,-6-2 2-5,-4-1 0 1,-10-5 0 5,-4-2 1-4,-2 0-6-1,-4 0 0 1,-5-19-2 2,-1-15 1-1,0-5 1-1,0-1-1 0,-1 7 0 2,-12 4 0-2,-2 13-3 0,4 4-22 0,6 7-40 2,-5 5-85-2,10 0-76-2,0 0-92 5</inkml:trace>
    </iact:actionData>
  </iact:action>
  <iact:action type="add" startTime="56863">
    <iact:property name="dataType"/>
    <iact:actionData xml:id="d22">
      <inkml:trace xmlns:inkml="http://www.w3.org/2003/InkML" xml:id="stk22" contextRef="#ctx0" brushRef="#br0">26965 13643 7 0,'0'0'119'3,"0"0"7"5,0 0-16-2,0 0 0 2,0 0-5 1,0 0 31-2,0 0-18 0,58 64-18 0,-51-64-16 2,-4 0 2-2,-3 0-13-1,0 0-16 2,0 0-11 0,0 0-7 0,0 0-6-2,0 0-12 2,-28-27 10 0,-15-13 25 0,-11-8-28-2,-2-2-2 2,-8 0-4 0,0-4-11 6,-3 7-2-12,1 2-7 6,2 6 0 0,-4 5-1-1,0 7-1 1,7 9 1-2,9 1-1 4,-1 8 0-2,20 1 2-1,5 5-1 1,13 3 0-1,4 0-1-1,8 0 0 0,3 0 1 2,0 0 2 0,0 0 1 0,19 0 12-2,29 0-13 4,9-3 3-4,2 0-4 4,2-3 6-5,-4 1-4 2,3-4 3 2,-5 1-1-2,-5 0 2 0,-4-1-4 0,-10 3 4 4,-11 4 4-5,-9 0-1 3,-9-1 1-5,-1-1-5 6,-6 4-7-1,0-2 0-3,-16-4-6 0,-33 3 3 1,-6 1 2 2,-8 2 0-3,5 0 1 4,-7 0 0-4,13 11 0 3,3 8 5-5,14 5-5 4,6 0 4 6,19 4-2-11,10 2 6 7,0 14 5-5,0 0 15 3,22 1-9-2,7-8-7 0,-3-6 1 3,-3-8-7 1,-9-10-5-2,-5-4-1-2,-5-6-5-1,-1-1-33 3,-3 1-64 0,0-3-73-2,0 0-149 3,-16 0-360-2</inkml:trace>
    </iact:actionData>
  </iact:action>
  <iact:action type="add" startTime="58954">
    <iact:property name="dataType"/>
    <iact:actionData xml:id="d23">
      <inkml:trace xmlns:inkml="http://www.w3.org/2003/InkML" xml:id="stk23" contextRef="#ctx0" brushRef="#br0">23829 15510 420 0,'0'0'237'4,"0"0"-159"5,0 0 73-4,0 0-64 3,0 0-12 0,0 0-11 0,0 0-2-2,-127 65-4 3,98-41 4-2,-2 7 1 2,-8 6-4-4,4 2-12 3,-2 6-15 0,-7 4-7 0,4-2-9-2,0-6-6 2,4 2 4 0,3-2-1 0,2 6 11-1,1 0 0 3,0 0-1-1,1 2 5-3,5-7-12 0,4-2 0 2,3-8-7 1,9-7-1-3,6 4 7 0,2-9 5 4,0-3 0-3,0 2-8 2,0 2 10-4,0-2-5 2,0-1-6 1,7 6 6 1,16-4-8-2,6 2 4 0,6 3-2 1,21 2 0 0,14-2 4-1,1-1-6 0,6-1 3 0,-14-1 4 1,-2-5-2-1,-13-2-6 3,-7-8 0-3,-6 5 0 2,-2-7-5-5,-10-2-1 5,2 0-2-3,1-3 0 4,0 0 0-5,1 0-2 4,0 0 1-3,-4 0-1 1,1 0 0 0,-5 0-1 4,-1 0-6-2,-8 0-10-4,-4 0-10 0,-4 0-15 3,-2 0-37 0,0 0-25 0,0 0-53-3,0 0-78 4,0 0-102-1</inkml:trace>
    </iact:actionData>
  </iact:action>
  <iact:action type="add" startTime="59773">
    <iact:property name="dataType"/>
    <iact:actionData xml:id="d24">
      <inkml:trace xmlns:inkml="http://www.w3.org/2003/InkML" xml:id="stk24" contextRef="#ctx0" brushRef="#br0">24318 15959 445 0,'0'0'215'5,"0"0"-20"0,0 0-50 2,0 0-51 1,0 0-1 0,3 171-13-2,-3-131-2 2,0 2-21 1,0-5-7-1,0-10-20-3,0-5-12 3,0-12-16 1,0-5-2-2,0-5-10-1,0 0-40 2,0 0-85 0,0 0-61 0,0-3-173-2</inkml:trace>
    </iact:actionData>
  </iact:action>
  <iact:action type="add" startTime="60123">
    <iact:property name="dataType"/>
    <iact:actionData xml:id="d25">
      <inkml:trace xmlns:inkml="http://www.w3.org/2003/InkML" xml:id="stk25" contextRef="#ctx0" brushRef="#br0">24796 16167 638 0,'0'0'204'2,"0"0"-41"4,0 0-49 1,-59 158-20 0,2-76 3 0,-8 4-17 3,-8 15-22-3,-6 0-16-2,6 3-4 3,1 2-15 0,5-14-4 1,11-6-3-4,14-10-9 5,2-14-4-4,20-15-3 5,7-18 0-9,10-18-14 6,3-11-46 0,0 0-45 0,23-26-76-2,18-18 21 3,-21 19-98 0,-4-2-193-2</inkml:trace>
    </iact:actionData>
  </iact:action>
  <iact:action type="add" startTime="60477">
    <iact:property name="dataType"/>
    <iact:actionData xml:id="d26">
      <inkml:trace xmlns:inkml="http://www.w3.org/2003/InkML" xml:id="stk26" contextRef="#ctx0" brushRef="#br0">24692 16838 559 0,'0'0'167'7,"0"0"32"-3,0 0-90 4,0 0-28-2,0 0 6 4,0 0-24-4,120 74 3 4,-120-43-6-6,0 8-22 4,0 0-16 0,-12 10-14 0,-24-11-8-2,-9-7 1 2,-3-11-1 1,1-11 0-2,6-9-6-1,16 0-14 2,2-12-17 0,14-7 3 0,9 2 17-2,0-3 16 2,0 9 1 0,21 9 4 0,15 2 8-2,-3 0 30 4,9 0-1-4,-8 33-5 3,1 3-7-4,-5 4-11 3,-7 2-8 0,-3-12-10 0,-4 2 0-2,0-13-2 2,-4-7-29 1,4-12-74-2,7 0-66-1,-21-12-79 2,9-12-184 0</inkml:trace>
    </iact:actionData>
  </iact:action>
  <iact:action type="add" startTime="60988">
    <iact:property name="dataType"/>
    <iact:actionData xml:id="d27">
      <inkml:trace xmlns:inkml="http://www.w3.org/2003/InkML" xml:id="stk27" contextRef="#ctx0" brushRef="#br0">25796 16561 402 0,'0'0'177'5,"0"0"-5"0,0 0-48 3,0 0-4-2,0 0-37 2,0 0-25 0,-129 114-1 0,102-77 2-2,4-3 5 2,5 2-3 0,7 1 13 0,6 2-28-2,5 3-13 2,0 1-6 0,0-4-18 1,13-7-9-4,8-8-6 5,5-4 5-4,4-8-10 2,-4-12-18-2,-1 0-17 2,-5 0-45 0,3 0-64 0,-7 0-22-1,-14-12-129 0,1 4-118 2</inkml:trace>
    </iact:actionData>
  </iact:action>
  <iact:action type="add" startTime="61394">
    <iact:property name="dataType"/>
    <iact:actionData xml:id="d28">
      <inkml:trace xmlns:inkml="http://www.w3.org/2003/InkML" xml:id="stk28" contextRef="#ctx0" brushRef="#br0">26299 16671 445 0,'0'0'225'4,"0"0"-68"3,0 0 26-1,-110 212-86 1,56-121 2 1,-1 10-22-2,-1 5-4 2,1-7-13 0,4-9-25 0,6-9-11-1,12-20-9 1,4-17-8 0,14-17-6 0,7-10 1-3,8-13-2 4,0-4-14-2,0 0-96 1,0-4-21-2,10-32-5 3,9-16-7-2,-12 22-77 2,-4-1-149-4</inkml:trace>
    </iact:actionData>
  </iact:action>
  <iact:action type="add" startTime="61744">
    <iact:property name="dataType"/>
    <iact:actionData xml:id="d29">
      <inkml:trace xmlns:inkml="http://www.w3.org/2003/InkML" xml:id="stk29" contextRef="#ctx0" brushRef="#br0">25957 16656 358 0,'0'0'194'5,"0"0"20"3,0 0-67-3,0 0-19 4,0 0-46 0,0 0 2-3,91 130 9 1,-70-92-29 1,-1 6 15 0,-4 3-28 0,-3 0-18-2,-6-12-15 1,3-1-10 2,-7-12-8-1,0-5-5-2,2-12 3 2,-5-2-21 0,0-3-24 0,0 0-46-2,0 0-36 1,0 0-101 2,0-8-160-1,0-9-184-2</inkml:trace>
    </iact:actionData>
  </iact:action>
  <iact:action type="add" startTime="62125">
    <iact:property name="dataType"/>
    <iact:actionData xml:id="d30">
      <inkml:trace xmlns:inkml="http://www.w3.org/2003/InkML" xml:id="stk30" contextRef="#ctx0" brushRef="#br0">26654 16737 529 0,'0'0'115'6,"0"0"24"2,0 0-67 0,0 0 7-2,0 0-10 3,0 0-10-1,-100 62-6 1,82-42 20-5,2 5-18 5,3 1 25 3,10 4-3-7,3-4-7 1,0 5-23 2,0-6-19 0,20 0-9-2,0-9-19 0,-1-1 0 2,1-9-8-1,-4-6-15 3,-7 0-38-5,-3-6-102 3,0-31-42 0,-6 18-121 1,0-1-248-5</inkml:trace>
    </iact:actionData>
  </iact:action>
  <iact:action type="add" startTime="62485">
    <iact:property name="dataType"/>
    <iact:actionData xml:id="d31">
      <inkml:trace xmlns:inkml="http://www.w3.org/2003/InkML" xml:id="stk31" contextRef="#ctx0" brushRef="#br0">26921 16111 128 0,'0'0'452'5,"0"0"-238"3,0 0-35 0,-13 174-58-2,0-97-31 2,3-2-6 1,3 13 17-2,-2 1-14-1,5-2-30 2,4 1-13 0,0-16-14 0,0-7-10-2,0-17-14 2,0-8-6 0,0-21-2 1,0-8-11-4,0-11-59 3,0 0-67 0,0 0-75 0,0-11-139-2,0-4-113 2</inkml:trace>
    </iact:actionData>
  </iact:action>
  <iact:action type="add" startTime="62816">
    <iact:property name="dataType"/>
    <iact:actionData xml:id="d32">
      <inkml:trace xmlns:inkml="http://www.w3.org/2003/InkML" xml:id="stk32" contextRef="#ctx0" brushRef="#br0">27259 16937 304 0,'0'0'265'4,"0"0"-179"5,0 0 20-2,0 0-70-1,0 0-11 2,0 0-20 0,135-118-3-2,-135 93-2 2,0 8 1 0,0 9 3 0,-15 2 10 1,-9 6 21-4,-4 0 13 3,3 0 17 0,-4 14-8 0,6 11-18-2,6 0 6 2,1 6 20 0,9 3 10 0,7 6 4-1,0-2-9 0,0 6-23 3,0 0-8-3,23-7-17 1,3 0-4-2,-2-13-15 4,4-11-3-4,1-5-18 0,-1-8-36 3,-2 0-99-2,-18-26-66 3,-6 7-214-5</inkml:trace>
    </iact:actionData>
  </iact:action>
  <iact:action type="add" startTime="63467">
    <iact:property name="dataType"/>
    <iact:actionData xml:id="d33">
      <inkml:trace xmlns:inkml="http://www.w3.org/2003/InkML" xml:id="stk33" contextRef="#ctx0" brushRef="#br0">27713 16799 21 0,'0'0'669'2,"0"0"-495"2,0 0-15 3,0 0-66 1,0 0-11 0,0 0 2-2,72-5-1 3,-44 5-24-2,11 0 3 1,1 0-39-2,14 0 2 2,2 0-5 0,0 0 2 0,0 0-3-1,-7 0-1 0,-5 0-6 3,-8 0 1-6,-8 0-9 4,-12 0-1 0,-9 0-1 0,-3 0-4-2,-4 0 2 2,5 0-2 0,-4 0-1 0,2 0 1-1,1-5 1 0,-4-4 0 2,0-2 0-2,0-3 0-1,0-4 1 2,-22-7-3 0,-12-6 1 0,-11 1-2-2,1-4-2 3,1 4 5-2,9 4-2 3,7 9 1-4,8 0-2 0,2 8 4 2,8 4-1 2,5 2 1-4,1 3 0 1,3 0 1 1,0 0 0 0,0 0 1-1,0 0 2-1,0 0 2 3,0 0 17-2,36 25-3 1,7 17-13-1,1 7 4 1,-4-8 17 1,-6 4 8-4,-7-8-8 3,-6 3-6 2,-10-2-6-3,-6 3-4 1,-5-9-10-1,0-6 0 0,0-3-2 1,-5-3-2 0,-15-7-1-3,-8 2-2 3,-1-5-14 0,-7 1-29 1,-7-2-32-4,-5 2-33 6,-9 4-65-7,39-10-66 3,0 0-425 1</inkml:trace>
    </iact:actionData>
  </iact:action>
  <iact:action type="add" startTime="64788">
    <iact:property name="dataType"/>
    <iact:actionData xml:id="d34">
      <inkml:trace xmlns:inkml="http://www.w3.org/2003/InkML" xml:id="stk34" contextRef="#ctx0" brushRef="#br0">30496 15610 466 0,'0'0'225'6,"0"0"-60"2,0 0-7-2,0 0-75 2,0 0-14-2,0 0-6 3,0 0-8-2,24 18 7 2,-24-18-4-4,0 0-14 3,0 0-10 0,-21-18 12-2,-14-12 1 2,-10-10-11 0,-7 1-8 0,1-5 11-2,-6-1-13 3,-1-4 7-2,5 2-15 3,-4-7 3-3,4-2-8 0,0-9 13 2,1 1-7-1,-4-10-6-1,-1-1 9-1,1-3-9 4,1-1 5-4,-5 8-4 4,-7 6-5-6,1 9-7 6,-2 1-2-4,-2-2 3 4,6 9-6-5,5 0 3 2,2 8-3 0,1 5 2-1,8 4 1 5,7 6 0-5,8 1 0 4,7 7 0-7,9 7 0 6,5 2 0-1,0 5 0-1,9-1 0-1,2 4 0 3,-2 0 2 0,-3 0-1-4,3 0 0 3,2 0 1-2,1 0-2 3,0 0 5-2,0 0-3 0,0 0 3 1,0 0 3-1,0 0-1 2,1 0-1-3,31 0-3 3,9 4-2-1,2 1 0 2,10 1-1-5,-1-6 0 5,7 0 1-4,-1 0 0 1,2 0-2 0,-8-3 1-1,-20-9 0 4,-9 6 0-4,-10 4 0 3,-10 0 0-3,-3 2 2 1,0-3-3 1,0 3 1 0,0 0-9-3,-10 0-7 3,-35 0 13 1,-10 0 2-3,-11 0 2 5,-2 0-2-6,4 0 0 6,4 0 1-8,5 5 0 5,12 3 0 0,16-1 1 1,11-2-1-3,4-2 2 0,11-1 1 3,1 5 3-1,0 6 2 0,0 19 23-2,0 12-5 2,14 10-14 0,17 4-4-2,-2 2 0 3,-4-4-3-2,-2 0-5 2,0 0 0-3,-3-3 0 3,0-2-11-2,5-9-43 2,6-2-17-5,9-10-70 5,14-10-72-2,-34-20-59 1,0 0-149-1</inkml:trace>
    </iact:actionData>
  </iact:action>
  <iact:action type="add" startTime="66032">
    <iact:property name="dataType"/>
    <iact:actionData xml:id="d35">
      <inkml:trace xmlns:inkml="http://www.w3.org/2003/InkML" xml:id="stk35" contextRef="#ctx0" brushRef="#br0">31296 16661 664 0,'0'0'269'6,"0"0"-97"1,0 0-43 0,0 0-24 1,0 0-5 0,0 0-34-2,184 102 5 2,-136-63 2 0,8 10-12 0,8 5-3-2,6 11-8 2,4 3-11 0,2 6-8 1,11 0 0-4,-4 3-16 3,-3-13 8 0,-8-7-14 0,-7-10-2 2,-7-7 4-3,-7-4-4 2,-5 1-6-2,-2-5 0 0,-6-4 4 0,-6-4-1 4,-5-1 4-7,-7-4-3 2,4-4 0 3,-7 2-1-3,8-4-3 4,-1 4-1-6,-1 3 1 7,1-9-1-6,-7 2 1 2,-4-5-2 0,-3-4 4 2,-8 1-4-2,-2-5 1 0,0 0-1 0,0 0-3 0,0 0 3 3,0 0-6-3,0 0 3 0,0-17-2 0,-2-15 4 2,-25-5 0-2,-5-10 2-1,-6-7-1 3,5-6-1-2,-1 2 1 1,7 1-2-1,7 5-4 3,-1 4 2-5,5 12 1 3,0 4 3-1,0 7-2 0,8 5 0 2,2 9-2-2,0 5 4-1,6-1-3 2,0 7 4 0,0-4 0 0,0-2 2-2,0 6 3 1,0 0 0 2,0 0 2-1,0 17-1-2,20 25-3 2,17 12-3 1,-3 5 0-1,7-1 2-2,0 5-1 4,4-13 3-4,-2 4-3 5,6-9 5-9,-9-6-2 7,-13-2 4-2,-2-17-8 1,-9-3 5-1,-9-4-2 0,-3-13-1 1,-4 6 0-1,0-6-2 0,0 5 0 0,-16 1 1 1,-23 9-2 1,-4-11 2-2,-1 9-1 0,4 0 0 1,9-7 1 1,4 2-1-4,2 4-3 4,8-7 3-2,2-5-11 1,2 0-49-3,0 0-56 4,0-5-96-1,11-15-97-1,2-7-98 2</inkml:trace>
    </iact:actionData>
  </iact:action>
  <iact:action type="add" startTime="67308">
    <iact:property name="dataType"/>
    <iact:actionData xml:id="d36">
      <inkml:trace xmlns:inkml="http://www.w3.org/2003/InkML" xml:id="stk36" contextRef="#ctx0" brushRef="#br0">29595 17258 445 0,'0'0'266'4,"0"0"-89"4,0 0-17 1,0 0-64-4,0 0-9 3,0 0-12 0,0 0-12 0,44 13 1-1,-11-41-11 0,11-8-13 2,7-15-8-2,5-10-5-1,5-7-2 2,4-2-3 0,-4-4 2 0,0 10-9-2,-13 0 4 2,-2 16-3 0,-8 5 0 0,-2 10-4 1,-16 8 0-2,-1 6-4 0,-6 6-6 1,-5 9 3-2,-6-4-3 3,0 7 1-2,-2 1-1 1,0 0 2-2,0 0 1 2,0 0 18 0,-12 0 13 0,-31 0-32 1,-11 0 9-4,-5 13-11 4,5-10-1-2,8 3 1-1,8 0-1 2,15-6 0 1,7 0 0-1,9 0-1-3,7 0-1 3,0 0 1-1,0 0 0 2,0 0-3-4,0 0-3 3,13 0 3 1,16-12 2-1,11-4 1-1,4 4 1 0,9-2 0 3,0 6-2-4,-1 8 2 0,-9 0 1 3,-5 0-1-1,-11 0 5 0,-8 22 12-2,-1-1-4 2,-13 9 7 0,-2 1-1-1,-3-1-7-1,0-3-10 4,0-3-1-4,0-3-1 2,0-5-2-2,0-2 0 1,0-5-15 2,0-1-21 0,0-6-27-1,0 5-43-3,0-2-45 4,0-5-85-2,0 5-119-1</inkml:trace>
    </iact:actionData>
  </iact:action>
  <iact:action type="add" startTime="68201">
    <iact:property name="dataType"/>
    <iact:actionData xml:id="d37">
      <inkml:trace xmlns:inkml="http://www.w3.org/2003/InkML" xml:id="stk37" contextRef="#ctx0" brushRef="#br0">31892 15210 337 0,'0'0'89'5,"0"0"45"2,0 0-18 0,0 0 13 1,0 0-4-2,0 0-11 2,29-17-8 0,-29 17-12 0,0 0-5-2,0 0-12 2,0 7-28 2,-29 22-15-4,-25 10-10 0,-10 6 10 2,-10 5-13 0,-1 7 5 0,1-3-11-2,-4-2-1 2,4 2 0 3,4-6 0-4,1-7-4-2,15-9-3 4,13-10 0-2,15-7-4 4,9-10-1-7,10 0-1 2,7-5-2 3,0 0 1-1,0 0-1-2,0 0 0 2,0 0 1 0,0 0-1-1,0 0-3 0,0 0 4 1,0-5-12 0,0-20 4 0,0-12 4-2,11-5 3 2,8 0 0 0,-2 0 0 0,7-2 1-2,-4 9 0 4,3 3 0-2,-5 5 1-1,2-2-3-1,-7 10 5 1,-2 6-3 1,-6 9 0-1,-2 0 1 1,-3 4 0 0,0 0-1-1,0 0 19 1,0 0 10-2,0 12 45 2,0 25-17 1,0 10-48-2,-3 7-4-1,-13-3 4 2,3-3 2 1,4-1 7-1,-2-5-3-3,9-7 4 5,2-16 4-1,0-8-5-4,0-7 8 2,0-3-6-1,0-1 4 3,13 0-7-2,20 0-17 1,15 0 0-1,0 0 0 1,7 0 0 0,-4-13 0-2,-8-5 0 2,-6 5 0 0,-10 2 0 0,-2 4 0-2,-9 4-5 2,-6-2-69 0,-7 3-51 0,-3-1-85-3,0 3-86 5,0 0-162-4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6T06:22:49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0414">
    <iact:property name="dataType"/>
    <iact:actionData xml:id="d0">
      <inkml:trace xmlns:inkml="http://www.w3.org/2003/InkML" xml:id="stk0" contextRef="#ctx0" brushRef="#br0">25005 2880 458 0,'0'0'128'4,"0"0"21"1,0 0-28 3,0 0-32-1,0 0-11 3,0 0-11-6,0 0-17 4,0 0 1 0,13 0 8 0,-13 0-4-2,0 0 3 2,0 0-13 0,0 0 1-2,0 0-8 2,-20 0-6 0,-1 0 1 0,-3 0-8 0,-13 0-1-2,4 0-5 2,-10 0-1 0,-4 0 1-1,-4 0 6 0,-5 0-5 5,-6 0 5-7,-2 0-8 2,7 0 4 1,-4 0-3 1,5 0-4-3,4 0-3 0,-3 0-6 2,1 0 5 1,3 0-7-1,-10 0 1-2,2 0-3 2,1 0 2 0,-4 0 0 1,4 0-3-4,1 0 5 3,9 0-4 1,-7 0 3-3,7 0-1 2,-2 0 5-1,3 0-2 3,7 0 0-5,-1 0-4 6,9 0 0-6,2 0 1 2,-1 0-2 0,5 0 1-1,2 0-1 2,-3 5 2 0,1 2-3 2,9-2 3-6,1 0-2 6,6-2 1-4,0 1-2 2,5-4 0-2,2 0 0 3,3 0 0-2,0 0 0 1,0 0 1-2,0 0-2 2,0 0 2 1,0 0-2-2,0 0 2-1,0 0-2 1,0 0 1 2,0 0-1-1,0 0 0-2,0 0 1 2,0 0 0 0,0 0 1 0,0 0-1-3,0 0 1 4,0 0-2-1,0 0 1 0,0 0 0-2,0-4-2 2,25-18 2 1,10-6-1-2,-2 2 2 2,8-2 0-4,-1 6-1 6,4 2 0-6,-5 3 0 2,-7 4 3 0,7 1-3 2,-4 0 0-1,1-1 0 1,3 1 0-2,-7 1 1-1,0 2 0 2,-4 5-1-3,-5 0 1 5,0 1-1-3,-9-1 0 1,0-3 0-3,1 2 0 3,-3 1 0 0,0 3 0 1,1-3 0-3,-6 1 1 2,-3 3 0 0,-1 0 0-2,3 0-1 1,-6 0-1 0,3 0 1 2,-3 0 0-1,0 0 1-2,1 0-1 2,-1 0 0 0,0 0 1 0,3-2-2 0,-3 2 2 0,5 0-1-2,-5 0 1 3,0 0-1-4,0 0-1 3,0 0 1 0,0 0 0 0,0 0 1-2,0 0 4 1,0 0-4 3,-21 5-1-3,-19 16-1 1,-11 7 1 0,-14-4 0 1,0 1-1-2,1-1 1-2,4-5-1 3,7-3 0 0,6-5 2 0,7 1-2-1,12-3 2 2,5-3-1-4,8 3 1 3,4-5-1-2,7 0 1 2,1-2-1 1,-2 1 2-1,1-3-2 1,4 0 1-5,0 0-1 6,0 0 0-4,0 0 1 0,0 0-3 2,0 0 1 0,0 0 0 0,0 0-4-2,0 0-8 2,0 0 5-1,0 0-6 2,0 0 3-2,0 0 6 0,0 0 1 0,0 0 3 2,0 0-2-3,0 0-2 2,0 0-5 0,0 0-7 0,0 0-3-2,0 0 3 2,0 0 0 1,0 0 3-2,0 0 7-1,0 2 3 2,0-2 4 0,0 2 1 0,-2 6 0-2,2-1-1 2,-2 8 3 0,2-5-3 1,0 2 2-4,0-4-1 6,0 1 1-6,0-3 0 2,0-2 3 0,0 2 5 2,0 6 3 0,4 0 17-2,25-2 6-1,1 4-5 1,17 7 0 2,2-2 8-1,5 6 4 1,4 4-6-4,-2-1-11 4,-2-4-26-1,-9-1 0 0,-9-6 0-2,-7-6 0 1,-10-5 0 1,-8-1 0 0,0-1 0-1,-6-2 0-1,0 1 0 2,-1 0 0-2,0-3 0 2,-4 3 0 0,0-3 0 0,0 0 0-2,0 0 0 2,0 0 0 1,0 0 0-2,0 0-109-1,0 0-73 2,0 0-85 0,0 0-163 0</inkml:trace>
    </iact:actionData>
  </iact:action>
  <iact:action type="add" startTime="22519">
    <iact:property name="dataType"/>
    <iact:actionData xml:id="d1">
      <inkml:trace xmlns:inkml="http://www.w3.org/2003/InkML" xml:id="stk1" contextRef="#ctx0" brushRef="#br0">27086 3016 48 0,'0'0'242'5,"0"0"-159"1,0 0 48 2,0 0 0-2,0 0-31 2,0 0-7 0,0 0-3 0,0 0 5 0,0 0 2-2,0 0-9 2,0 0-9 0,0 0 1-2,3 0-2 2,2 0-15 0,8 0-5 1,10 0 0-4,9 0-21 3,5 0-12 0,3 0 17 0,4 0-10 0,3 0-1-2,2 2-11 6,6 1 2-7,12-3-5 2,2 0-1 1,5 0-12 3,6 0 8 2,-7 0 1-11,6 0-3 5,-2-3 1-3,-4-3 0 6,-7 0-1-6,-5 1-7 7,0-5 3-6,-12 5-1 4,2 1-4-3,-10-5 1 2,-5 3 2 0,3 0-1 1,-10 4-2-2,-1 2 3-1,-7-3-3 4,-2 3 2-5,-3 0-2 1,-3 0 0 2,6 0-1 1,-2 0 0-2,4 0 1 0,-5 0-1 2,7 0 2-3,-6 0-2 3,2 0 1-4,-2 0-1 3,-2 0 1 1,-2 0 0 0,-1 0 0-2,-4 0 0-3,7 0-1 4,-4 0 0 1,5 0 0-3,-3 0 2 1,-1 0-2 4,-3 0 0-5,-2 0 0 0,-3 0 0 1,-4 0 0 2,0 0 0-2,0 0 0 2,0 0-2-3,0 0 2 1,0 0-4 3,0 0 1-5,0-5-2 3,-32-9 3 1,-20-9 2-2,-4 1 0 0,-5-7-1 0,-3 4 2 1,0 0-2 1,5 3 2-1,-2-2-1-2,13 5 1 3,3 0-2-2,7 0 1-2,8 4 0 5,5 3 1-3,7 7-1 2,4 2-1-4,7 1 1 3,7 2 1-1,0 0 0 3,0 0-1-7,-3 0 0 6,3 0 1-1,0 0 1-1,0 0 0 0,0 0-2 1,0 0 2 0,0 0 2-1,13 5 0 3,25 17-3-5,11 9-1 6,12 3 0-6,3 2 0 2,3 1 0 1,-6-3 0 1,-2-6 0-2,-5-4 1 1,-7-6 0 0,-10-1-1-1,-5-5 0 0,-8-5 1-1,-8 1-1 2,-6-3 1-1,-8-1-2 1,-2-4 2-2,0 6-2 2,0 1 2 1,-2 14-1-2,-25 2 0 2,-15 2 4-3,1 0-4 3,1-5 1-2,3-1-1 0,8-6 0 1,6 4 0-1,12-7 0 1,-5-1-2-2,3-1 1 4,5 3-5-5,-2-2-38 5,3-1-37-5,0-3-57 5,-9 6-71-5,11-11-116 3,1 10-551-1</inkml:trace>
    </iact:actionData>
  </iact:action>
  <iact:action type="add" startTime="26106">
    <iact:property name="dataType"/>
    <iact:actionData xml:id="d2">
      <inkml:trace xmlns:inkml="http://www.w3.org/2003/InkML" xml:id="stk2" contextRef="#ctx0" brushRef="#br0">25998 1157 478 0,'0'0'70'3,"0"0"53"2,0 0 18 3,0 0-39 0,0 0-26 0,0 0-21-2,0 0-5 2,3 0-7 0,1 0-3 0,-4 0 1-2,0 0-2 3,0 0 0-2,0 0 7 3,0 0 10-6,0 0-12 4,0 0-14 0,3 0-14 0,-2 12-4-2,4-1 0 2,-5-4-3 0,4 3 2 0,-1-3-1-2,0 3 6 2,-3 7-3 0,0 3 7 0,1 4-7-2,-1 10 3 2,3 7 0 0,2 11-2 0,-5-3 1 2,0-5 4-3,4 1 4 0,-4-3-9 2,0 5-1-4,0 2-6 3,0 1 0 1,0 3-5-2,0-2 7-1,0 3-5 1,0-5 0 1,0 0 1 1,0 1-4-1,0-1 1-3,0 1-1 4,0-3 1-1,0-2 0-2,0-5-2 2,0-12 1 0,0-11 0 1,0-10-1-5,0-4 1 5,0-3-1-2,0 0-2 2,0 0 1-4,-9 0-3 3,2 0 1 1,-13-5-2-1,-6-25 5-3,-1-4-1 4,0-1 1-1,2 3 0 0,2 0 0-4,4 4-1 6,2 6 0-3,4 3 1 1,3 7-1-2,0 0 1 3,7 4-1 2,0 6 2-4,3-2-1-2,0 4 0 2,0 0 1 1,0 0-1-1,0 0 3-1,0 0 0 2,0 0 1 0,0 6 3 0,0 22 4-1,10 3-2 0,10 9-6 2,6-1 11-1,0-3-7 1,2 0 2-4,-3-2-2 9,-4-9-1-10,0-5 0 1,-4-6-1 1,-1-2-3 5,0-9 0-5,1-3 2 0,6 0-2 3,2 0-4-1,4-29 2 2,-1-9 0-6,-1-8-1 2,-5 2-1 3,-3 6 1-3,-11 14-2 2,-5 9 0 1,-3 13-18-2,0 2-48 0,0 0-68-1,0 0-75 1,-3 14-96 2,-5 13-767-1</inkml:trace>
    </iact:actionData>
  </iact:action>
  <iact:action type="add" startTime="27527">
    <iact:property name="dataType"/>
    <iact:actionData xml:id="d3">
      <inkml:trace xmlns:inkml="http://www.w3.org/2003/InkML" xml:id="stk3" contextRef="#ctx0" brushRef="#br0">26082 4575 443 0,'0'0'101'6,"0"0"62"1,0 0-38 4,0 0-43-8,0 0-14 5,0 0-17 0,0 0-9 0,0 37-1-2,0-57 4 2,0-14 49 1,0-8-37-2,0-3 6-1,0-9-6 3,0-8-23-2,0-6-9-1,0-4-2 2,0-3-3 0,0-6 3 3,0-2-6-3,0-6 0-4,0 1-6 7,0-2-3-6,0 9-2 2,0 7-1 1,0 10-2 0,0 13 0-1,0 17 0-1,0 17 0 3,0 10-1-1,0 7 0-1,0 0 5 1,0 0 1-2,0 0 4 2,-13 0 8 0,-8 22 2-1,-6 14-5 0,-2 4-10 2,4-3-2-1,-1-2-2 0,9 5 0-2,-2-6 1 4,2 0-3-4,9-13 0 0,-3-4 1 3,11-5-2 0,-2-4 0-1,2-4 0-1,0-4 1 0,0 0-2-2,18 0 2 4,18-21-2-2,0-17-2 0,-1-5 3 0,-2 2 0 2,-4 4 0-1,-1 12 1-2,-2-1-1 2,-9 6 0-1,7 6 2 2,-7 3-2-3,3 9 8 1,0 2 21 1,4 0 18-3,5 7-10 3,1 25-10 1,-1 3-12-1,-4 2-4 0,-9-2-5 0,-9-9 0-2,0-8-4 3,-7-1-2-2,0-8-1-2,0-4-3 3,0 3-28 2,0-5-56-4,0 2-64 0,-11 7-46 3,5-7-123-1,-4 7-558 1</inkml:trace>
    </iact:actionData>
  </iact:action>
  <iact:action type="add" startTime="32464">
    <iact:property name="dataType"/>
    <iact:actionData xml:id="d4">
      <inkml:trace xmlns:inkml="http://www.w3.org/2003/InkML" xml:id="stk4" contextRef="#ctx0" brushRef="#br0">24080 5337 263 0,'0'0'80'6,"0"0"-62"-1,0 0 58 2,0 0-18-1,0 0 23 2,0 0-1 0,0 0-10 0,-46 0-3-2,37 0-16 2,5 0-17 1,-7 0 2-2,-2 0 5-1,-4 0-6 2,-6 5-3 0,0 8-6 0,-2 7-1-2,-1 0-6 2,0 4-2 0,-2 0-3 0,-2 1-1-2,-1 3-5 2,-5 4 2 0,0 2-1 0,0-1 5-1,7 1-5 3,-3 0 2-2,4-6 1-1,-1 2 6 0,5 1-6 0,-2 0-2 2,5 0 4-2,1 3-4-1,3-2 4 2,-7-2-2 1,8 4-2-2,-1-1 3-1,-2 9-2 2,2-5 3 0,2 5 4 1,-1-9 3-4,8 1-3 5,-4 3-4-4,2-3-1 3,0 1-2-4,1 2 2 4,-1 0-4-2,8 0 1 1,0-3 2-2,-4-10 1 2,6-3 2 2,0-4 7-3,0-4-6-3,0 4 13 4,23 2-16 0,7-1-6 0,11 1 1-2,5-2 1 4,4 0 10-3,-3 3-5 1,6-1 14-2,-8-6-7 4,7 5-5-5,-9-6-5 6,-2-7 0-7,-5-2-7 4,-8-1 0 0,-4-2-1 0,-5 4-2-1,4-4 3 0,3 0-4 4,-1 0 0-7,-2 0-2 3,11 0 0 0,-11 0 0 1,1 0 1 1,-5 0 1-3,-6 0-1 2,-3 0 0-1,1 0-14 3,-7 0-15-6,3 0-46 4,-4 5-32 0,0 1-48 1,-3-6-48-2,0 2-119 2</inkml:trace>
    </iact:actionData>
  </iact:action>
  <iact:action type="add" startTime="33363">
    <iact:property name="dataType"/>
    <iact:actionData xml:id="d5">
      <inkml:trace xmlns:inkml="http://www.w3.org/2003/InkML" xml:id="stk5" contextRef="#ctx0" brushRef="#br0">24374 6258 548 0,'0'0'202'5,"0"0"-74"3,0 0 7-1,0 0-74-1,0 0 4 2,0 0-23-1,8 84-14 2,-8-70-9-2,0-1-5 0,0-6-6 1,0 1-5-1,0 7-3 0,0 4-1 0,-5 7-21 2,-1 4-47-1,1 1-48-3,2-22-82 4,3-4-167-2</inkml:trace>
    </iact:actionData>
  </iact:action>
  <iact:action type="add" startTime="33731">
    <iact:property name="dataType"/>
    <iact:actionData xml:id="d6">
      <inkml:trace xmlns:inkml="http://www.w3.org/2003/InkML" xml:id="stk6" contextRef="#ctx0" brushRef="#br0">24916 6325 561 0,'0'0'154'7,"0"0"-13"0,0 0-38-2,0 0-29 2,-95 146 13 2,34-81-28-2,-10 8-2 0,1 3-10 2,-2 0-5-3,8-3-1 4,7-8-2-6,8-6-10 4,10-9-10 1,11-11-10 0,4-8-1-3,12-7-2 3,2-14-6 0,4-4 1-5,2-3-1 3,4-3-11 0,0 0-41 3,0 0-54-5,0 0-35 2,0 0-67 1,0 0-171 0</inkml:trace>
    </iact:actionData>
  </iact:action>
  <iact:action type="add" startTime="34130">
    <iact:property name="dataType"/>
    <iact:actionData xml:id="d7">
      <inkml:trace xmlns:inkml="http://www.w3.org/2003/InkML" xml:id="stk7" contextRef="#ctx0" brushRef="#br0">24764 6826 298 0,'0'0'212'4,"0"0"-144"3,0 0 110-2,0 0-91 3,0 0 1 0,0 0-11 0,57-30-6-2,-49 30-16 4,4 0 2-4,0 0-10 0,-1 0-2 2,-2 0-6 0,1 0 5 0,-6 17-9-2,7 4-12 3,-9 7-14-2,3 4 2 4,-5-2-9-8,0 4 3 5,0-1-4 0,-12 1 1 0,-17-2-2-2,-8-4 5 6,-3-6-5-6,6-8 0 1,0-6 0-1,4-5 1 3,4-3-1 1,5 0-1-5,10 0-1 1,-1 0 1 2,9-6-4 0,3-5-6 0,0 0-1-2,0 1 12 2,0 1 1 0,16 2 1 2,12 6 2-5,-2 1 0 3,3 0 0-1,-4 0 7 1,-5 0 7-1,3 13-2 1,-3 4-2-1,4-3-3 1,-10-1-8-1,5-1 1 0,-6 0-4 2,-3-1-1-2,0-1-6-1,-3 2-13 2,1 2-31 0,0-9-40 1,0 1-25-2,-8-6-44 1,0 0-234-2</inkml:trace>
    </iact:actionData>
  </iact:action>
  <iact:action type="add" startTime="34858">
    <iact:property name="dataType"/>
    <iact:actionData xml:id="d8">
      <inkml:trace xmlns:inkml="http://www.w3.org/2003/InkML" xml:id="stk8" contextRef="#ctx0" brushRef="#br0">25586 6719 154 0,'0'0'305'3,"0"0"-214"3,0 0 85 1,0 0-84 1,0 0-38-1,0 0 20 0,-30 6-22 1,4 11-14 0,-1 2 3 0,3 3 9-2,5 8-6 3,2 2 0-2,1 1-12-1,7 3-3 2,6-4 8 0,3 0-1 0,0-7 1-2,0-3-10 4,0-2-6-4,15-6-13 4,11-5-6-6,-3-4 1 4,1-5-3 1,0 0-2-2,-1 0-20-1,3 0-15 3,0 0-34-2,-4 0-59 1,-19-3-98 0,0-8-182-2</inkml:trace>
    </iact:actionData>
  </iact:action>
  <iact:action type="add" startTime="35263">
    <iact:property name="dataType"/>
    <iact:actionData xml:id="d9">
      <inkml:trace xmlns:inkml="http://www.w3.org/2003/InkML" xml:id="stk9" contextRef="#ctx0" brushRef="#br0">26122 6714 453 0,'0'0'195'3,"0"0"-31"4,0 0-20-1,0 0-77 3,0 0 8-2,-104 156-10 2,50-82-11-3,-2 5-3 4,-1 2 1-3,10 1-15-2,3-4-4 4,11-3-7-2,5-11-15 2,9-9 1-3,6-18-7 4,6-18-4-6,7-12-1 5,0-7-1-4,0 0-22 3,0-9-62 0,10-31-2 1,8-12-24-2,-5-10-71 0,-11 30-84 1,3 1-95 0</inkml:trace>
    </iact:actionData>
  </iact:action>
  <iact:action type="add" startTime="35590">
    <iact:property name="dataType"/>
    <iact:actionData xml:id="d10">
      <inkml:trace xmlns:inkml="http://www.w3.org/2003/InkML" xml:id="stk10" contextRef="#ctx0" brushRef="#br0">25767 6633 359 0,'0'0'123'6,"0"0"58"2,0 0-36-3,0 0-28 3,0 0-15-1,0 0-19 1,37 111-12-2,-24-72 1 2,4 1-12 2,-7-6-7-4,3-3-13 3,-1-5-16-4,-1-8-12 3,-8-1-9-2,2 0-3 2,-1 0-1 0,0 0-17 0,-2-4-36 0,-2-3-22-2,3-8-33 3,1-2-31-2,-4 0-74 0,3 0-124 0</inkml:trace>
    </iact:actionData>
  </iact:action>
  <iact:action type="add" startTime="36019">
    <iact:property name="dataType"/>
    <iact:actionData xml:id="d11">
      <inkml:trace xmlns:inkml="http://www.w3.org/2003/InkML" xml:id="stk11" contextRef="#ctx0" brushRef="#br0">26454 6680 537 0,'0'0'84'5,"0"0"46"1,0 0-34 1,0 0-23 1,0 0 6 2,0 0-18-6,-175 56-3 4,146-28 8 1,4 1-11-1,9 1-5-2,9 0-4 5,7-1-9 1,0-1-3-9,0 1-7 5,31-9-14-5,2-1-11 5,8-8-2 0,-1-9-4-2,-4-2-26 2,-8 0-29 0,1 0-26 0,-9-20-64-2,-20 7-95 4,0-6-178-3</inkml:trace>
    </iact:actionData>
  </iact:action>
  <iact:action type="add" startTime="36380">
    <iact:property name="dataType"/>
    <iact:actionData xml:id="d12">
      <inkml:trace xmlns:inkml="http://www.w3.org/2003/InkML" xml:id="stk12" contextRef="#ctx0" brushRef="#br0">26685 6174 488 0,'0'0'183'3,"0"0"-34"3,0 0-8 1,3 210-52 1,-3-124-20 0,-5 3 5-1,-6 9-21 0,6 1-9 1,-2-15-7 0,1-10-24-2,3-17-8 2,-1-15-3 0,1-10-2 0,3-13-11-2,0-10-39 3,0-5-45-2,0-4-54 3,0 0-121-6,0-9-134 4</inkml:trace>
    </iact:actionData>
  </iact:action>
  <iact:action type="add" startTime="36654">
    <iact:property name="dataType"/>
    <iact:actionData xml:id="d13">
      <inkml:trace xmlns:inkml="http://www.w3.org/2003/InkML" xml:id="stk13" contextRef="#ctx0" brushRef="#br0">26892 6875 490 0,'0'0'100'4,"0"0"26"4,0 0-32 0,0 0-41 0,0 0-18-2,177-82-16 2,-154 55-10 0,-8 3-2 0,-4 7-5-1,-11-1 3 0,0 8-3 1,0 1 7 0,-20 6 2-2,-12 3-8 2,-4 0 11 1,-2 12 34-2,3 18 8-1,6 9 1 3,9 1 1-2,7-3-2 3,10-2 0-6,3 1-9 4,0-6-1 0,0-3-14 1,20-1-13-3,14-10-9 3,5-4-10 0,9-7 0-4,-2-5-25 6,8 0-51-7,-11 0-53 10,-5-17-61-10,-32 4-137 3,-6 2-338-1</inkml:trace>
    </iact:actionData>
  </iact:action>
  <iact:action type="add" startTime="37038">
    <iact:property name="dataType"/>
    <iact:actionData xml:id="d14">
      <inkml:trace xmlns:inkml="http://www.w3.org/2003/InkML" xml:id="stk14" contextRef="#ctx0" brushRef="#br0">27417 6719 241 0,'0'0'496'4,"0"0"-344"3,0 0 17 0,0 0-71 1,0 0-6 0,197-12-12-2,-143 10-17 4,5-4-14-4,9 1-21 1,6-1 2 0,9-2 5 1,-5-4-18 0,2 4-4-2,-12 3-3 2,-9 0-1 0,-9 1 9 1,-20 4 1-2,-16 0-2-1,-2 0-1 2,-9 0-9 0,-3 0-7 0,0 0-1-2,0 0-3 2,0-3-2 0,0-3 1 0,-7-5 2-2,-21-2 3 4,-5-7 2-4,1-5-2 0,-4-1 0 2,-3-5 1 0,2 0-1 0,5 3 0 1,3-1-1-3,9 7 1 1,4 11 0 2,12 5 0-4,-3 6 1 3,4 0-1 0,3 0 0 0,0 0 0 0,0 0 3-2,0 0 2 2,0 0 15 0,3 32 2 0,21 4-16-2,13 7 1 4,-7-4 8-4,2 3-1 3,-5 0 2-4,2-5-3 3,-7-2-4 0,-6-6 7 0,-4-4-1-2,-9-3-4 2,-1-1-5 1,-2-2-2-2,0-2-4-1,0 0 0 2,-2 5-2 1,-22-2-2-4,0 5-3 3,1 3-31 4,-11-4-41-6,4-3-64 1,-1-1-81 1,21-20-86 0,4 3-708 0</inkml:trace>
    </iact:actionData>
  </iact:action>
  <iact:action type="add" startTime="38583">
    <iact:property name="dataType"/>
    <iact:actionData xml:id="d15">
      <inkml:trace xmlns:inkml="http://www.w3.org/2003/InkML" xml:id="stk15" contextRef="#ctx0" brushRef="#br0">29419 5823 719 0,'0'0'218'6,"0"0"-85"-1,0 0 30 1,0 0-59 2,0 0-9 0,0 0-26 0,176 25 5-2,-122-23-5 2,1 4-13 0,8 1-14 1,-4-3 1-4,8 2-14 3,-6-3-9 0,2 1-10 0,-6 0 2-2,-5-4-6 2,-13 4 5 0,-3-2-6 0,-7-2-2-1,-14 3 1 0,-5-3-4 3,-6 0 3-3,-4 0-3 2,0 0-1-5,0 0-2 4,0 0-1 0,0 0-3-2,0 0-6 2,-27-17 4 0,-11-11 9 1,-5-1 2-4,-4 2 0 3,5 4-2 1,2-1 3-2,8 11-1-1,9 6-2 2,10 0 0 0,10 7-1 0,3 0 1-1,0 0 3 0,0 0-1 3,0 0 7-4,0 0 0 0,13 20-5 2,20 17 0 0,3 7-3 0,-7 8 3-2,-1-5-1 3,-11 4 5-2,-7-9-1 2,-5-3-2-4,-1-6-3 3,-4-13 1 0,0-5-3 0,0-8-3-2,0 3 0 2,0-5 0 0,-14-3-12 0,0-2-37 0,1 0-56-2,6 0-52 4,7 0-71-4,0 0-78 0</inkml:trace>
    </iact:actionData>
  </iact:action>
  <iact:action type="add" startTime="39444">
    <iact:property name="dataType"/>
    <iact:actionData xml:id="d16">
      <inkml:trace xmlns:inkml="http://www.w3.org/2003/InkML" xml:id="stk16" contextRef="#ctx0" brushRef="#br0">32582 6019 61 0,'0'0'177'5,"0"0"-71"2,0 0 34 1,0 0-26-1,0 0 49 0,0 0-27 3,0 0-8-4,113 51-20 0,-113-51-24 2,0 0-18 0,0 0-27 0,-42 5 1-1,-16 1 53 0,-25-4-30 2,-5-2-9-1,-12 0-13 0,-11 0-16 1,1 0-6-4,-3 0-10 4,12 0-6-2,9-2 0-1,20-6-3 3,14 8 1-1,14 0-1 0,17 0 2-3,8 0-2 6,10 0 1-5,8 0 2-2,-2 0 0 5,3 0-1-1,0-3 1 0,0 3 4-2,0-6 6 2,27 3-4 0,18-5-8 2,3-2 1-3,6-7-1-1,2-1 0 2,4-1-1 1,-8-5 1-3,-3-1-1 1,-10 5 0 1,-7 4 0-1,-16 7 0 1,-8 7-1-1,-8 2 0 3,0 0 1-6,0 0-1 2,0 0-5 3,0 0-4-1,-5 0 0 0,-25 0 10 0,-12 19 2 0,1 9-1-1,-2 4 0 1,4 4 2-2,-2 3-1 1,12 1 2 2,0-2 0-2,3-4 0 0,10-9-2 0,7-3 1 2,6-3 3-2,3-6 4 1,0-1 12-2,10 1 2 5,19-1-11-6,9 0-5 2,-7-5-4 1,-1-1-1 1,-7-3-2-3,-7 1-2 1,-9-4-1 2,-2 0-17-3,-5 0-42 3,0 0-31-4,0 0-60 3,-21 0-74 1,1 0 7-2,-4 0-465 0</inkml:trace>
    </iact:actionData>
  </iact:action>
  <iact:action type="add" startTime="40367">
    <iact:property name="dataType"/>
    <iact:actionData xml:id="d17">
      <inkml:trace xmlns:inkml="http://www.w3.org/2003/InkML" xml:id="stk17" contextRef="#ctx0" brushRef="#br0">31112 5238 784 0,'0'0'174'5,"0"0"-18"1,0 0-47 4,0 0-45-4,0 0-19 0,0 0-8 2,5-127 32 0,-5 29-15 0,0-14-14-2,0-14-12 3,0-9 0-2,0-6-9 2,0 3-4-4,0 9-10 3,0 5 1 0,-5 11-5 0,-3 15 2 1,3 23 0-2,0 18 1 1,2 26-4 0,3 14 2 0,-2 12-1-4,2 5 2 6,0 0 0-3,-3 0 6-1,0 0 4 2,-2 0-6 0,-11 0 3 0,-1 22-3-1,-11 22 6 3,-3 8-1-5,3 5-2 4,3-3 2-4,9-14 4 3,6-9-7 0,5-16-6 0,5-9-1-2,0-6-2 2,0 0-1 0,0 0-6 0,0 0-4 0,31-38 4-2,7-6 2 4,1-10 0-4,-1 10 4 1,-8 1 1 1,-2 11 2 0,-2 15-1-1,-13 7-1 2,-3 10 3-1,-5 0 3-2,5 0-3 4,-2 5 1-5,10 36-4 1,1 15-3 3,-2 8-1-2,3 7-12-1,-2-9-46 2,-2-9-55 0,0-12-21 0,-8 0-30 0,-8-36-122-2</inkml:trace>
    </iact:actionData>
  </iact:action>
  <iact:action type="add" startTime="41251">
    <iact:property name="dataType"/>
    <iact:actionData xml:id="d18">
      <inkml:trace xmlns:inkml="http://www.w3.org/2003/InkML" xml:id="stk18" contextRef="#ctx0" brushRef="#br0">31075 7045 451 0,'0'0'263'6,"0"0"-53"1,0 0-7 0,0 0-83 0,0 0-38 2,0 0-8-2,0 205-1-1,0-121-28 2,0 12-4 0,0 3 3 0,0 4-5-2,0 1-3 3,0 0-6-2,0 2-8 3,0-1-2-6,0-11-6 4,8-19 0 3,-5-13-6-4,-3-23-1-1,0-7-5 1,0-12 1 2,0-8-3-2,0-7 0 0,0-5-1 0,0 0 1 3,0 0-1-4,0 0-4 0,0 0 1 1,0-17-5 1,-25-27 7 1,-7-12 2-2,-3-3 0 1,-1 0-1 0,3 6 2 1,5 8-2-3,8 15-1 2,4 10-1-1,9 8 3 1,4 12 0-3,3 0 1 2,0 0-1 2,0 0 5-1,0 0-2-1,0 0 3 0,0 25-1 4,0 18 0-6,19-2 0 2,4 4 2 1,1-2 10 0,1-9 11 1,4-6-2-4,-1-6-4 4,-5-7 2-2,0-7-3 3,-3-3-4-6,9-5-8 3,3 0-1 1,12-5-2 0,2-33-2-2,5-6 4 2,-2-13 2 1,-3 1 5-2,-8 9-6 1,-6 10 4-1,-13 14-13 2,-6 9 0-3,-7 9 0 1,-6 5 0 0,0 0-14 1,0 0-59 0,0 0-51-2,0 0-59 3,0 5-80-1,0 19-177 1</inkml:trace>
    </iact:actionData>
  </iact:action>
  <iact:action type="add" startTime="53660">
    <iact:property name="dataType"/>
    <iact:actionData xml:id="d19">
      <inkml:trace xmlns:inkml="http://www.w3.org/2003/InkML" xml:id="stk19" contextRef="#ctx0" brushRef="#br0">26320 12061 590 0,'0'0'163'5,"0"0"-2"3,0 0-27-3,0 0-54 3,0 0 2 0,0 0-14-2,0 0-10 3,0 0-3-2,0 0-3 3,147-152-7-4,-94 92-15 0,10-11 3 2,1-8-2 0,13-3-10 0,0-8-1-2,3 5 4 2,-8 4-1 0,0 2 0 4,1 7-5-10,-5 1-5 8,0-1-2-3,0 1-8 1,-13 1-2-1,2 0 0 0,-11 8 0 6,-5 5-1-8,-2 7 0 3,-14 13 0-3,-6 7 0 4,-12 13 1-4,-3 12 0 4,-4 5 1-2,0 0-1 0,0 0 1 1,0 0 6-1,-4 20 11 1,-40 21-1 0,-17 10-8 0,-11 7 5-2,-8-4-9 4,-1-3 7-4,10-10-10 2,7-1-2 0,12-13-1-2,16-8 0 2,16-9-2 0,12-7 2-1,8-3-1 2,0 0 1-3,0 0-1 2,31-5 2-2,22-23-1 2,14-4 0 0,-3-2 0-2,-2 6-1 2,-14 9 0 1,-7 6 1-3,-18 6 0 0,-7 5 1 2,-6 2-1 0,-3 0 4 1,-1 0-3-1,-5 0 2-3,2 13-3 3,-3 11 0 0,0 8 0 1,0 0-2-2,0-2 2-1,0 4-2 5,0 1-5-6,-3 1-44 2,-8-3-47 1,-5 3-70 1,11-23-55-3,-5 5-141 1</inkml:trace>
    </iact:actionData>
  </iact:action>
  <iact:action type="add" startTime="54704">
    <iact:property name="dataType"/>
    <iact:actionData xml:id="d20">
      <inkml:trace xmlns:inkml="http://www.w3.org/2003/InkML" xml:id="stk20" contextRef="#ctx0" brushRef="#br0">24924 13391 524 0,'0'0'133'5,"0"0"32"3,0 0-33-3,0 0-20 1,0 0 5 2,0 0-22 0,0 0-21 0,-16 0 10-1,-32 37-18 0,-13 12-8 1,-19 11-19 0,-7 7-5-2,-5 6-1 3,-10 9-12-2,2 2 1 1,7 0-7-2,2 0 0 6,7-5-5-7,7-5-1 4,7-8-3-3,7-6-5 9,15-12 3-12,12-17-3 11,15-12 1-13,8-11-2 6,10-5 1-2,-1 0-1 1,1-3-3 5,3 0 1-6,0 0-2 3,3-41 3-1,33-16 0 1,5-7 1 0,-1 2 1 0,-8 5-1-1,0 13 0 0,-7 7 0 1,-6 12 1-1,-6 13-1 2,-6 5 0-1,-7 7 0-2,0 0 3 4,0 0-1-5,0 0 4 1,0 0 13 1,0 13 21 2,0 18-32-1,-3-1 5 1,-4 4 6-3,1 0 10 4,2 0 0-6,4-3-7 4,0-4 3 0,0-1-5-1,8-5 0 1,17-8-3-1,3 1-6 1,3-6-11-1,1-2 0-1,5-3 0 3,-4-3 0 0,-3 0 0-2,7 0 0 2,-8 0 0-3,-5-12 0 1,-3-10-46 1,-1-9-39 2,0-9-56-3,-1 2-44-1,-15 21-71 2,-1 5-126-2</inkml:trace>
    </iact:actionData>
  </iact:action>
  <iact:action type="add" startTime="55858">
    <iact:property name="dataType"/>
    <iact:actionData xml:id="d21">
      <inkml:trace xmlns:inkml="http://www.w3.org/2003/InkML" xml:id="stk21" contextRef="#ctx0" brushRef="#br0">24571 11461 195 0,'0'0'460'5,"0"0"-317"0,0 0 59 4,0 0-82-2,0 0-5-1,0 0-29 2,76 45 3 0,-56-13-16 0,5 7-8-2,2 4-3 2,7 6-5 0,-4 0-13 0,3 8-8-2,11 0-3 4,-6-5-7-4,5-3-6 3,-4-2-3-4,-1-2-2 3,-3-9 2 0,-6 1-6 0,-3-7 1 1,-6-7-2-2,-3-3-5 1,-1-9 1 0,-11-3-5 2,3-3 7-6,-8-5-6 4,0 0-2 0,0 0-2-2,0 0 1 4,0 0-5-5,-5 0-2 3,-26 0 7-2,-12-1 1 6,1-13 0-7,-3-1 0 5,-2 1-1-6,10 3 1 5,0 2 0-2,10 1 0 1,8 5-2-2,5 1 2 2,11 2-3 0,3 0 2-1,0 0 1-1,0 0 1 2,0 0 1 0,24 0 5 0,21 2-7 0,3 15 0 1,4-3 0-1,-4 3 0-1,0-1 1-3,-3-1 1 6,-10 0 3-4,1-5-2 4,-6-2 2-5,-4-1 0 1,-10-5 0 5,-4-2 1-4,-2 0-6-1,-4 0 0 1,-5-19-2 2,-1-15 1-1,0-5 1-1,0-1-1 0,-1 7 0 2,-12 4 0-2,-2 13-3 0,4 4-22 0,6 7-40 2,-5 5-85-2,10 0-76-2,0 0-92 5</inkml:trace>
    </iact:actionData>
  </iact:action>
  <iact:action type="add" startTime="56863">
    <iact:property name="dataType"/>
    <iact:actionData xml:id="d22">
      <inkml:trace xmlns:inkml="http://www.w3.org/2003/InkML" xml:id="stk22" contextRef="#ctx0" brushRef="#br0">26965 13643 7 0,'0'0'119'3,"0"0"7"5,0 0-16-2,0 0 0 2,0 0-5 1,0 0 31-2,0 0-18 0,58 64-18 0,-51-64-16 2,-4 0 2-2,-3 0-13-1,0 0-16 2,0 0-11 0,0 0-7 0,0 0-6-2,0 0-12 2,-28-27 10 0,-15-13 25 0,-11-8-28-2,-2-2-2 2,-8 0-4 0,0-4-11 6,-3 7-2-12,1 2-7 6,2 6 0 0,-4 5-1-1,0 7-1 1,7 9 1-2,9 1-1 4,-1 8 0-2,20 1 2-1,5 5-1 1,13 3 0-1,4 0-1-1,8 0 0 0,3 0 1 2,0 0 2 0,0 0 1 0,19 0 12-2,29 0-13 4,9-3 3-4,2 0-4 4,2-3 6-5,-4 1-4 2,3-4 3 2,-5 1-1-2,-5 0 2 0,-4-1-4 0,-10 3 4 4,-11 4 4-5,-9 0-1 3,-9-1 1-5,-1-1-5 6,-6 4-7-1,0-2 0-3,-16-4-6 0,-33 3 3 1,-6 1 2 2,-8 2 0-3,5 0 1 4,-7 0 0-4,13 11 0 3,3 8 5-5,14 5-5 4,6 0 4 6,19 4-2-11,10 2 6 7,0 14 5-5,0 0 15 3,22 1-9-2,7-8-7 0,-3-6 1 3,-3-8-7 1,-9-10-5-2,-5-4-1-2,-5-6-5-1,-1-1-33 3,-3 1-64 0,0-3-73-2,0 0-149 3,-16 0-360-2</inkml:trace>
    </iact:actionData>
  </iact:action>
  <iact:action type="add" startTime="58954">
    <iact:property name="dataType"/>
    <iact:actionData xml:id="d23">
      <inkml:trace xmlns:inkml="http://www.w3.org/2003/InkML" xml:id="stk23" contextRef="#ctx0" brushRef="#br0">23829 15510 420 0,'0'0'237'4,"0"0"-159"5,0 0 73-4,0 0-64 3,0 0-12 0,0 0-11 0,0 0-2-2,-127 65-4 3,98-41 4-2,-2 7 1 2,-8 6-4-4,4 2-12 3,-2 6-15 0,-7 4-7 0,4-2-9-2,0-6-6 2,4 2 4 0,3-2-1 0,2 6 11-1,1 0 0 3,0 0-1-1,1 2 5-3,5-7-12 0,4-2 0 2,3-8-7 1,9-7-1-3,6 4 7 0,2-9 5 4,0-3 0-3,0 2-8 2,0 2 10-4,0-2-5 2,0-1-6 1,7 6 6 1,16-4-8-2,6 2 4 0,6 3-2 1,21 2 0 0,14-2 4-1,1-1-6 0,6-1 3 0,-14-1 4 1,-2-5-2-1,-13-2-6 3,-7-8 0-3,-6 5 0 2,-2-7-5-5,-10-2-1 5,2 0-2-3,1-3 0 4,0 0 0-5,1 0-2 4,0 0 1-3,-4 0-1 1,1 0 0 0,-5 0-1 4,-1 0-6-2,-8 0-10-4,-4 0-10 0,-4 0-15 3,-2 0-37 0,0 0-25 0,0 0-53-3,0 0-78 4,0 0-102-1</inkml:trace>
    </iact:actionData>
  </iact:action>
  <iact:action type="add" startTime="59773">
    <iact:property name="dataType"/>
    <iact:actionData xml:id="d24">
      <inkml:trace xmlns:inkml="http://www.w3.org/2003/InkML" xml:id="stk24" contextRef="#ctx0" brushRef="#br0">24318 15959 445 0,'0'0'215'5,"0"0"-20"0,0 0-50 2,0 0-51 1,0 0-1 0,3 171-13-2,-3-131-2 2,0 2-21 1,0-5-7-1,0-10-20-3,0-5-12 3,0-12-16 1,0-5-2-2,0-5-10-1,0 0-40 2,0 0-85 0,0 0-61 0,0-3-173-2</inkml:trace>
    </iact:actionData>
  </iact:action>
  <iact:action type="add" startTime="60123">
    <iact:property name="dataType"/>
    <iact:actionData xml:id="d25">
      <inkml:trace xmlns:inkml="http://www.w3.org/2003/InkML" xml:id="stk25" contextRef="#ctx0" brushRef="#br0">24796 16167 638 0,'0'0'204'2,"0"0"-41"4,0 0-49 1,-59 158-20 0,2-76 3 0,-8 4-17 3,-8 15-22-3,-6 0-16-2,6 3-4 3,1 2-15 0,5-14-4 1,11-6-3-4,14-10-9 5,2-14-4-4,20-15-3 5,7-18 0-9,10-18-14 6,3-11-46 0,0 0-45 0,23-26-76-2,18-18 21 3,-21 19-98 0,-4-2-193-2</inkml:trace>
    </iact:actionData>
  </iact:action>
  <iact:action type="add" startTime="60477">
    <iact:property name="dataType"/>
    <iact:actionData xml:id="d26">
      <inkml:trace xmlns:inkml="http://www.w3.org/2003/InkML" xml:id="stk26" contextRef="#ctx0" brushRef="#br0">24692 16838 559 0,'0'0'167'7,"0"0"32"-3,0 0-90 4,0 0-28-2,0 0 6 4,0 0-24-4,120 74 3 4,-120-43-6-6,0 8-22 4,0 0-16 0,-12 10-14 0,-24-11-8-2,-9-7 1 2,-3-11-1 1,1-11 0-2,6-9-6-1,16 0-14 2,2-12-17 0,14-7 3 0,9 2 17-2,0-3 16 2,0 9 1 0,21 9 4 0,15 2 8-2,-3 0 30 4,9 0-1-4,-8 33-5 3,1 3-7-4,-5 4-11 3,-7 2-8 0,-3-12-10 0,-4 2 0-2,0-13-2 2,-4-7-29 1,4-12-74-2,7 0-66-1,-21-12-79 2,9-12-184 0</inkml:trace>
    </iact:actionData>
  </iact:action>
  <iact:action type="add" startTime="60988">
    <iact:property name="dataType"/>
    <iact:actionData xml:id="d27">
      <inkml:trace xmlns:inkml="http://www.w3.org/2003/InkML" xml:id="stk27" contextRef="#ctx0" brushRef="#br0">25796 16561 402 0,'0'0'177'5,"0"0"-5"0,0 0-48 3,0 0-4-2,0 0-37 2,0 0-25 0,-129 114-1 0,102-77 2-2,4-3 5 2,5 2-3 0,7 1 13 0,6 2-28-2,5 3-13 2,0 1-6 0,0-4-18 1,13-7-9-4,8-8-6 5,5-4 5-4,4-8-10 2,-4-12-18-2,-1 0-17 2,-5 0-45 0,3 0-64 0,-7 0-22-1,-14-12-129 0,1 4-118 2</inkml:trace>
    </iact:actionData>
  </iact:action>
  <iact:action type="add" startTime="61394">
    <iact:property name="dataType"/>
    <iact:actionData xml:id="d28">
      <inkml:trace xmlns:inkml="http://www.w3.org/2003/InkML" xml:id="stk28" contextRef="#ctx0" brushRef="#br0">26299 16671 445 0,'0'0'225'4,"0"0"-68"3,0 0 26-1,-110 212-86 1,56-121 2 1,-1 10-22-2,-1 5-4 2,1-7-13 0,4-9-25 0,6-9-11-1,12-20-9 1,4-17-8 0,14-17-6 0,7-10 1-3,8-13-2 4,0-4-14-2,0 0-96 1,0-4-21-2,10-32-5 3,9-16-7-2,-12 22-77 2,-4-1-149-4</inkml:trace>
    </iact:actionData>
  </iact:action>
  <iact:action type="add" startTime="61744">
    <iact:property name="dataType"/>
    <iact:actionData xml:id="d29">
      <inkml:trace xmlns:inkml="http://www.w3.org/2003/InkML" xml:id="stk29" contextRef="#ctx0" brushRef="#br0">25957 16656 358 0,'0'0'194'5,"0"0"20"3,0 0-67-3,0 0-19 4,0 0-46 0,0 0 2-3,91 130 9 1,-70-92-29 1,-1 6 15 0,-4 3-28 0,-3 0-18-2,-6-12-15 1,3-1-10 2,-7-12-8-1,0-5-5-2,2-12 3 2,-5-2-21 0,0-3-24 0,0 0-46-2,0 0-36 1,0 0-101 2,0-8-160-1,0-9-184-2</inkml:trace>
    </iact:actionData>
  </iact:action>
  <iact:action type="add" startTime="62125">
    <iact:property name="dataType"/>
    <iact:actionData xml:id="d30">
      <inkml:trace xmlns:inkml="http://www.w3.org/2003/InkML" xml:id="stk30" contextRef="#ctx0" brushRef="#br0">26654 16737 529 0,'0'0'115'6,"0"0"24"2,0 0-67 0,0 0 7-2,0 0-10 3,0 0-10-1,-100 62-6 1,82-42 20-5,2 5-18 5,3 1 25 3,10 4-3-7,3-4-7 1,0 5-23 2,0-6-19 0,20 0-9-2,0-9-19 0,-1-1 0 2,1-9-8-1,-4-6-15 3,-7 0-38-5,-3-6-102 3,0-31-42 0,-6 18-121 1,0-1-248-5</inkml:trace>
    </iact:actionData>
  </iact:action>
  <iact:action type="add" startTime="62485">
    <iact:property name="dataType"/>
    <iact:actionData xml:id="d31">
      <inkml:trace xmlns:inkml="http://www.w3.org/2003/InkML" xml:id="stk31" contextRef="#ctx0" brushRef="#br0">26921 16111 128 0,'0'0'452'5,"0"0"-238"3,0 0-35 0,-13 174-58-2,0-97-31 2,3-2-6 1,3 13 17-2,-2 1-14-1,5-2-30 2,4 1-13 0,0-16-14 0,0-7-10-2,0-17-14 2,0-8-6 0,0-21-2 1,0-8-11-4,0-11-59 3,0 0-67 0,0 0-75 0,0-11-139-2,0-4-113 2</inkml:trace>
    </iact:actionData>
  </iact:action>
  <iact:action type="add" startTime="62816">
    <iact:property name="dataType"/>
    <iact:actionData xml:id="d32">
      <inkml:trace xmlns:inkml="http://www.w3.org/2003/InkML" xml:id="stk32" contextRef="#ctx0" brushRef="#br0">27259 16937 304 0,'0'0'265'4,"0"0"-179"5,0 0 20-2,0 0-70-1,0 0-11 2,0 0-20 0,135-118-3-2,-135 93-2 2,0 8 1 0,0 9 3 0,-15 2 10 1,-9 6 21-4,-4 0 13 3,3 0 17 0,-4 14-8 0,6 11-18-2,6 0 6 2,1 6 20 0,9 3 10 0,7 6 4-1,0-2-9 0,0 6-23 3,0 0-8-3,23-7-17 1,3 0-4-2,-2-13-15 4,4-11-3-4,1-5-18 0,-1-8-36 3,-2 0-99-2,-18-26-66 3,-6 7-214-5</inkml:trace>
    </iact:actionData>
  </iact:action>
  <iact:action type="add" startTime="63467">
    <iact:property name="dataType"/>
    <iact:actionData xml:id="d33">
      <inkml:trace xmlns:inkml="http://www.w3.org/2003/InkML" xml:id="stk33" contextRef="#ctx0" brushRef="#br0">27713 16799 21 0,'0'0'669'2,"0"0"-495"2,0 0-15 3,0 0-66 1,0 0-11 0,0 0 2-2,72-5-1 3,-44 5-24-2,11 0 3 1,1 0-39-2,14 0 2 2,2 0-5 0,0 0 2 0,0 0-3-1,-7 0-1 0,-5 0-6 3,-8 0 1-6,-8 0-9 4,-12 0-1 0,-9 0-1 0,-3 0-4-2,-4 0 2 2,5 0-2 0,-4 0-1 0,2 0 1-1,1-5 1 0,-4-4 0 2,0-2 0-2,0-3 0-1,0-4 1 2,-22-7-3 0,-12-6 1 0,-11 1-2-2,1-4-2 3,1 4 5-2,9 4-2 3,7 9 1-4,8 0-2 0,2 8 4 2,8 4-1 2,5 2 1-4,1 3 0 1,3 0 1 1,0 0 0 0,0 0 1-1,0 0 2-1,0 0 2 3,0 0 17-2,36 25-3 1,7 17-13-1,1 7 4 1,-4-8 17 1,-6 4 8-4,-7-8-8 3,-6 3-6 2,-10-2-6-3,-6 3-4 1,-5-9-10-1,0-6 0 0,0-3-2 1,-5-3-2 0,-15-7-1-3,-8 2-2 3,-1-5-14 0,-7 1-29 1,-7-2-32-4,-5 2-33 6,-9 4-65-7,39-10-66 3,0 0-425 1</inkml:trace>
    </iact:actionData>
  </iact:action>
  <iact:action type="add" startTime="64788">
    <iact:property name="dataType"/>
    <iact:actionData xml:id="d34">
      <inkml:trace xmlns:inkml="http://www.w3.org/2003/InkML" xml:id="stk34" contextRef="#ctx0" brushRef="#br0">30496 15610 466 0,'0'0'225'6,"0"0"-60"2,0 0-7-2,0 0-75 2,0 0-14-2,0 0-6 3,0 0-8-2,24 18 7 2,-24-18-4-4,0 0-14 3,0 0-10 0,-21-18 12-2,-14-12 1 2,-10-10-11 0,-7 1-8 0,1-5 11-2,-6-1-13 3,-1-4 7-2,5 2-15 3,-4-7 3-3,4-2-8 0,0-9 13 2,1 1-7-1,-4-10-6-1,-1-1 9-1,1-3-9 4,1-1 5-4,-5 8-4 4,-7 6-5-6,1 9-7 6,-2 1-2-4,-2-2 3 4,6 9-6-5,5 0 3 2,2 8-3 0,1 5 2-1,8 4 1 5,7 6 0-5,8 1 0 4,7 7 0-7,9 7 0 6,5 2 0-1,0 5 0-1,9-1 0-1,2 4 0 3,-2 0 2 0,-3 0-1-4,3 0 0 3,2 0 1-2,1 0-2 3,0 0 5-2,0 0-3 0,0 0 3 1,0 0 3-1,0 0-1 2,1 0-1-3,31 0-3 3,9 4-2-1,2 1 0 2,10 1-1-5,-1-6 0 5,7 0 1-4,-1 0 0 1,2 0-2 0,-8-3 1-1,-20-9 0 4,-9 6 0-4,-10 4 0 3,-10 0 0-3,-3 2 2 1,0-3-3 1,0 3 1 0,0 0-9-3,-10 0-7 3,-35 0 13 1,-10 0 2-3,-11 0 2 5,-2 0-2-6,4 0 0 6,4 0 1-8,5 5 0 5,12 3 0 0,16-1 1 1,11-2-1-3,4-2 2 0,11-1 1 3,1 5 3-1,0 6 2 0,0 19 23-2,0 12-5 2,14 10-14 0,17 4-4-2,-2 2 0 3,-4-4-3-2,-2 0-5 2,0 0 0-3,-3-3 0 3,0-2-11-2,5-9-43 2,6-2-17-5,9-10-70 5,14-10-72-2,-34-20-59 1,0 0-149-1</inkml:trace>
    </iact:actionData>
  </iact:action>
  <iact:action type="add" startTime="66032">
    <iact:property name="dataType"/>
    <iact:actionData xml:id="d35">
      <inkml:trace xmlns:inkml="http://www.w3.org/2003/InkML" xml:id="stk35" contextRef="#ctx0" brushRef="#br0">31296 16661 664 0,'0'0'269'6,"0"0"-97"1,0 0-43 0,0 0-24 1,0 0-5 0,0 0-34-2,184 102 5 2,-136-63 2 0,8 10-12 0,8 5-3-2,6 11-8 2,4 3-11 0,2 6-8 1,11 0 0-4,-4 3-16 3,-3-13 8 0,-8-7-14 0,-7-10-2 2,-7-7 4-3,-7-4-4 2,-5 1-6-2,-2-5 0 0,-6-4 4 0,-6-4-1 4,-5-1 4-7,-7-4-3 2,4-4 0 3,-7 2-1-3,8-4-3 4,-1 4-1-6,-1 3 1 7,1-9-1-6,-7 2 1 2,-4-5-2 0,-3-4 4 2,-8 1-4-2,-2-5 1 0,0 0-1 0,0 0-3 0,0 0 3 3,0 0-6-3,0 0 3 0,0-17-2 0,-2-15 4 2,-25-5 0-2,-5-10 2-1,-6-7-1 3,5-6-1-2,-1 2 1 1,7 1-2-1,7 5-4 3,-1 4 2-5,5 12 1 3,0 4 3-1,0 7-2 0,8 5 0 2,2 9-2-2,0 5 4-1,6-1-3 2,0 7 4 0,0-4 0 0,0-2 2-2,0 6 3 1,0 0 0 2,0 0 2-1,0 17-1-2,20 25-3 2,17 12-3 1,-3 5 0-1,7-1 2-2,0 5-1 4,4-13 3-4,-2 4-3 5,6-9 5-9,-9-6-2 7,-13-2 4-2,-2-17-8 1,-9-3 5-1,-9-4-2 0,-3-13-1 1,-4 6 0-1,0-6-2 0,0 5 0 0,-16 1 1 1,-23 9-2 1,-4-11 2-2,-1 9-1 0,4 0 0 1,9-7 1 1,4 2-1-4,2 4-3 4,8-7 3-2,2-5-11 1,2 0-49-3,0 0-56 4,0-5-96-1,11-15-97-1,2-7-98 2</inkml:trace>
    </iact:actionData>
  </iact:action>
  <iact:action type="add" startTime="67308">
    <iact:property name="dataType"/>
    <iact:actionData xml:id="d36">
      <inkml:trace xmlns:inkml="http://www.w3.org/2003/InkML" xml:id="stk36" contextRef="#ctx0" brushRef="#br0">29595 17258 445 0,'0'0'266'4,"0"0"-89"4,0 0-17 1,0 0-64-4,0 0-9 3,0 0-12 0,0 0-12 0,44 13 1-1,-11-41-11 0,11-8-13 2,7-15-8-2,5-10-5-1,5-7-2 2,4-2-3 0,-4-4 2 0,0 10-9-2,-13 0 4 2,-2 16-3 0,-8 5 0 0,-2 10-4 1,-16 8 0-2,-1 6-4 0,-6 6-6 1,-5 9 3-2,-6-4-3 3,0 7 1-2,-2 1-1 1,0 0 2-2,0 0 1 2,0 0 18 0,-12 0 13 0,-31 0-32 1,-11 0 9-4,-5 13-11 4,5-10-1-2,8 3 1-1,8 0-1 2,15-6 0 1,7 0 0-1,9 0-1-3,7 0-1 3,0 0 1-1,0 0 0 2,0 0-3-4,0 0-3 3,13 0 3 1,16-12 2-1,11-4 1-1,4 4 1 0,9-2 0 3,0 6-2-4,-1 8 2 0,-9 0 1 3,-5 0-1-1,-11 0 5 0,-8 22 12-2,-1-1-4 2,-13 9 7 0,-2 1-1-1,-3-1-7-1,0-3-10 4,0-3-1-4,0-3-1 2,0-5-2-2,0-2 0 1,0-5-15 2,0-1-21 0,0-6-27-1,0 5-43-3,0-2-45 4,0-5-85-2,0 5-119-1</inkml:trace>
    </iact:actionData>
  </iact:action>
  <iact:action type="add" startTime="68201">
    <iact:property name="dataType"/>
    <iact:actionData xml:id="d37">
      <inkml:trace xmlns:inkml="http://www.w3.org/2003/InkML" xml:id="stk37" contextRef="#ctx0" brushRef="#br0">31892 15210 337 0,'0'0'89'5,"0"0"45"2,0 0-18 0,0 0 13 1,0 0-4-2,0 0-11 2,29-17-8 0,-29 17-12 0,0 0-5-2,0 0-12 2,0 7-28 2,-29 22-15-4,-25 10-10 0,-10 6 10 2,-10 5-13 0,-1 7 5 0,1-3-11-2,-4-2-1 2,4 2 0 3,4-6 0-4,1-7-4-2,15-9-3 4,13-10 0-2,15-7-4 4,9-10-1-7,10 0-1 2,7-5-2 3,0 0 1-1,0 0-1-2,0 0 0 2,0 0 1 0,0 0-1-1,0 0-3 0,0 0 4 1,0-5-12 0,0-20 4 0,0-12 4-2,11-5 3 2,8 0 0 0,-2 0 0 0,7-2 1-2,-4 9 0 4,3 3 0-2,-5 5 1-1,2-2-3-1,-7 10 5 1,-2 6-3 1,-6 9 0-1,-2 0 1 1,-3 4 0 0,0 0-1-1,0 0 19 1,0 0 10-2,0 12 45 2,0 25-17 1,0 10-48-2,-3 7-4-1,-13-3 4 2,3-3 2 1,4-1 7-1,-2-5-3-3,9-7 4 5,2-16 4-1,0-8-5-4,0-7 8 2,0-3-6-1,0-1 4 3,13 0-7-2,20 0-17 1,15 0 0-1,0 0 0 1,7 0 0 0,-4-13 0-2,-8-5 0 2,-6 5 0 0,-10 2 0 0,-2 4 0-2,-9 4-5 2,-6-2-69 0,-7 3-51 0,-3-1-85-3,0 3-86 5,0 0-162-4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5T02:47:41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908">
    <iact:property name="dataType"/>
    <iact:actionData xml:id="d0">
      <inkml:trace xmlns:inkml="http://www.w3.org/2003/InkML" xml:id="stk0" contextRef="#ctx0" brushRef="#br0">6600 7345 465 0,'0'0'270'4,"0"0"-168"3,0 0 27 1,0 0-33 0,0 0-30 0,0 0 3 0,0 0-7-2,0 0-35 2,18 68 22 0,-18-29 7-2,0 0-16 2,0-1-9 0,0-4-3 0,0-1-12-2,0-6-1 3,0-1-2-2,0-9-6 2,0-8-4-4,0-7 0 3,0 1 3 0,0-3 6 0,0 0-3 0,0 0 6 0,0 0 4-2,0 0 5 2,0 0-8-1,0 0-2 0,2 0-6 1,14 0 1 2,5 0 5-4,6 0-7 0,9 0-5 2,1 0 0 0,6 0 5 0,-2 0 4-1,-1 0 0 0,1 0-2 4,0 0 8-4,-5 0-4-2,4 0 3 3,2 0 0 0,-1 0-2 2,4 0 0-5,-3 0-5 3,4 0 0-1,-5 0-2 2,-1-3 4-4,1 1-3 4,-2-4 2-2,-3 1-1 5,2-5-1-6,0 5 2 0,2-4-4 1,0 4 6 0,0 0-2 0,1 2 2-1,4-1-7 4,-5 4 10-3,4 0-7-1,-4 0 1 2,1 0-3 1,-1 0 0-2,3 0-2-1,-6 0-3 2,-1 0 1 1,2-3 3-1,0 2-3-3,1-3 2 3,-1 4 4 1,1 0 5-4,-6 0-7 3,3 0-6 0,-4 0 0 1,0 0 0-1,3 0 0 0,-3 0 0 1,-5 0 0 1,4 0 0-6,-4 4 0 1,2-4 0 2,8 0 0 1,-6 0 0 0,9 0 0-3,-4 0 0 4,4 0 0-1,1 0 0 1,0 0 0-5,1 0 0 4,-5 0 0 1,4 0 0-1,-6 0 0-2,-3 0 0 2,1 0 0 0,-6 0 0 0,5 0 0-1,2 0 0 0,3 0 0 2,1 0 0-1,7 1 0-3,-1 2 0 4,-1 1 0-2,5 1 0 1,3 0 0-2,-1 2 0 3,2 1 0-2,1-2 0 1,-8-4 0-2,5 2 0 2,-3-2 0 0,-4 1 0 0,-2 3 0-2,-5-1 0 2,-6 0 0 0,-1 2 0 1,-1-2 0-3,-3-1 0 3,4-4 0 1,1 1 0-4,3 2 0-1,4 1 0 2,-3-2 0 0,3 1 0 0,-1-1 0 1,12 1 0 1,1 3 0-2,5-6 0 1,-1 3 0-2,-2-3 0 1,-5 0 0 2,8 0 0-2,-6 0 0 0,7 0 0 1,-3 0 0-1,5 0 0-1,-5 0 0 4,1 0 0-4,-5-3 0 4,-9 0 0-5,2-3 0 3,-2 1 0 0,-1-1 0 1,-6 3 0-1,10-2 0-3,-2 2 0 3,5-3 0 1,0 3 0-1,3 2 0-3,-4 1 0 4,2 0 0-1,-4 0 0 0,0 0 0-2,-3 0 0 1,-5 0 0 1,-7 0 0 2,1 0 0-4,-1 0 0 0,-2 0 0 5,2 0 0-6,7 0 0 1,-2 0 0 2,2 0 0 0,0 0 0 0,-1 0 0-2,-3 0 0 2,2-4 0 0,0 1 0 4,9 3 0-4,-1 0 0-6,10 0 0 6,-4 0 0 2,-2 0 0-4,-4 0 0 1,-7 0 0 0,1 0 0 1,-8 0 0-1,1 0 0 0,4 0 0 0,-5 0 0 2,-1 0 0-3,4 0 0 2,-3 0 0-1,-5 0 0 2,0 0 0-3,-2 0 0 1,1 0 0 3,-3 0 0-3,-1 0 0-1,0 0 0 1,-6 0 0 1,0 0 0 1,-5-2 0-4,-2 2 0 3,1 0 0 0,-4 0 0 1,0 0 0-3,3 0 0 1,-3 0 0 2,6 0 0-2,-3 0 0-1,1 0 0 6,0 0 0-5,-1 0 0 1,3 0 0-3,-6 0 0 2,0 0 0 0,0 0 0 0,0 0 0 0,0 0 0 1,0-4 0 0,0-1 0 1,0-14 0-4,0-8 0 4,0-10 0-1,0-7 0-2,0-4 0 3,0-2 0-2,0 5 0 1,0 8 0 0,0 12 0-1,0 13 0 1,0 5 0 0,0 7-27-1,0 0-52-2,0 11-41 4,10 21-152-2,0-17-56 4,11 0-483-8</inkml:trace>
    </iact:actionData>
  </iact:action>
  <iact:action type="add" startTime="13986">
    <iact:property name="dataType"/>
    <iact:actionData xml:id="d1">
      <inkml:trace xmlns:inkml="http://www.w3.org/2003/InkML" xml:id="stk1" contextRef="#ctx0" brushRef="#br0">24297 9343 419 0,'0'0'243'5,"0"0"-98"1,0 0-7 2,0 0-37 0,0 0-31 0,0 0-1-2,0 0-16 3,0 0 7-2,-130-5-13 1,87 5 21-2,-1 4-26 2,-2 4-3 0,2 1-9 0,-5 1 8-2,1-2 13 2,-3 4-17 0,2 3-14 0,-9-5 12-2,2 4-11 2,-4 3-3 2,-1-1 7-4,-3-2-16 0,1 1 14 3,-10-3-12-1,-4-1-2 1,-4-1 13-5,-6 4-13 4,-1 3 7 1,-5 0-1-2,3 6-6-1,3-6-3 2,3 3 0 1,7-3-3-2,2-4-2 1,2-2 1-2,1-2 2 3,4 2-4-1,4-3 1-3,2 1 2 3,4-1-3 3,4 0-1-4,11-1 1-3,2 4-1 4,2-4 2 0,8 5 0 2,1-3 4-6,1-3-4 7,4-4 1 18,-1 1-2-29,6 1 0 0,0-4 0 0,4 0 0 6,0 0 0 2,-2 0 0-2,-2 0 0 2,0 0 0 2,-6 0-1-3,-2 0 1 0,-5 0 1 3,-11 0-1-4,-6 0 0 4,-7 0 0-6,-2 0 0 4,-5-4-1 0,3 1 1 1,-6 1 0-6,6 2 0 6,-5 0 2-2,-4 0-2 3,-1-4 5-4,2 2-3 3,-5-2-1-2,3 3-1 1,1-3 2-2,0 2 3 1,5-2-5 1,4 4 3 0,-2-2-2-2,2 2 5 2,3 0-6-1,1-4 6 2,-1 1-6-4,2-4 5 3,-7-1-4 0,-2-1 0 1,-4 3 0-4,-2 4 1 5,-5-1 1-3,-5-3-2 1,-12 0 8-2,-4 1-9 1,-10 0 10 2,-6-4-6 0,-12 4-1-3,-13-6-2 4,-5-6-1 4,-9 0 0-12,-2-11 0 4,-3-1 2-1,1-2-1 2,-5 1-1 1,6-2 1-2,-2 4 2 3,4 0-1-1,-4 7 1 2,2-3-1-5,-15 4 3 3,2 2-5 4,3 1-2-7,0-1 1 3,4 4-2 0,10 6 2-2,-2 4 1 1,8 4 0 0,8 0 0-1,10 0 3 4,5 9-1-4,6 8 1 0,3 1 5 3,4-5-5-1,6-1 2 3,2-2-5-6,1-7 1 2,0 3 0 3,0-3 2-5,-2-3-2 0,2 2-1 3,0 1 0-1,3 0-1 2,4 3 1-4,8-3-3 3,-2-1 3 0,-1 1-1 1,-1 0 0-2,1 0 1 0,2-3-2 2,4 0 2-2,0 4 0-2,3-4 1 4,-5 0 0-1,-6 2-2 0,-2 0 2-2,-8 7 0 1,0 2-1 2,-4 1 1-1,-2 1 4 1,-1 2-2 1,3 2 2-5,-7 0-2 4,-9-4-3-2,-8 4 0-2,-5-6 0 7,-12-2 0-6,2-1 0 8,2-6 0-12,-4 5 0 2,0-2 0 5,5-2 0-2,-1 4 0-2,9-4 0 2,7 1 0 2,9 2 0-3,3-4 0 2,9-2 0 0,-3 0 0 0,5 0 0-3,5 0 0 6,0 0 0-5,10 0 0 5,-1 0 0-4,4 0 0 8,-1 0 0-13,-4 0 0 8,5 0 0-6,-3 0 0 3,5 0 0 4,10 0 0-6,1 9 0 0,13-3 0 4,6 1 0-6,13 3 0 21,17-5 0-17,9 1 0-6,3-6 0-1,7 0 0 8,1 0 0-3,-1 0 0 2,3 0 0 1,0 0 0 1,0 0 0-3,0 0 0 1,-4 0 0 1,4 0 0 0,0 2 0-2,0-2 0 2,-4 4 0 1,-8 3 0-1,1 6 0-2,-11 0 0 1,-4 1 0 2,5-3 0 0,-12 0-15-4,6-5-8 3,-2-4-7 0,5-2 11 1,4 5-5-5,16-5 13 6,4 0 10-4,0 2 1 2,0-2 6-2,0 0-3 2,0 2 5 2,0-2 7-2,0 3-1 0,0-3-5 2,0 0-6-6,0 0-3 4,-3 0-1-3,3 0 0 3,0 0 2-1,0 0-2 1,0 0 2-1,0 0 1 0,0 0-1 2,0 0 2-2,-10 19-3 0,-6 11 1 1,-3 12 3 0,-6 16 5 0,5 1-4-2,1 14-1 2,2-3-3 1,-4 3-1-3,7-3 1 2,-2 1 0-1,7 1 0 2,1 2-1 0,8 4 0-4,0 4 3 2,0-1-3 2,0-2 1-1,0 0-1-3,0-9 2 3,0-6-1 0,0 0-1 1,0-9 0-3,0 1 0 3,0-2 0-3,0-2 0 3,0 5 1-4,0 2 0 3,0 3-2 1,0 4 1-2,0-2 0 0,4-2-1 0,8-4 1 3,-1-2 0-3,-1-7 2-1,-4-12-2 2,-2-16 0 0,2-12 1-1,-6-9 0-2,0 0 0 3,0 0-1 1,0 14 1-2,3 3-2-1,-1-1-4 4,0 1 5-3,3-13 2 0,-5-4-2-1,0 0-1 2,0 0 0 1,3 0 1-2,0 0-6-1,-1 0 3 2,6 0 3 1,5 0-1-1,10 0 1-2,13 0 1 2,9 0 0 0,6 0 1 1,-2 0-2-4,8 0 1 3,6 0-1-1,1 0 1 3,9-4 2-5,-5 4-3 4,-1-2 5-2,-1 2-2 1,-5 0 5-1,-1 0-5 0,3 0 0 1,-3 0 2 0,-4 0-5-2,-1 0 0 1,-1 0 0 3,3 0 0-3,-10 0 0-1,6 0 0 3,-6 0 0-1,-3 0 0-1,2 6 0 0,-2 2 0 0,-4-3 0 2,1 2 0-1,2-2 0-3,4-2 0 5,2 2 0-2,9 3 0-1,-4-2 0-2,7 2 0 3,4 6 0 1,3-1 0-1,4 2 0-2,4 2 0 3,1 3 0 12,-1-3 0-19,0 3 0-2,5-3 0 6,3 2 0 4,0 2 0-3,0-4 0-2,2-2 0 4,-12-3 0-3,0 0 0 3,-2-7 0-4,-1 0 0 7,-1-5 0-5,5 3 0-2,-3-3 0 1,1 0 0 2,-2 0 0 0,-1 0 0 4,-2 4 0-2,0 1 0-9,4 0 0 7,1 3 0-2,-1-1 0 0,8-4 0 4,-6-1 0-3,6 0 0 3,-4-2 0-5,4 3 0 3,-3-3 0-1,1 0 0 1,-4 0 0-2,3 0 0 1,-2 0 0 2,-2 0 0 0,7 0 0-4,-6 0 0 3,-2 0 0 2,2 0 0-4,3 0 0 1,-3 0 0 0,-3 0 0 3,1 0 0-3,2 0 0-1,0 0 0 1,3 0 0 2,13 0 0-1,0 0 0-3,1 0 0 3,0 0 0 0,5 0 0 2,-3 0 0-6,-2 0 0 6,-1 0 0-4,4 0 0 3,0 0 0-4,3 0 0 4,3 0 0-1,0 0 0-1,2 0 0 0,-2 0 0 0,7 0 0 2,3-3 0-1,1 1 0-3,9 0 0 3,-3 2 0 0,4 0 0 1,-4 0 0-4,-4-3 0 3,-3-1 0 1,3-2 0-1,-1 1 0-3,-2-4 0 5,-8 4 0-3,-2 2 0 9,-9-6 0-13,2 4 0 1,-2-3 0 4,6 1 0-2,6 6 0 2,0-3 0-2,4 2 0 4,-2 2 0-4,-5 0 0 0,4 0 0 2,-3 0 0 0,5 0 0 1,1 0 0-4,7 0 0 2,-3 11 0 2,9 0 0 0,-2 1 0-5,5-2 0 4,-6 2 0 1,11 0 0-1,1-2 0-3,-4 2 0 3,2-1 0 1,4-3 0-1,-1 1 0-1,14-1 0 1,2 1 0 0,3 2 0-1,6 2 0-2,-5 0 0 4,3-5 0-1,0 1 0-1,-4-4 0 0,0-2 0 1,-5-1 0 0,-4 1 0 1,-2-3 0-4,6 0 0 4,-13 4 0-1,3-4 0-2,-7 1 0 1,-14-1 0 1,3 0 0 0,-11 0 0-1,2 0 0 1,0 0 0-1,-12 0 0 3,-1 0 0-4,-9 0 0 0,-4 0 0 2,-7 0 0 0,-7 0 0 0,-6 0 0-2,-6 0 0 1,-13 0 0 2,-6 0 0 0,-13 0 0-4,-2 0 0 2,-2 0 0 1,-5 0 0 0,-1 0 0-2,5 0 0 3,-2-1 0-1,1-6 0 1,2 5 0-1,1-5 0-1,3 3 0 0,5-2 0 0,5-2 0-2,5-1 0 5,4 0 0-3,0-3 0 1,13-1 0-2,1 2 0 2,13 0 0 1,5-3 0 1,2 2 0-6,-5 4 0 3,-8 3 0 2,-13-2 0 0,-10 7 0-3,-13-3 0 0,-7-2 0 3,-7 5 0-3,-8-2 0 1,-2 2 0 0,1 0 0 2,-4 0 0-2,0 0 0-1,0 0 0 2,0 0 0 0,0 0 0-2,0 0 0 2,0 0 0 0,0 0 0 0,0 0 0 2,0-8 0-6,7-16 0 5,2-12 0-1,0-21 0 2,1-13 0-1,-6-9 0-5,5-10 0 3,0-12 0-2,-2 0 0 6,-3-9 0-5,1-12 0 3,-5-3 0-3,2-21 0 12,-2-7 0-17,0-3 0 3,0-7 0 2,0 7 0 2,0 7 0 0,0 21 0 0,0 15 0-1,0 23 0 2,0 18 0-2,0 15 0 0,0 3 0 0,0 7 0 0,0-4 0 1,0 1 0 1,0-1 0-2,0 3 0 1,0 6 0 3,0 8 0-6,0 7 0 2,0 7 0-3,0 2 0 5,0-1 0 1,0-1 0-1,0-5 0-5,0-6 0 5,0-3 0-3,0-2 0 3,0 7 0-4,0 12 0 2,0 9 0 1,0 8 0 0,0 0 0-2,0 0 0 2,0 0 0 0,0 0 0-2,0 0 0 4,0 0 0-4,0 0 0 4,0 0 0-4,-7 0 0 1,-12 0 0 0,-14 0 0 2,-15 0 0 0,-4-8 0-4,3-1 0 2,5 1 0 3,8 1 0-3,7 0 0-2,14 7 0 3,0 0 0 1,2 0 0-1,2 26 0-3,4 24-120 4,7 14-111 0,0-32-103-3,0 2-166 1</inkml:trace>
    </iact:actionData>
  </iact:action>
  <iact:action type="add" startTime="18546">
    <iact:property name="dataType"/>
    <iact:actionData xml:id="d2">
      <inkml:trace xmlns:inkml="http://www.w3.org/2003/InkML" xml:id="stk2" contextRef="#ctx0" brushRef="#br0">27692 10620 519 0,'0'0'269'6,"0"0"-77"-1,0 0-6 3,0 0-44 0,0 0-47 0,0 0-14-1,0 0-19 0,0 0-7 2,-24-15-19-4,-89 1 22 3,-40-4 4 0,-32-6-5 0,-27 5-4 0,-33-2-1-2,-13 8-16 2,-9 4-9 2,17 4-3-3,25 5-4-1,38 0-10 3,32 0 1-1,32 0-11-1,30 0 0-1,28 0 0 2,26 0 0 1,15 0 0-4,14 0 0 5,0 0 0-5,-3 0 0 6,-3 0 0-8,2 3 0 9,-1-1 0-6,6 4 0 1,4-6 0 0,3 0 0-1,2 0 0 3,0 0 0-2,0 0 0 2,0 0 0-4,0 0 0 3,0 0 0 1,0 0 0-2,0 0 0-1,20 0 0 3,8 0 0-1,5-14 0-2,-1 0 0 4,-3 4 0-3,7-3 0 0,-1 0 0-1,-3 2 0 1,7-6 0 3,-1-6 0-4,-5-1 0 3,8-8 0-3,1-5 0 2,-1 1 0 1,-4 8 0-1,-9 5 0-3,-2 6 0 4,0 3 0-1,-6 6 0-1,-5 2 0-1,-2 3 0 3,-7 3 0-3,-4 0 0 6,3 0 0-7,-5 0 0 1,0 0 0 2,0-3 0 0,0 3 0-2,0 0 0 1,0 0 0 1,0 0 0-2,0 0 0 2,0 0 0 0,0 0 0 1,0 0 0 0,0 0 0-5,0 0 0 4,0 0 0 0,0 0 0 0,0 0-5-1,-31 3-7 0,-16 25 11 2,-23 12 2-1,0 4-1-1,-4 1 1 0,6 4 0 3,2-4-2-5,9-6 2 2,14-5-1 1,9-6 2 0,14-13-1-1,11-8 0 0,6-7 2 0,3 0 0 1,0 2 2-2,0 11-5 2,12 5 0 0,29 13 0 2,12 9 0-4,14 2 0 1,-6 4 0 1,3-5 0 0,-15-4 0 0,-11-9 0-1,-12-8 0 0,-16-6 0 1,-2-3 0 1,-8-3 0-5,0-1 0 4,0-7-11 0,0 0-130 1,0 0-112-4,0 0-94 4,0 0-232-2</inkml:trace>
    </iact:actionData>
  </iact:action>
  <iact:action type="add" startTime="19903">
    <iact:property name="dataType"/>
    <iact:actionData xml:id="d3">
      <inkml:trace xmlns:inkml="http://www.w3.org/2003/InkML" xml:id="stk3" contextRef="#ctx0" brushRef="#br0">28695 9872 914 0,'0'0'150'5,"0"0"-7"2,0 0-45 1,0 0-55 0,0 0-4-1,0 0 30 0,0 0-20 1,-216-99-19-2,144 93-13 2,4 6 1 0,3 0-13 0,5 0 5-2,9 12-9 2,5 13 3 1,7 12-2-2,11 6 4-1,8 13 3 2,3 11 1 0,12 12-2 2,5 19 2-5,0 10 8 3,0 11 2 0,9 6-5 0,10-2 4-2,-5-6 1 4,1-3-8-2,-7-11-8-3,-3-19-3 2,-1-15-1 3,1-22-1-2,-5-19-35-2,2-11-44 2,3-17-26-3,11 0-122 4,-6-13-114 0</inkml:trace>
    </iact:actionData>
  </iact:action>
  <iact:action type="add" startTime="20262">
    <iact:property name="dataType"/>
    <iact:actionData xml:id="d4">
      <inkml:trace xmlns:inkml="http://www.w3.org/2003/InkML" xml:id="stk4" contextRef="#ctx0" brushRef="#br0">28334 10442 19 0,'0'0'1023'5,"0"0"-906"3,0 0 88 0,-172-32-74-2,97 33-70 2,5-1-22 1,15 3-28-2,10 1-8-1,10 1-3 2,15 1-18 0,11-4-77 1,9 2-110-4,0-4-29 3,23 0-279 0</inkml:trace>
    </iact:actionData>
  </iact:action>
  <iact:action type="add" startTime="20570">
    <iact:property name="dataType"/>
    <iact:actionData xml:id="d5">
      <inkml:trace xmlns:inkml="http://www.w3.org/2003/InkML" xml:id="stk5" contextRef="#ctx0" brushRef="#br0">29339 9861 609 0,'0'0'182'5,"0"0"-31"3,0 0-39 0,0 0-32-2,0 0 11 2,-68 234-5 0,32-106-6 1,-1 18-11-4,3 6-14 3,0-1-11 0,-2-15-12-2,8-18-8 3,-1-19-13-2,9-18-7 3,0-19-4-4,13-18 0 2,-2-18-4-1,9-15-28 1,0-11-28-3,0 0-45 3,36 0-54 0,11-34-15 0,-24 12-102-2,-3 2-192 2</inkml:trace>
    </iact:actionData>
  </iact:action>
  <iact:action type="add" startTime="20869">
    <iact:property name="dataType"/>
    <iact:actionData xml:id="d6">
      <inkml:trace xmlns:inkml="http://www.w3.org/2003/InkML" xml:id="stk6" contextRef="#ctx0" brushRef="#br0">29767 10805 418 0,'0'0'191'6,"0"0"-53"2,0 0 30-2,0 0-64 2,0 0-12 2,-182-24-27-4,113 37 7 0,8 10-12 2,9-2-9 0,21 5-11 0,11 2-10-2,16 0-11 2,4 3-2 0,10 3-5 0,43-11-10-2,8-10-2 3,6-13-1-2,-6 0-3 1,-6 0 1 0,-6-30-1-1,-13-4 3 1,-7 0-1 0,-14 11 1 0,-6 13 2-2,-6 2-2 3,-3 8 2-2,0 0 1-2,0 0 9 3,0 0-9 0,0-3-2 1,0-3 0 0,-3-3 0-1,-9 3 0-2,12 6 1 5,-1 0-1-9,-2 0 3 7,-5 28 8-2,3 25-6 0,-6 16-4 0,10-8-1 1,-8-4 0 1,5-12-1-2,1-8-3-1,-4-10-16 2,1-13-28 0,6-8-41-1,0-6-18 2,0 0-53-4,0-13-234 4</inkml:trace>
    </iact:actionData>
  </iact:action>
  <iact:action type="add" startTime="21372">
    <iact:property name="dataType"/>
    <iact:actionData xml:id="d7">
      <inkml:trace xmlns:inkml="http://www.w3.org/2003/InkML" xml:id="stk7" contextRef="#ctx0" brushRef="#br0">30423 9740 467 0,'0'0'163'5,"0"0"-2"3,0 0 34 0,0 0-73-2,0 0-45 2,0 0 11 0,32 160 13 0,-55-17-11-2,3 18-30 2,-9 4-17 0,-2-4 2 1,-2-7-16-4,-1-16-9 4,4-16-14-2,1-21-6 1,4-22 0-2,7-18-3 2,6-16-35 3,3-20-56-5,9-19-56 2,0-6-70-2,0-19-302 2</inkml:trace>
    </iact:actionData>
  </iact:action>
  <iact:action type="add" startTime="21641">
    <iact:property name="dataType"/>
    <iact:actionData xml:id="d8">
      <inkml:trace xmlns:inkml="http://www.w3.org/2003/InkML" xml:id="stk8" contextRef="#ctx0" brushRef="#br0">30623 10586 929 0,'0'0'129'6,"0"0"18"3,0 0-59-2,0 0 53-1,-256-84-51 2,151 69-36 0,17 10-25 0,8-1-23-2,16 6-3 2,8 0-3-1,7 0-5 2,14 0-58-3,6 0-88 2,29 0-90 0,0 0-328 0</inkml:trace>
    </iact:actionData>
  </iact:action>
  <iact:action type="add" startTime="23203">
    <iact:property name="dataType"/>
    <iact:actionData xml:id="d9">
      <inkml:trace xmlns:inkml="http://www.w3.org/2003/InkML" xml:id="stk9" contextRef="#ctx0" brushRef="#br0">8334 12531 274 0,'0'0'201'6,"0"0"-66"2,0 0 60-2,0 0-24 2,0 0-59 1,0 0-9-2,26-8 3-1,-26 8-10 2,0 0-23 0,0 0-23 0,0 0-1-2,-9 0 3 2,-31-3 6 0,-21 3 6 0,-19 0 3-2,-14 0-14 3,-14 0-4-2,-2 0-15 2,-3-4-10-3,-1-9 2 2,-5-2-1 1,-6-2 5-2,1 4-30 0,-1 1 0 0,2 1 0 3,7 8 0-4,3 0 0 0,4 3 0 2,0 0 0 2,-2 0 0-3,-2 0 0-2,4 6 0 3,6 8 0 0,9-3 0 0,14 4 0-1,16-4 0 3,11-1 0-4,22-3 0 3,8-7 0-4,13 0 0 6,7 0 0-5,3 0 0 2,-2 0 0 0,2 0 0-4,0 0 0 4,0 0 0-1,-2 0 0-1,-7 0 0 3,5 0 0-2,-10 0 0 2,4 0 0-4,6 0 0 3,-5 0 0 0,6 0 0 1,3 0 0-4,0 0 0 3,0 0 0 0,0 0 0 0,0 13 0-2,0 8 0 3,0 9 0-2,0 7 0 2,0-3 0-3,0 7 0 2,8 7 0 2,-3 0 0-4,6 8 0 1,-3 3 0 0,2 5 0 11,1 11 0-16,-4 6 0 4,3 14 0 0,-3 10 0 0,0 1 0 2,2 4 0-3,-5 2 0 5,7 4 0-4,-3-7 0 5,0-2 0-4,-6-10 0-1,0-9 0 1,4-3 0 1,-6-11 0-1,3 5 0 0,0-2 0 2,-3-5 0-3,0-4 0 0,0-14 0 4,0-12 0-3,0-12 0 1,0-13 0-1,0-4 0 2,0-8 0-1,0-5 0 0,1 0 0 36,2 0 0-44,-3 0 0 0,4 0 0 0,-4 0 0 0,0 0 0 0,0 0 0 5,0 0 0 3,0 0 0-1,0 0 0 0,0 0 0 2,16 2 0-2,4 10 0-1,9 5 0 2,6 3 0 1,-6-7 0-1,-6-5 0-2,11 6 0 2,1 1 0 0,7 4 0 0,11 1 0-2,8-10 0 3,16 0 0-1,17-5 0-1,9-5 0-1,14 0 0 1,11 0 0 2,8 0 0-1,-7-5 0 0,0-5 0-3,-8 5 0 8,-17-3 0-6,-7 3 0-1,-6-1 0 1,-2 6 0-1,-8 0 0 1,-7 0 0 0,-2 0 0 2,-6 0 0-2,-5 6 0 1,4-1 0-3,-7 3 0 5,1-5 0-4,-2-1 0 4,-4 2 0-5,1-4 0 3,-6 0 0 3,-2 0 0-3,-8 0 0-2,-2 0 0-1,-8 3 0 4,-8-3 0-2,-4 0 0 0,0 0 0 2,-6 0 0-4,-7 0 0 3,0 3 0-2,-3-3 0 2,0 0 0 0,0 0 0 0,0 0 0-2,0 2 0 5,0 1 0-6,0-1 0 3,0-2 0-1,0 0 0 0,0 0 0 1,0 0 0 0,0 0 0-1,0 0 0 0,0 0 0 2,0 0 0-2,0-41 0-1,4-41 0 3,-1-29 0-1,-2-25 0 3,-1-18 0-6,0-13 0 2,0-10 0 1,0 1 0-1,0 1 0-1,0 10 0 4,0 9 0-3,0 19 0 0,0 16 0-1,0 12 0 2,0 8 0 0,0-3 0-1,0 3 0 1,0 5 0-1,0 15 0 3,0 19 0-4,0 20 0 0,0 17 0 2,0 15 0-1,0 8 0 1,0 2 0-2,0 0 0 2,0 0 0 0,0 0 0 0,0 0 0-2,0 0 0 4,0 0 0-2,0 0 0 0,-29 0 0 0,-26 0 0-2,-26 0 0 1,-20 0 0 3,-12 0 0-5,-13 0 0 2,-12 0 0 2,-6 0 0-2,4 0 0 1,-1 0 0-1,-1 0 0 0,-1 0 0 0,2 0 0-1,3 2 0 4,12 8 0-3,9 0 0 1,4 2 0-2,0-4 0 5,8 1 0-2,5-4 0-6,12-2 0 4,11 0 0 1,16-1 0 0,15-2 0 0,10 0 0-1,7 0 0-1,14 0 0 3,5 0 0-1,7 0 0-3,0 0 0 3,2 5 0 0,-8 7 0 1,-1 10 0-3,-8 13 0 2,-2 4 0 0,1 3 0 2,-2 0 0-1,-3-2 0-5,5-7 0 3,5-5 0 0,4-8 0 0,4-7 0 3,-1-6 0-2,2 5 0-2,-3 1 0 0,3 4 0 2,-5 5 0 1,4 1 0-2,1 2 0-1,-4 1 0 2,5 4 0 0,-4 2 0 0,8 5 0-3,0 10 0 3,0 9 0 0,0 17 0 1,0 17 0-4,12 7 0 4,0 16 0-1,6 8 0-1,-3 7 0-1,5 1 0 2,-1-1 0 1,-3-1 0-2,-4-3 0 4,-8-4 0-8,2-4 0 7,-6-1 0-3,0-5 0-1,0-15 0 2,0-19 0 0,0-19 0 1,0-22 0-4,0-8 0 2,0-17 0 2,0-3 0-1,0 0 0-3,0-4 0 4,0 0 0-2,0 3 0 1,0-6 0-2,10 0 0 3,19 0 0-2,9 0 0 2,5 0 0-2,3 0 0 0,2 0 0 2,-1 0 0-3,3 1 0 0,4 3 0 3,8-4 0-1,9 0 0 0,3 0 0 0,12 0 0 2,5 0 0 0,6 0 0-7,8 0 0 3,11-9 0 1,-3 4 0 1,-2 2 0-1,-3 1 0 0,-6-1 0 1,6 3 0 0,-7-2 0 0,4-2 0-2,-5 1 0 2,-11-5 0 1,-9 6 0-2,-12-5 0-1,-11 5 0 2,-11 2 0 2,-5 0 0-2,-1 0 0 1,-3 0 0-5,-1 0 0 2,-6 0 0 3,-9 0 0-3,-1 0 0 1,-7 0 0 1,-9 0 0 0,-4 0 0-1,0 0 0 0,0 0 0 2,0 0 0 0,0 0 0 1,0 0 0-4,0 0 0 2,0 0 0-2,0 0 0-1,3-8 0 2,6-7 0 2,-5-7 0-1,9-3 0-3,-5-1 0 4,-1 4 0-2,4 3 0 2,-6-2 0-3,8 5 0 4,-2 1 0 0,4-4 0-4,2 4 0 1,1 2 0-2,-2-1 0 2,-2 5 0 2,2 0 0-3,-3 1 0 2,-6 3 0 1,2 1 0-3,-6 2 0 0,-3-1 0 3,1 0 0-2,-1 0 0 1,0 3 0-2,0 0 0 2,0-2 0 1,0 2 0-2,0 0 0-1,0 0 0 3,0-12 0-2,0-19 0 2,0-27 0-2,0-35 0 0,0-40 0 1,0-43 0-1,0-29 0 2,0-26 0-4,0-5 0 6,0 16 0-3,-8 19 0-2,-4 24 0 0,2 22 0 1,4 35 0 2,-1 37 0-3,4 44 0 2,3 26-77-1,0 13-43 2,0 22-55-4,0 18-13 4,0 12-228-1</inkml:trace>
    </iact:actionData>
  </iact:action>
  <iact:action type="add" startTime="26701">
    <iact:property name="dataType"/>
    <iact:actionData xml:id="d10">
      <inkml:trace xmlns:inkml="http://www.w3.org/2003/InkML" xml:id="stk10" contextRef="#ctx0" brushRef="#br0">12811 15804 634 0,'0'0'238'2,"0"0"-170"6,0 0 68 1,0 0-54-2,0 0-38-1,0 0 36 2,0 0 2 1,-120-66-8-4,53 51-29 4,-12-5 5-2,-13 3-5 1,-21-2 5 0,-11-1 8-2,-13 3-19 2,-3 0-13 0,2 9-7 0,-3 2 10 4,5 4-14-9,0-2 5 8,0 4 2-6,12 0-6 1,11 0-1 3,9 0-4-2,11 9-5-1,9 5-3 2,3-2-1 2,9-1-2-4,16 0 3 5,7-5-1-8,22-1-1 6,11-5 0-2,14 0 0 0,2 0-1-1,0 0 0 2,0 0 1 0,0 0 0 0,0 0 3-1,0 0-2 0,0 6 22 3,0 8-7-4,0 11-1 1,13 7-13 1,-1 4-3 0,-8-6 2 0,2 3-1-3,-3 8-1 4,-3 4 1-1,0 12-1 0,0 7 1-2,0 10 0 4,0 14 1 0,0 4 5 3,0 4-2-11,0 5 2 2,0 4 1 3,0-7-5 3,0 10 1-4,-9-2 3 0,2 9 2 4,-2 0-5-5,1 1-4 2,3-4 0 2,-1-5 0-2,-4-12 0 1,3 3 0-2,-2-5 0 3,-1-11 0 0,6-6 0-2,-2-9 0-1,6-14 0 3,0-10 0-3,0-8 0 1,0-8 0 0,0-14 0 2,0 4 0 1,6-3 0-3,-2 7 0-2,6-4 0 1,-4-4 0 4,1-2 0-4,-4-11 0 1,-1 0 0 0,1 0 0 1,10 6 0 1,10 3 0-3,6 1 0 3,14-3 0-2,5 1 0 2,16-6 0-3,8-2 0 3,13 0 0-1,9 0 0-3,-1 0 0 2,5 0 0 0,-4 0 0 2,5 0 0-2,-9-2 0 1,-2 2 0-1,5 0 0 2,1-3 0-2,8 3 0-1,8-17 0 2,0 3 0 0,-4-7 0-2,-15 5 0 2,-14 6 0 1,-13 1 0-2,-8 9 0 2,-11-6 0-5,-9 6 0 7,-5 0 0-5,-2 0 0 1,-2 0 0 0,5 0 0 1,-3 0 0 0,7 0 0-2,-7 0 0 3,-1 0 0-2,0 0 0 2,-8 0 0 2,3 0 0-7,-7 0 0 3,-3 0 0-1,0 0 0 3,-6 0 0-4,6 0 0 4,-1 0 0-2,0 0 0-1,-8 0 0 3,-1 0 0-2,1 0 0 1,-4 0 0 0,0 0 0-2,0 0 0 2,0 0 0 0,0 0 0 0,0-43-11 1,0-9 10-3,0-16 0 4,0-14 1-7,0-4-1 6,0-21-3-1,6-13 2 0,1-11-5 0,-1-6 3 2,0-15 0-5,-2-3 0 1,0 9 2 4,4 9 2-6,-1 13 1 5,2 6 0-1,-1 6-2 0,0 5 2-2,-4 5-2 4,-1 3 1-1,-3 8 0-4,0 12-2 3,0 17 4-2,0 13-3 5,0 16 2-8,-4 8-2 5,-11 1 1 3,6 7-1-4,1 0 1 0,0 6 0-3,1-5-3 6,-3 3 6-4,-3-1-5 0,-4-6 4 4,1 10-4-4,-8-7 4 3,4 7-2-1,-6-3 0-2,-2 4 0 2,1 1-1 0,-5 3 2 0,-4-4-2 0,-5 1 3-2,-11 5-1 4,-16-7-1-4,-23 10 2 0,-20 0-2 3,-18 0 8-2,-10 0-7 0,2 0-1 0,-3 0-2 4,6-7 0-6,-1-8 2 5,3 3 0-6,7 7-1 5,5 3 2-2,14 2-1-1,2 0 1 2,8 0-1 0,8 0 2 2,6 2 0-6,3 7-1 6,11 2 0-4,4-2 0 5,4-1 0-7,10 4-1 4,3-9 0-1,14 5 0 2,10-2 0-2,5 2 1-1,14-8-2 2,1 0 2-1,3 0 0 3,0 0 1-6,0 5 4 4,0 3-6 1,0 9 2-4,0 1-1 4,0 10-1-2,4 7 0 2,17 9 1-3,-2 8-2 4,-2 5 1-5,-1 5-1 5,-4 4 1 0,1 11 2-7,-3 9-1 5,6 10-1 0,-3 9 4 0,-6 10-4-2,2 4 5 4,-8-1-5-4,2 1 0 3,-3 6 0-5,0-2 0 5,0 3 0-1,0-10 0-2,0-7 0 2,0-3 0 0,0-10 0 0,0-2 0 0,0-8 0-1,0-4 0 0,0-5 0 0,0-8 0 1,0-7 0-1,0-9 0 1,0-1 0 3,0-14 0-6,0-7 0 7,0-11 0-9,0-3 0 4,0-9 0 1,0 4 0-2,0-2 0 1,0-3 0 1,0 6 0-2,0 1 0 4,7 3 0-3,6-4 0 1,3-5 0-3,5 1 0 5,6-5 0-4,17 2 0 5,19-1 0-4,23-5 0-1,14 0 0 1,16 0 0 1,14 0 0-2,7-11 0 1,-3-2 0 3,4-8 0-3,-15 4 0-2,-5 3 0 4,-8 9 0 0,-19-3 0-1,5 8 0-4,-12 0 0 4,0 0 0 1,4 0 0-1,-3 0 0 0,-1-4 0-1,-13 4 0 0,-2 0 0 2,-12 0 0-4,-12 0 0 3,-6 0 0 0,-10 0 0-1,-7 0 0 0,-2 0 0 1,6 0 0 1,-1 0 0-3,4 0 0 5,-6 0 0-7,1 0 0 3,0 0 0 1,-7 0 0-1,-3 0 0 1,-2 0 0 0,1 0 0-1,0 0 0-1,-1 0 0 5,-1 0 0-6,-2 0 0 3,3 0 0-2,-8 0 0 3,-1 0 0-1,-3 0 0-1,0 0 0 0,0 0 0 0,0 0 0 2,0 0 0-2,0 0 0-1,0 0 0 2,0 0 0 0,0 0 0 0,0-3 0-2,0-27 0 3,0-18 0-2,0-17 0 2,0-22 0-3,0-14 0 3,0-22 0-2,0-20 0 1,0-15 0-1,0-30 0-1,0-19 0 3,0 0 0-2,0 0 0 2,0 14 0-4,0 25 0 5,6 20 0-3,-2 20 0-2,3 20 0 5,-1 18 0-4,-3 19 0 3,0 26 0-1,-3 17 0 2,0 17 0-5,0 6 0 2,0 5 0-2,0 0 0 4,0 0 0-1,0 0 0 0,4 0-21-3,1 31-68 4,3 8-131 0,-2-13-52 0,-4-4-82-4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6T16:29:24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257">
    <iact:property name="dataType"/>
    <iact:actionData xml:id="d0">
      <inkml:trace xmlns:inkml="http://www.w3.org/2003/InkML" xml:id="stk0" contextRef="#ctx0" brushRef="#br0">3404 7950 747 0,'0'0'258'37,"0"0"-127"-37,0 0 20 0,0 0-35 0,0 0-49 1,0 0-9-1,0 0-5 0,0 0-12 0,0 0 7 0,23 11 8 0,-23-7-4 0,-11 1-18 0,-24 0-13 1,-19 3 8 5,-20 4 14-3,-10-6-18-1,-6-4-5-1,-10-2-3-1,-1 0 3 2,-5 0 3 2,2 0-1 6,4 0-7-4,-5 0-15 3,-11 0 0-3,-4 0 0 2,2 0 0 0,-2 0 0-3,13 0 0 2,-3-2 0 1,5-7 0 0,5 0 0-1,0 8 0 1,9-3 0 0,-3 4 0-1,1 0 0 0,9 0 0 1,4 5 0-2,3 9 0 4,9-1 0-4,9 4 0 0,2-7 0 3,9-1 0-1,-1-1 0-2,4-3 0 2,2 3 0 2,2-4 0-4,6 1 0 0,4 0 0 1,10-2 0 4,5 2 0-5,13-5 0 1,-2 0 0 1,5 0 0-1,-5 0 0 1,-5 2 0-2,-7 9 0 3,-7 2 0-2,-2 1 0 3,3-2 0-7,3-4 0 5,4-4 0 0,12-2 0 1,4-2 0 0,0 0 0-3,0 0 0 0,0 0 0 3,0 0 0-1,0 5 0-2,0 8 0 2,0 8 0 1,0 5 0-3,0 5 0 1,0 2 0 2,0 6 0-2,0 6 0 1,3 11 0-1,-2 6 0 1,-1 5 0 0,0 7 0-3,0 2 0 2,0-2 0 2,0-2 0-1,0-5 0-2,0-3 0 3,6 4 0-2,-3 0 0 1,0 8 0-3,-2 5 0 3,2 6 0 2,1-2 0-2,-4 0 0-3,5-7 0 2,-5-5 0 2,0-14 0 0,0-8 0-4,0-18 0 3,0-9 0 0,0-9 0 2,0-3 0-3,1-7 0-3,-1 1 0 5,3-6 0-1,-3 0 0 2,0 0 0-4,3 0 0 2,-3 0 0-2,7 0 0 1,9 0 0 0,12 0 0 2,15 6 0-2,12 2 0 2,16-6 0-1,-1 1 0 0,14-3 0 4,4 0 0-11,9 5 0 7,8-1 0 0,2-1 0 1,10 3 0-6,4 0 0 5,8-1 0 2,-2 1 0-4,-2 3 0 3,-12-1 0-2,-9 2 0 2,-4 2 0-3,0-4 0 4,0 1 0-7,-2-7 0 5,-11 1 0 0,-3-3 0 0,-10 0 0 0,-8 0 0-2,4 0 0 3,-5 0 0-1,-1 0 0-1,4 0 0 0,0 0 0 3,5 0 0-5,-8 0 0 2,-3 0 0 1,-5 0 0-1,-12 0 0 0,-5 0 0 0,1 3 0 2,1 4 0-1,1 0 0-3,4 1 0 4,3-2 0-2,-3 3 0 3,1-2 0-6,-5 3 0 5,-7-3 0 0,-2 1 0-4,-11-4 0 2,-6-1 0 1,-7-1 0 1,-2 2 0-3,-5-4 0 1,-3 0 0 1,0 0 0 0,0 0 0 1,0 0 0-2,0 0 0-1,0-13 0 4,0-34 0-4,0-20 0 0,0-20 0 4,0-25 0-2,0-27 0 1,-11-16 0-6,4-8 0 5,-6 2 0 2,-3 9 0-2,2 8 0-2,-7 9 0 2,1 14 0-1,7 7 0 0,0 6 0 2,0-1 0-3,10-1 0 3,-4 7 0-1,0 7 0 1,4 20 0-6,-8 17 0 7,9 22 0-4,2 18 0 0,0 13 0 4,0 6 0 0,-5 0-39-4,5 0-101-2,0 23-132 4,0 11-328 0</inkml:trace>
    </iact:actionData>
  </iact:action>
  <iact:action type="add" startTime="10573">
    <iact:property name="dataType"/>
    <iact:actionData xml:id="d1">
      <inkml:trace xmlns:inkml="http://www.w3.org/2003/InkML" xml:id="stk1" contextRef="#ctx0" brushRef="#br0">30954 10275 285 0,'0'0'271'5,"0"0"-65"3,0 0-26-3,0 0-30 3,0 0-30 0,0 0 0 0,0 0-24 0,17 0-29-1,-17 0-8 1,-20 0-5 0,-24 0 23 0,-18 0-15-2,-13 0-10 2,-15 0-12 0,-13 0 4-1,-15-3-10-1,-2-9-8 12,0-1-1-16,-1-6 7 6,1 6 2-3,-2-1-21 2,-5 4-13 3,-9-3 0-6,-12 2 0 5,7 3 0-2,3-4 0 1,2-1 0 1,-4-1 0-3,-11-3 0 2,0 2 0-1,8 2 0 2,5 3 0-4,9 8 0 4,4 2 0-2,1 0 0 2,6 0 0-2,2 0 0-1,5 0 0 4,0 0 0-3,6 0 0 1,-1 0 0-1,3 0 0 2,6 0 0-6,11-5 0 8,11 2 0-5,10 3 0 1,-2 0 0 2,2 0 0-3,-2 0 0 3,-10 0 0-2,-7 0 0 2,-3 13 0-3,-11 5 0 2,2 5 0-1,6-2 0 2,3-1 0-5,10-3 0 4,13-6 0 0,4-2 0 1,10-3 0-2,7-1 0 1,5-5 0 0,9 0 0 0,12 3 0-3,1-3 0 2,7 3 0 1,0-1 0 1,-1 3 0-3,-3-1 0 3,-7 2 0-3,-3-1 0 2,-11 0 0 1,-2 2 0-1,-7-5-19-1,8-2 16-2,6 0-47 2,17 0 24 1,6 0 22 1,4 0 4-2,2 0 1 0,0 3 3 0,0 11 2 3,0 12-2-5,0 10-4 3,0 8 0 3,5 11 1-6,-2 3 0 2,2 5 1 0,-2 1-1 0,-3 0 2 3,0 10 0-4,0 2 0 2,0 13 2-1,0 6 1 2,-3 7 0-4,-15 3 3 2,2-4 3 1,3-3-5 2,3 2-2-6,3 5 1 6,4 4-5-3,3 4 3 3,0 11-2-7,0-1 2 6,0 3-2-2,0-3 2 2,3-12-4-1,-3-12 0 0,0-15 0-2,0-14 0 2,3-17 0 0,4-3 0-2,-3 1 0 3,8 1 0-1,-8-2 0-3,8 1 0 2,-11-4 0 3,2 0 0 1,-3-2 0-9,0-3 0 6,0-5 0-1,0 0 0 3,0-6 0-3,5-3 0 2,-3-3 0-5,4-6 0 5,-6 1 0-2,5-8 0-1,-5-5 0 2,5-3 0 0,8-4 0 1,5 0 0-1,8 0 0-1,1 0 0 0,-6 0 0 5,2 0 0-11,-1 0 0 11,2 0 0-6,8 0 0 0,7 2 0 4,12 2 0-5,16-4 0 4,10 0 0-4,5 0 0 3,-1 0 0 1,6 0 0 3,8 0 0-10,5 0 0 5,13 0 0 3,4 0 0-4,6 0 0 2,2 0 0 1,-9 0 0-1,-15 0 0 1,-6 0 0-6,-13 0 0 4,-8 0 0 1,-3 0 0 2,0 0 0-7,2 0 0 7,1 0 0-1,-3 0 0 3,4 0 0-11,-1 0 0 6,-3 0 0 1,6 0 0 0,0 0 0 0,2 0 0-1,3-6 0-1,2 0 0 1,-8-1 0 1,7 3 0-1,-9-2 0 3,-6 6 0-4,-1-3 0 3,-6 3 0-1,4 0 0-3,-4 0 0 3,5 0 0-1,-2 0 0 1,10 0 0-2,-3 0 0 3,2 0 0-3,1 0 0 3,-3 0 0-2,-2 0 0 2,1 0 0-3,1 0 0 0,-2 0 0 2,2 0 0 1,0 0 0-3,-1 0 0 1,0 0 0 3,-1 0 0-4,2 0 0 3,6 0 0-3,3 0 0 3,4-11 0-3,0-3 0 1,-3 0 0 2,-4 0 0-1,-8 1 0 0,-2 0 0-1,-13 6 0 2,-4 1 0-2,4 4 0 1,-3-2 0-4,5 4 0 4,4 0 0 0,1 0 0 0,5 0 0 0,4 0 0-1,-5 0 0 1,5 0 0-1,-4 4 0 1,11 9 0-1,-6 2 0 2,-1-2 0-4,-9 1 0 2,-15-3 0 1,-8-8 0 0,-9 3 0 1,-16-4 0-3,-6-2 0 1,-7 0 0 1,0 0 0 2,0 4 0-5,0-4 0 1,0 0 0 2,0 0 0 1,0 0 0-3,0 0 0 2,0-26 0 0,0-27 0 0,0-22 0 0,-17-22 0-2,-12-13 0 1,-2-13 0 2,7-6 0-3,-1 0 0 3,11 11 0-1,3 17 0 0,-2 7 0-1,10 5 0 0,3-4 0 0,0-2 0 1,0-12 0-2,0 0 0 2,0 6 0 0,0 0 0 0,0 10 0-2,0 12 0 3,3 9 0-1,0 6 0-1,-3 2 0 1,0-6 0-2,0 7 0 5,0 5 0-6,0 2 0 1,0 12 0 2,0 3 0-1,0 2 0 3,-3 1 0-5,-4-2 0 5,1-6 0-3,5 6 0 1,-2 4 0-2,-3 7 0 1,3 14 0 2,3 1 0-2,0 4 0 2,0 1 0-3,0 0 0 2,0 1 0-2,0 4 0 3,0 0 0-3,-1-2 0 3,-2-5 0-2,0-8 0-2,-7-5 0 5,3-3 0-3,-2 1 0 1,0 6 0-2,3 6 0 3,2 7 0-2,4 5 0 1,-4 0 0-3,4 0 0 7,-2 0 0-6,-1 0 0 0,-7-3 0 4,-4 0 0-4,-9-3 0 2,-6 4 0-1,1-1 0 0,-4 0 0 1,0-4 0 0,0-3 0-2,0 3 0 1,3-8 0 1,9 3 0-1,0 2 0 3,10 2 0-4,0-1 0 2,7 6 0-1,3 0 0 2,0 3 0-3,0 0 0 0,0 0 0 3,0 0 0-1,0 0 0 0,0 0 0-2,-5 0 0 4,0 0 0-4,-10-5 0 2,-11-1 0-2,-3-4 0 3,-2 3 0-2,1-4 0-1,-3 0 0 2,10 2 0 0,-1 6 0 0,4 3 0 0,-2 0 0-2,-7 0 0 2,2 25-82 0,4 20-119-2,20-20-144 2,3 6-556 0</inkml:trace>
    </iact:actionData>
  </iact:action>
  <iact:action type="add" startTime="14944">
    <iact:property name="dataType"/>
    <iact:actionData xml:id="d2">
      <inkml:trace xmlns:inkml="http://www.w3.org/2003/InkML" xml:id="stk2" contextRef="#ctx0" brushRef="#br0">3516 13707 720 0,'0'0'293'6,"0"0"-167"0,0 0 1-1,0 0 5 3,0 0-70 0,0 0-13 0,0 0 12-2,-8-18-18 3,-12 18-9-1,-8 0 15 0,-16 0 32-2,-6 0-26 4,-9 0-10-4,-5 1-8 4,0 11-7-3,-5 0-1-2,-8-4-10 4,3 0-3-2,-7-1-1 10,-5-7-1-17,-1 0-4 7,-7 0-10 1,-9 0 0 0,-9-15 0-1,-14-2 0 1,-1 2 0 3,2 5 0-9,12 7 0 6,16 1 0-1,10 2 0 2,6 0 0-2,5 0 0 0,11 0 0 4,1 0 0-4,5 0 0-2,5 0 0 2,1 0 0 4,6 0 0-5,4 0 0-2,2 0 0 5,1 0 0-2,1 5 0 2,1-2 0-1,-1-1 0-1,-2 2 0 0,-7 1 0 2,-1-2 0-2,-2 5 0 0,2-2 0 0,-2 2 0 1,8 1 0-3,5-3 0 4,5 1 0-2,7-1 0 1,11 1 0 1,4-7 0-2,11 0 0 0,0 0 0 2,0 0 0-6,0 0 0 7,0 0 0-2,0 0 0 0,-3 2 0-1,3 18 0 1,-2 7 0-2,-1 5 0 4,0-4 0-4,-4-2 0 3,4-5 0-3,3-1 0 2,-3 1 0-1,3-2 0 0,0 7 0 1,0 6 0 0,0 13 0-1,0 15 0 0,-4 5 0 2,4-1 0 0,-3 0 0-5,3-2 0 4,0 3 0 0,0 3 0 0,0 4 0 0,0 7 0 0,10 7 0 0,6 8 0 3,0-4 0-9,-3-2 0 5,-4-10 0 2,-2 0 0 0,5-2 0-5,-4 3 0 4,0 0 0 1,-4-6 0-1,3-11 0-2,-1-7 0 1,1-15 0 1,-2-12 0-1,-2-3 0 1,-3-7 0 1,0 1 0-3,0-3 0 2,0 2 0-3,0-7 0 4,0-5 0-2,0 3 0 3,0-5 0-6,0-4 0 6,0 3 0-3,5-3 0 1,0 0 0-1,14 0 0-1,17 0 0 3,12 0 0-2,15 0 0 3,7 0 0-4,3 0 0 1,6 0 0 0,1 0 0 1,10 0 0 1,1 0 0-1,6 0 0-3,8 0 0 2,3 0 0 2,7 0 0-1,8 0 0 3,9 0 0-9,-4-3 0 6,-7-1 0 1,-9-5 0-3,-12 3 0 3,-12 3 0-3,-11 0 0 3,-4 3 0-1,-1 0 0-2,-1 0 0 1,6 0 0 1,-3 0 0 0,-5 0 0-2,-3 0 0 5,-7 0 0-7,-2 0 0 5,1 0 0-2,-2 0 0 0,4 0 0 2,3 0 0 3,1 0 0-10,6 0 0 4,-2 0 0 2,-1 0 0 1,-11 0 0-3,-7 0 0 2,-8 0 0 0,-13 0 0-1,-8 0 0 2,-7 0 0-3,-10 0 0 2,-3 0 0 1,0 0 0-5,0 0 0 6,0 0 0-4,0 0 0 2,0 0 0-2,0 0 0 6,0 0 0-7,0 0 0 3,0 0 0-2,0-3 0 2,4-17 0-1,8-13 0 2,-8-12 0-3,3-11 0 1,-7-17 0 2,0-12 0-1,0-16 0 0,0-12 0-3,0-13 0 3,0-8 0 0,0-16 0 0,-10-1 0 1,0 4 0-3,6 1 0 2,-8 12 0-1,8 14 0 1,-6 6 0-2,-1 16 0 4,4 14 0-4,-4 9 0 2,6 4 0 1,-5 9 0-2,4 6 0-3,-2 9 0 5,-7 2 0-1,6 10 0 0,1 8 0 1,0 3 0-4,3 11 0 6,2 4 0-6,3 6 0 4,0 3 0-5,0 0 0 4,0 0 0 2,0 0 0-7,0 0 0 7,0 0 0-4,-5 0 0 4,2 0 0-4,3 0-62 1,0 0-125 1,0 0-141-1,0 19-866 0</inkml:trace>
    </iact:actionData>
  </iact:action>
  <iact:action type="add" startTime="17380">
    <iact:property name="dataType"/>
    <iact:actionData xml:id="d3">
      <inkml:trace xmlns:inkml="http://www.w3.org/2003/InkML" xml:id="stk3" contextRef="#ctx0" brushRef="#br0">30902 15987 690 0,'0'0'274'4,"0"0"-129"3,0 0-24 1,0 0-11-2,0 0-24 2,0 0-28-1,-14-5 13 1,-23 5 1 1,-13 0-1-4,-10 0 1 5,-11 0-20-4,-3 0-3 4,-6 0-12-4,3 3 4 0,-3-3-9 4,-1 0-3-4,1 0-9 3,-6-3-3 6,-4-16-17-15,-2-2 0 7,-8 4 0 0,-7 10 0 2,-3 3 0-3,8 4 0 3,7 0 0-2,9 0 0 1,2 0 0-3,-1 0 0 5,2 0 0-5,6 0 0 5,2 0 0-4,-5 0 0 3,-5 0 0-4,-7 0 0 4,2 0 0-2,2 0 0 1,8 0 0 0,3 0 0-2,14 0 0 3,-3 0 0-1,-2 0 0-2,-4 0 0 2,-14 0 0-2,-8 0 0 3,-6 11 0-2,-1 1 0 1,2-1 0-1,9 4 0 2,9-2 0-3,1 4 0 1,9-3 0 1,-3 3 0-1,6 0 0 2,-1 3 0-2,-1 2 0 0,-2 0 0 1,6 3 0 1,2-5 0-2,-8-3 0 0,4 3 0 0,-9-15 0 0,2 3 0 1,-2-2 0-1,-7 0 0 1,0 5 0 0,-5-3 0 1,1 5 0-2,4-13 0 1,3 0 0-4,7 0 0 5,7 0 0-2,10 0 0 0,1 0 0 0,8 0 0 0,-11 0 0 2,-5 0 0 0,3 0 0-3,2 2 0 2,5-2 0 0,16 0 0-1,9 0 0-1,15 0 0 1,8 0 0 2,2 0 0 1,-5 0 0-5,-7 0 0 3,-16 0 0 0,-11 0 0 0,-1 5 0-2,1 7 0 4,4 5 0-3,8-4 0-1,11 2 0 1,7-4 0 0,6 0 0 1,7-5 0 0,0 8 0-1,0 3 0 1,0 10 0 0,20 10 0-1,-1 0 0 0,-2 8 0 2,0 4 0-2,1 6 0 0,1 3 0 0,-6 4 0 1,3 0 0-2,-5 7 0 5,2 6 0-5,-1 3 0 2,-6 6 0-1,-3 7 0-1,-3 1 0 1,0 7 0 0,4 2 0 4,2-6 0-5,4-8 0 1,-6-5 0 1,8-9 0 0,-5 6 0-1,3 5 0 0,3-7 0 1,0-11 0 1,-4-7 0-4,0-2 0 3,-2-15 0 0,-1 3 0-1,1-3 0 2,0-3 0-4,5 3 0 3,-8-2 0 0,6-9 0-1,-4-1 0 1,1-4 0-1,-4-7 0 2,-1 12 0-2,-2 0 0 1,0 12 0-1,0 13 0 1,0 8 0 0,0-1 0-3,-2-18 0 4,-1-15 0-2,3-19 0 1,-3-5 0-1,3-6 0 1,0 0 0-1,3 0 0 2,31-17 0-5,14-8 0 5,-8 5 0 0,-4 3 0-2,1 12 0 1,-7 5 0-1,1 0 0 1,11 0 0-1,-2 2 0 1,4 13 0-2,1-5 0 3,4 5 0-3,2-10 0 1,2-5 0 1,4 7 0 1,7-7 0-2,2 0 0 0,1 2 0 1,2 1 0-1,-3-3 0 1,-7 0 0-3,-2 0 0 4,-1 0 0-1,2 0 0 0,-1 0 0-1,2 0 0 1,2 0 0-1,-13 0 0 0,4 0 0 2,-9 0 0-1,-6-5 0 0,3 5 0-1,1-7 0-1,-1 7 0 3,3 0 0-4,-3 0 0 5,1 0 0-4,-1 0 0 3,4 0 0-3,-1 0 0 3,2 0 0-3,7 0 0 1,-4 0 0 1,4 9 0 0,-4 2 0-1,6-5 0 0,-2-1 0 2,-1 1 0-1,2-6 0 1,4 0 0-5,4 2 0 5,-2 3 0-2,1 3 0-1,-4-4 0 2,4 5 0-1,5-3 0 3,-4 5 0-4,7-11 0 3,4 6 0-1,8-6 0 0,-5 0 0 0,5 0 0-4,-7 0 0 5,-8 0 0-2,-4 0 0 1,-6 0 0-1,-7 0 0 0,-2 0 0 0,-2 3 0 2,2-3 0-1,-1 0 0-2,4 0 0 3,-1 0 0-3,4 0 0 3,-1 0 0-3,3 0 0 1,2 0 0 1,-2 0 0 1,-1 0 0-2,4 0 0 1,-1 0 0-2,5 0 0 2,0 0 0-1,2 0 0 1,-3 0 0 0,1 0 0-2,-1 0 0 3,-1 0 0-1,-1 0 0-1,6 0 0-1,8 0 0 4,1 0 0-3,12 0 0-1,-2 0 0 2,-5 0 0-1,-11 0 0 2,-3 0 0-3,-8 0 0 3,-8 0 0-3,-3 0 0 4,0 0 0-5,-2 0 0 4,1-3 0-2,-1-3 0-1,1 6 0 2,2-6 0-1,2 1 0 2,1-1 0-2,-5 2 0 3,-5-1 0-6,-11 1 0 6,-4 4 0-2,-8 0 0-4,0-8 0 4,-4 8 0 1,1 0 0 1,6 0 0-3,2 0 0-2,-2 0 0 2,1 0 0 0,1 0 0 1,-8 0 0-1,-2 0 0 3,-2 0 0-6,-2 0 0 5,-2 0 0-1,-1 0 0 1,0 0 0-5,-1 0 0 6,0 0 0-4,-1 0 0 2,1 0 0-2,-3 0 0 2,4-5 0 0,0 5 0 1,-4 0 0-1,5-2 0-4,-1 2 0 7,2 0 0-5,4 0 0 2,-3 0 0-2,3-6 0 4,-4 6 0-2,1 0 0-4,-4-5 0 6,0 5 0-4,-3 0 0 3,0-6 0 0,4 0 0-3,-1-13 0 1,2-12 0 2,3-20 0-1,0-25 0-4,2-16 0 6,-3-21 0-4,-4-8 0 4,1 3 0-6,1 7 0 5,2 9 0-1,-3 14 0 0,-1 6 0 0,-3 1 0-2,0-1 0 2,0-4 0-3,0 0 0 4,0-13 0-1,0-5 0 1,0 0 0-1,0-9 0-2,0 7 0 2,0 10 0 0,0 12 0-2,0 7 0 2,0 11 0 0,0 1 0-2,0 1 0 3,0 4 0-1,0 4 0 0,0 2 0-1,0 1 0-3,0-4 0 4,0-1 0 0,0-3 0 1,0 4 0-1,-3 0 0-1,-4 18 0 0,-3 12 0 2,0 4 0 0,4 6 0-5,-1-3 0 5,4 1 0-3,-2 1 0 1,-3 5 0 3,6 1 0-4,-1 1 0 2,0 3 0 0,3 3 0-2,-4-2 0 4,-2-6 0-5,3 1 0 4,-4-13 0-3,4-4 0 1,-7 1 0 1,6-14 0 2,-9 5 0-2,3 10 0-4,5 3 0 6,-6 17 0 2,3 7 0-10,-2 0 0 5,-9 0 0 6,-5 0 0-13,-7 0 0 8,-6 2 0 1,2 10 0-2,-3-2 0 1,2 2 0 0,0 3 0 0,-5-10 0-2,-2 7 0 3,-10-4 0-2,-6-3 0-1,-11 2 0 3,-4 0 0 5,-4-4 0-13,-2 6 0 5,5-9 0 4,1 2 0-5,3 1 0 2,2 0 0 1,0-3 0 1,10 3 0-3,5-1 0 1,11 4 0 1,11 1 0 0,10-7 0 0,8 4 0-2,5-4 0 3,6 0 0 0,3 0 0-1,0 0 0-4,0 0 0 5,0 6 0 0,0 14 0-6,12 6-130 8,5-7-211-4,6 4-93 2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5T04:12:07.0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6352">
    <iact:property name="dataType"/>
    <iact:actionData xml:id="d0">
      <inkml:trace xmlns:inkml="http://www.w3.org/2003/InkML" xml:id="stk0" contextRef="#ctx0" brushRef="#br0">1780 2313 513 0,'0'0'163'6,"0"0"-138"2,0 0 47-2,0 0 19 6,0 0-22-8,0 0 20 5,-20-26 16-4,11 26-2 4,5 0-11-2,-6 8-20 1,4 12-15-2,3 2-44 2,-1-2 25 1,4 2-28-2,0-2-5-1,0-3-3 2,0 0 1 0,0-2 6 0,0-7-3-3,0 1 0 4,0-1 0-1,7-3 0 0,3 3-4-2,-2 1 2 3,5-4-1-2,-3 1 1 1,3-2-4-2,0 1 3 2,1-3-2 0,2 4 2 0,3-2 7-1,-1-2 0-1,2 1 1 4,0-1-4-3,6-2 2 0,0 0 1 0,6 0 4 6,4 0-5-9,1 0-1 2,6 0 4 2,-2-7 0 1,2-5-1-2,-5 3 2-1,1 3 0 5,-1-1 1-7,-8 0-6 7,2 4-3-7,-2 2 6 5,-2-3 0-2,0 2 2 3,3-1-3-3,1-4 4-2,3 6 0 4,3-8-7-2,2 3 5 0,4-3-7 0,4-1 1 2,-6 1-1-2,1 1 1-1,-2 5 3 3,-5 3 2-2,0 0 5 1,-1 0 0-3,-2 0-5 7,-1 0-3-7,0 0 0 5,3 0-6 88,-6 3 2-98,7-1-3 0,-2-2 1 0,5 3 1 0,4 3 0 0,1-3 3 1,1 2-4-1,0 1 3 0,2-4-3 0,-3 2 1 0,1-1-2 0,-3-1-1 0,-2 4 2 5,-2-4-1 1,7 5 2 3,0-2-1-4,9-2 1 5,-1 2-3-4,4-1 4 3,-1-3-4-4,1 5 2 2,-6 0 0 3,5-1-2-2,1 5 1-1,-5 0-1-1,4 2 1 4,1-4 1-4,2-1 0 0,2-3-2 2,-1-4 0 0,1 0 0 0,-5 0-1-2,-5 0 0 3,-5 0 0-2,-7 0 0 1,-4 0 2-1,3 0 3 2,1 0-1-3,4 0 0 5,2 0-2-8,5 0 0 4,2 0-1 2,3 0 1 0,1 0-4-2,-2 0 6-1,-10 0-3 3,3 0 1-2,-2 0 1 0,2 0-2 0,6 0 1 2,0 0 1-2,-1 0-1-1,4 0 2 3,8 0 0-1,-3 0-3-1,6 0 0-2,2 0 2 6,-8 0-1-5,6-9 1 3,-8 1-2-4,-4 3 2 4,-1-1-2-2,-5 6 1 2,5 0 0-2,-3 0 3-1,2 0 0 4,-4 0-4-4,2 0 1 24,0 0 2-29,3 0-3-1,2 0 0 0,3 0 0 4,-2 0 0 5,-5 0 0-2,-3 0 0 4,1 0 0-7,3 0 0 6,-5 0 0-5,9 6 0 7,-9-1 0-8,4 1 0 3,1-6-6 2,-2 2 5-1,6 2-1-1,-9-4 2-1,5 1 0 3,-6 6 0-1,5-7 0-3,0 3 2 3,4-1-4 1,4-2 1-2,-2 0-2-1,1 0 1 3,2 0 1-2,-1 0 1 3,-1 0 0-6,-1 0 3 6,-1 0-3-4,-4 0 0 4,-2 0-4-6,-5 0 4 5,-2 0-4-1,-4-5-3-1,4-12-3 0,-2 0 0 0,-2 0 8 3,-2 7 2 16,-5 0 1-24,1 5 2-2,-10 3 4 0,3 2-5 19,-1 0 2-19,-3 0-2 23,1 0-1-22,-8 0-1 0,0 0 0 0,-7 0 1 6,0 0 0 1,-6 0-1 0,-3 0-1 28,0 0 0-36,0 0 1 0,0 0-3 1,0 0-1-1,0 0-4 6,0-26-7 5,-13-23-9-4,-18-15 23-3,-2-12 1 5,1 4-1 0,4 5-1 23,4 7-13-32,5 19-45 0,6 17-32 0,6 24-83 4,-2 0-68 3,9 17-3 1,0 20-458 34</inkml:trace>
    </iact:actionData>
  </iact:action>
  <iact:action type="add" startTime="11183">
    <iact:property name="dataType"/>
    <iact:actionData xml:id="d1">
      <inkml:trace xmlns:inkml="http://www.w3.org/2003/InkML" xml:id="stk1" contextRef="#ctx0" brushRef="#br0">5646 6914 142 0,'0'0'634'3,"0"0"-494"5,0 0 12 0,0 0-20 0,0 0-35-1,0 0 4 0,158-119-17 3,-97 83-17-4,9-8-4 0,17 3 20 2,13-7-27 0,13 3-2 0,7 6-4 0,15-3-12-1,11 3-2 0,8 1-7 5,5 3-9-11,-9-1-1 11,-5-1-10-6,-9-7 1 3,5 0 6-4,15-9-8 4,9-3-1-2,15-6-7 1,1 0 0 0,-7-3 0-2,-3 3 0 4,-10 4 0-4,-17 6 0 1,-11 5 0 0,-11 0 0 2,-9-2 0-2,-10 2 0-1,-9 1 0 2,-16 10 0 0,-12 2 0 1,-16 6 0-2,-5 4 0 0,-6 4 0 0,-8-1 0 1,-1 5 0 0,-5 7 0-2,-11 1 0 3,-1 3 0-2,-10 2 0 0,-1-3 0 0,-2 6 0 2,0-3 0-3,0 0 0 0,0 3 0 3,0 0 0-2,-41 0 0 1,-39 0 0-1,-31 0 0 1,-11 0 0 0,-4-2 0 1,3-13 0-4,15 0 0 4,8-7 0-2,19 3 0 2,18 3 0-3,18 4-3 2,20 3-2-1,18 6-1 1,7 3-2-1,0 0 8-1,17 0-1 3,53 0 2 0,27 0-1-4,20 10 1 3,6 14 4 1,-1 1-5-2,-9 5 4 2,-10 0-3-1,-19-3-1-3,-19 5 0 4,-15-1 0-4,-15-3 1 6,-11-3-1-6,-12-3 2 4,-12 7 0-3,0 1-2 2,0 10 1 0,-44 5-1-1,-17-2 0 1,-7-1-1-1,0-12-1 3,10-1-1-5,12-12-21 2,12-6-41 0,17-5-33 2,17-6-53-2,10-6-68 1,26-17-79-2,21-14-293 2</inkml:trace>
    </iact:actionData>
  </iact:action>
  <iact:action type="add" startTime="12057">
    <iact:property name="dataType"/>
    <iact:actionData xml:id="d2">
      <inkml:trace xmlns:inkml="http://www.w3.org/2003/InkML" xml:id="stk2" contextRef="#ctx0" brushRef="#br0">10968 4450 536 0,'0'0'211'1,"0"0"-14"-1,-254-46-27 0,139 59-53 0,4 30-9 0,11 10-20 7,17 6-33 1,29-2-10-1,24-2-7-1,30-1 7 2,0-4-5 0,74-2-10 0,33-11-18 1,28-16-12-3,13-21-2 4,-6 0-2-3,-14-35-4-2,-21-32-23 3,-33-19-5 1,-35-8-34-2,-38-14-20-1,-1-7-52 3,-65 3-30-2,13 75-105 2,4 10-380-4</inkml:trace>
    </iact:actionData>
  </iact:action>
  <iact:action type="add" startTime="12835">
    <iact:property name="dataType"/>
    <iact:actionData xml:id="d3">
      <inkml:trace xmlns:inkml="http://www.w3.org/2003/InkML" xml:id="stk3" contextRef="#ctx0" brushRef="#br0">12719 6890 285 0,'0'0'128'1,"0"0"15"7,0 0 51 1,0 0-28-2,0 0-8 4,0 0-34-8,-54 11-28 5,90-11-9 0,18-4 10-2,13-15-19 2,9 3 8 1,29-3-21-2,22-7-12-1,36-8-15 2,29-5-1 0,32-8-2 6,18-4-6-14,23-9-3 8,-13-12-2 0,-10-12 1 0,-8-12-16 0,-14-8 10 0,-3 3-8-1,-5 2-1 1,-15 7-2 0,-23 10 0-2,-22 3 0 5,-26 12-8-6,-31 10 0 1,-30 16 0 3,-25 10 0-1,-21 12 0 0,-10 7 0-3,-9 7 0 4,0 2 0-2,0-1 0 2,-1 4 0-4,-59 0 0 3,-40 24 0-1,-41 17 0 2,-22 2 0-3,-11-4 0 2,-3 1 0 0,16-10 0 1,23-2 0-2,28-5 0-1,33-6 0 4,29-9 0-4,33-6 0 0,15-2 0 3,13 0-16-1,65 0 0-1,51-19 4-1,45-6-6 3,24-2 5-2,8-5 4 4,-22 10 8-6,-34 7 1 3,-34 9 2-2,-35 6 1 2,-25 0-2-2,-19 0 6 2,-14 23-3 0,-12 11 5 0,-11 14 0 1,0 14 0-4,-11 8-7 6,-33 2 1-6,-9 2-3 2,2-9 0 0,4-12-1 2,13-14 1-2,12-16-1-1,12-13-11 3,10-7-26-2,0-3-44 2,32-10-53-3,33-54-64 3,29-22-54-3,-49 36-49 3,0-7-488-3</inkml:trace>
    </iact:actionData>
  </iact:action>
  <iact:action type="add" startTime="13545">
    <iact:property name="dataType"/>
    <iact:actionData xml:id="d4">
      <inkml:trace xmlns:inkml="http://www.w3.org/2003/InkML" xml:id="stk4" contextRef="#ctx0" brushRef="#br0">17369 4696 758 0,'0'0'102'6,"0"0"4"-1,0 0-13 3,0 0 35 0,0 0-45 0,-250-67-8-2,123 72-6 2,-9 35 3 0,7 12-17 0,26 16-20-1,29 5-13 0,30 0-5 1,41 0-6 0,3-2 18-2,71-5 10 2,42-14-22 0,28-18-11 2,14-29-2-5,-6-5-4 4,-11-42-7-2,-25-37 1 2,-26-17 2-4,-23-7-2 4,-34 2-40-2,-30 11-20 1,0 10-43-1,-59 22-82 29,11 51-36-35,2 7-395-1</inkml:trace>
    </iact:actionData>
  </iact:action>
  <iact:action type="add" startTime="14308">
    <iact:property name="dataType"/>
    <iact:actionData xml:id="d5">
      <inkml:trace xmlns:inkml="http://www.w3.org/2003/InkML" xml:id="stk5" contextRef="#ctx0" brushRef="#br0">18872 6772 703 0,'0'0'178'5,"0"0"1"4,0 0-31-1,171-13-40-2,-113-10 9 2,19-8-39 1,18-3-6-2,26-4-6 0,19-2-14 0,12-2-1 1,12 2-2 0,13 7-3-2,1 1-9 2,2 4-2 3,-2-2-14-5,-5-6 3 1,-1-1-5 1,4-10 2-1,-2 0-5 4,-6 8 0-7,-3 6-5 4,-8 8-11 0,-4 1 0 0,-9 2 0-2,-9-6 0 1,-6-5 0 2,0-10 0-2,4-7 0 1,3-3 0-2,5-2 0 5,-3 3 0-6,-6 3 0 1,-12 4 0 3,3 6 0-1,-7 3 0 0,-1-1 0-3,-4 0 0 4,-5 4 0-2,-12 2 0 3,-13 3 0-6,-4 5 0 5,-14 4 0-2,-7 4 0 1,-2 5 0-1,-14 2 0 0,-4 4 0 1,-8-1 0 0,-5 2 0-1,-10-1 0 0,-5 3 0 3,-4-3 0-5,-4 2 0 1,0-1 0 2,0 3 0 0,0-3 0 1,-7-2-20-4,-50-10-11 6,-24-7 31-5,-22-5-4 5,-19-3 4-6,2 3 0 1,-5-2-5 2,14 4 4-1,19 3-1 1,18 2 1-1,31 10-5 2,20 1 2-2,15-1-4 1,8 9 3-2,0-3 4 3,0 4-9-2,35 0-4-2,32 0 12 5,39 5 2-2,21 18 1-1,7 0 1 0,-2-5 0 3,-12 6 0-5,-11-4 0 5,-17 2 3-5,-12 0-3 1,-16 1 0 3,-18 1 4 0,-20-3-6-1,-13 2 5-3,-13 5-5 4,0 6 0-1,-26 6-2-1,-27 7 2-1,-5-2 0 4,-10-9-5-3,10-2 2-1,8-9-9 2,13-5-6-1,13-9-24 2,11-5-21-4,10-6-30 5,3 0-32-4,0-6-41 3,50-42-93-2,-15 17-37-1,20-10-316 3</inkml:trace>
    </iact:actionData>
  </iact:action>
  <iact:action type="add" startTime="15193">
    <iact:property name="dataType"/>
    <iact:actionData xml:id="d6">
      <inkml:trace xmlns:inkml="http://www.w3.org/2003/InkML" xml:id="stk6" contextRef="#ctx0" brushRef="#br0">25792 4415 522 0,'0'0'66'18,"0"0"28"-17,0 0-22 2,0 0 1 4,0 0 39 1,0 0-53-2,-177-91 5 2,68 91 3 0,2 9 7 0,3 33-9-2,17 15-6 2,24 7-2 0,26 3-8 0,24 4-11-2,13-1 2 2,13 1-10-1,56-7-2 2,23-5-1-3,18-17-13 6,7-20-9-7,-10-22-5 5,-7-7-2-6,-11-59 2 6,-17-20-5-4,-25-19 4 3,-30-10-7-3,-17 3-8 1,-7 9-14 1,-60 26-30 1,-23 21-87-2,40 56-60-1,-4 0-248 4</inkml:trace>
    </iact:actionData>
  </iact:action>
  <iact:action type="add" startTime="24578">
    <iact:property name="dataType"/>
    <iact:actionData xml:id="d7">
      <inkml:trace xmlns:inkml="http://www.w3.org/2003/InkML" xml:id="stk7" contextRef="#ctx0" brushRef="#br0">26256 12014 722 0,'0'0'160'6,"0"0"-30"1,0 0-13 0,0 0-45 1,0 0 6 1,22 193 2-3,-22-103-3 1,0 12-13 2,0 7 4-2,-5 12-9-1,5 11-10 2,0-5-5 0,0-4-6 0,0-17-13-2,0-27-7 2,0-14-4 0,0-23-6 1,5-13-4-4,-4-13-4 3,-1-7 0 0,0-7-5 0,0-2-19-2,0 4-27 2,0-4-30 0,0 0-35 0,0 0-35 0,0-12-43-1,0-5-35 3,0-2-214-5</inkml:trace>
    </iact:actionData>
  </iact:action>
  <iact:action type="add" startTime="25008">
    <iact:property name="dataType"/>
    <iact:actionData xml:id="d8">
      <inkml:trace xmlns:inkml="http://www.w3.org/2003/InkML" xml:id="stk8" contextRef="#ctx0" brushRef="#br0">26727 11755 498 0,'0'0'91'2,"0"0"40"5,0 0 24 2,0 0-4-1,0 0 11-1,0 0-72 0,17 161 2 2,-21-50-8-2,-15 13-18 0,2 11 7 0,-2 8-21 2,10 9-16-2,0 0-13-1,7-17 2 2,-3-19-6 0,5-30-11 0,0-24-7-2,0-22 0 6,0-18-2-7,0-11-1 4,0-7-24-4,0-4-34 2,0 0-25 2,0 0-10-2,0 0-58 0,0 0-27 1,-3-15-49 0,-3-2-233 0</inkml:trace>
    </iact:actionData>
  </iact:action>
  <iact:action type="add" startTime="25488">
    <iact:property name="dataType"/>
    <iact:actionData xml:id="d9">
      <inkml:trace xmlns:inkml="http://www.w3.org/2003/InkML" xml:id="stk9" contextRef="#ctx0" brushRef="#br0">25751 12708 686 0,'0'0'180'3,"0"0"-14"3,0 0-20 3,0 0-67-1,122 151 26 0,-90-100-14-2,4 6-18 2,3-2 10 0,2 5-10-2,0-2-5 2,-5 1-12 0,4 0-7 0,-1 0-9-2,-2-4-13 3,5-2-4-2,-7-8-10 3,1-6-1-6,-1-9-1 4,-8-2-2 0,-5-3 1 0,-2-4-3-2,-4-5 1 4,-3-5-6-3,-3 2 2 2,-4-6 0-3,1-1 1 1,-4 0-2 1,2-1 1 0,0 1-3-3,-2-4 4 3,0 2-1 1,-3-4-4-1,0 0 0-3,0 0 0 6,0 0 0-6,0 0 0 5,0 0 0-5,12 0 0 2,10-12-4 2,18-32 4 0,21-22 4-4,3-18-4 2,15-8 0 3,8-12 0-1,3-6 0-2,2-2 0-2,-16 5 0 6,-12 15 0-6,-19 17 0 1,-9 25 0 2,-15 20 0 1,-10 9 0-1,-6 17 0-3,-5-3 0 4,0 5 0-2,0 0 0 2,0 2-8-5,0 0-56 4,-3 0-36 1,-28 41-51-2,8-10-150 1,-4 6-342-1</inkml:trace>
    </iact:actionData>
  </iact:action>
  <iact:action type="add" startTime="37191">
    <iact:property name="dataType"/>
    <iact:actionData xml:id="d10">
      <inkml:trace xmlns:inkml="http://www.w3.org/2003/InkML" xml:id="stk10" contextRef="#ctx0" brushRef="#br1">19956 16811 400 0,'0'0'235'6,"0"0"-119"1,0 0 19-1,0 0-42 2,0 0-13 0,0 0-13 0,12 0-16-2,-12 0-14 2,0 0-5 0,-5 0 8 0,-21 0 2-3,-11 0-16 4,-4 0-16-1,2 8-5 0,3 0-4-2,8 9 1 3,-5-3-1-2,5 3-1 2,12-5 1-4,3 1 1 3,9-8-2 0,1-1 0 0,3 2 3 0,0-1-3-2,0 7-1 2,4-1-4 1,25 8 1-3,6-5 3 1,-3 9 1 1,-4 5 1 0,-8 3 1 0,3 0 0 1,-10 5-2-3,-6-10 10 3,-1 0 1-3,-6-2-3 3,0-4 2-3,-10 2 4 4,-29 3-9-4,-6-5-2 1,1-3-3 0,1-8 0 2,11-4 0-2,4-5-17-1,8 0-33 2,11 0-21 2,9 0-38-4,0 0-82 0,0 0-125 2</inkml:trace>
    </iact:actionData>
  </iact:action>
  <iact:action type="add" startTime="37754">
    <iact:property name="dataType"/>
    <iact:actionData xml:id="d11">
      <inkml:trace xmlns:inkml="http://www.w3.org/2003/InkML" xml:id="stk11" contextRef="#ctx0" brushRef="#br1">20029 17687 407 0,'0'0'164'7,"0"0"-17"-2,0 0-68 6,0 0-47-8,0 0 7 5,0 0 30-1,42-73-16 2,-28 18-1-3,5-16-8 2,1-8-17 0,1-5-5 0,2-3-7-2,-7 5-3 2,1 9-1 0,-4 13-8 0,-3 11 1-2,3 12-3 3,-5 5-1-2,5 14 2 2,1 6-2-4,4-2 4 5,-3 6-3-3,1 6 6 1,2 2 8-3,5 0 3 3,-7 0 9 0,1 0-4 0,-4 2 18-1,-2 20-14 0,-7 3-6 2,-1 1 8-2,-3 5-12-1,0-6 6 2,0 0-12 0,-5 1 2 0,-21-4-5-2,-3-2-2 2,2-8-2 0,-2-4-4 0,1-3-3-2,8-3-9 3,0-2-29-2,7 0-45 2,5 0-21-4,8 0-35 2,0 0-112 2,0-2-160-1</inkml:trace>
    </iact:actionData>
  </iact:action>
  <iact:action type="add" startTime="38232">
    <iact:property name="dataType"/>
    <iact:actionData xml:id="d12">
      <inkml:trace xmlns:inkml="http://www.w3.org/2003/InkML" xml:id="stk12" contextRef="#ctx0" brushRef="#br1">20510 17151 503 0,'0'0'186'5,"0"0"-47"5,0 0-29-2,0 0-42-3,0 0-8 3,0 0-20 0,193 11-6 0,-153-17-2 1,-6-8-18-4,-4-3-6 3,-2 0-3 0,-2-8-5-2,-6 0 0 2,-10-2-2 0,-6 1-1 0,-4 9-12 0,0-2-17-1,-7 7 6 0,-22 0-1 2,-6 10 15-4,-5 2 11 3,-1 0 1 0,1 0 0 0,3 19 10 0,4 12 30-2,7 7-5 3,9 1 6-2,6-1-3 5,11 5-5-9,0-4 14 7,0 4-18-4,16-8-17 1,12-6-9 0,4-1-3 2,-8-9-4-1,1-14 4-3,-9-1-10 4,0-4-32-2,-2 0-26 3,4 0-38-6,-7-13-57 6,-11-2-100-4,0 4-436 2</inkml:trace>
    </iact:actionData>
  </iact:action>
  <iact:action type="add" startTime="38709">
    <iact:property name="dataType"/>
    <iact:actionData xml:id="d13">
      <inkml:trace xmlns:inkml="http://www.w3.org/2003/InkML" xml:id="stk13" contextRef="#ctx0" brushRef="#br1">21111 17194 579 0,'0'0'141'3,"0"0"-14"2,0 0-35 4,0 0-49 0,166-13-13-4,-145-6-24 3,-9-6-5 0,-5 8-2 0,-7-8-3-2,0 8-1 2,0 9-8 1,-4-4 1-2,-24 12-5-1,-4 0 15 3,-8 0 2-2,-5 25 44 2,6 12-1-5,3-1 0 5,11-2-5-1,9 0-2 0,6 0 1-1,10-12-11 0,0 3 2 1,0 1-8 2,13-4-13-1,17 1-7-5,9-3-2 5,5-15-20-3,-2 0-10 1,0-5-24 2,-1 0-46-1,-1-17-53-1,-34 4-102-1,1-1-215 4</inkml:trace>
    </iact:actionData>
  </iact:action>
  <iact:action type="add" startTime="39089">
    <iact:property name="dataType"/>
    <iact:actionData xml:id="d14">
      <inkml:trace xmlns:inkml="http://www.w3.org/2003/InkML" xml:id="stk14" contextRef="#ctx0" brushRef="#br1">21843 17159 360 0,'0'0'98'4,"0"0"44"2,0 0-8 5,0 0 2-5,0 0-22 3,-192-39-25-4,132 39-21 3,12 0-2 0,8 25-21 0,4-2 16-1,18 3 0 0,8-2-17 2,10-1-12-2,0 4-4-1,10 0-15 2,28-17-6 0,8-7-5 0,11-3-2-3,1-13-1 3,5-44-1 3,0-22 0-3,-5-17 1-2,-3-5-8 4,-13-8-1-5,-10 11 6 5,-13 18-5-6,-11 31 7 4,-8 17-2 0,0 25 4 1,0 7-1-4,0 0 2 3,-23 44 8 4,-17 32 17-9,-4 19 1 6,2 8-13-2,7-3-2 2,6-10-6-3,9-16-6 1,5-10 0 0,7-17-3 1,8-13-18 1,0-17-35-4,0-8-56 4,0-9-47-2,13 0-59 1,3-9-167-1</inkml:trace>
    </iact:actionData>
  </iact:action>
  <iact:action type="add" startTime="39780">
    <iact:property name="dataType"/>
    <iact:actionData xml:id="d15">
      <inkml:trace xmlns:inkml="http://www.w3.org/2003/InkML" xml:id="stk15" contextRef="#ctx0" brushRef="#br1">22548 16552 186 0,'0'0'163'4,"0"0"37"2,0 0-35 2,0 0-18 0,0 0-29 0,0 0-39-2,-4 136-33 2,-5-100-19 0,2 3-17 0,-4-13-10-3,4-8 0 5,3-1-17-2,-1-14-33-1,5-3-56-1,0 0-201 2,0 0-162 0</inkml:trace>
    </iact:actionData>
  </iact:action>
  <iact:action type="add" startTime="39991">
    <iact:property name="dataType"/>
    <iact:actionData xml:id="d16">
      <inkml:trace xmlns:inkml="http://www.w3.org/2003/InkML" xml:id="stk16" contextRef="#ctx0" brushRef="#br1">22668 16587 366 0,'0'0'231'4,"0"0"-53"2,0 0-93 4,0 0-34-5,0 0-39 4,0 0-11-4,-33 155-1 5,17-125-12-3,4-3-32 1,-1-2-71 0,13-22-79-2,0 0-163 3</inkml:trace>
    </iact:actionData>
  </iact:action>
  <iact:action type="add" startTime="40305">
    <iact:property name="dataType"/>
    <iact:actionData xml:id="d17">
      <inkml:trace xmlns:inkml="http://www.w3.org/2003/InkML" xml:id="stk17" contextRef="#ctx0" brushRef="#br1">23152 17207 428 0,'0'0'115'7,"0"0"-32"-3,0 0-2 5,0 0-11-4,0 0 6 3,0 0 3 0,-32-48 9 0,-23 45-29-1,-10 3-1 0,10 0-4 3,3 8-11-4,7 24 0 0,9 5 2 2,12 4 19 0,11 4-4 0,13 0-11-2,0 5-7 2,24 1-5 0,32-4-13 0,17 0-14 1,-1-17-10-1,5-13-4-2,-7-9-4 5,-24-8-17-7,-13 0-18 2,-12 0-35 3,-17-10-99-2,-4-5-47 1,0-5-173 1</inkml:trace>
    </iact:actionData>
  </iact:action>
  <iact:action type="add" startTime="40772">
    <iact:property name="dataType"/>
    <iact:actionData xml:id="d18">
      <inkml:trace xmlns:inkml="http://www.w3.org/2003/InkML" xml:id="stk18" contextRef="#ctx0" brushRef="#br1">23607 16583 287 0,'0'0'207'2,"0"0"-71"4,0 0 45 2,0 0-79 0,0 0-27 0,0 0 1-2,5 124-41 2,-15-82-15 2,0-5-15-3,5-10-5-3,1-6-8 5,4-11-56-1,0-10-77 0,0 0-187-2</inkml:trace>
    </iact:actionData>
  </iact:action>
  <iact:action type="add" startTime="40966">
    <iact:property name="dataType"/>
    <iact:actionData xml:id="d19">
      <inkml:trace xmlns:inkml="http://www.w3.org/2003/InkML" xml:id="stk19" contextRef="#ctx0" brushRef="#br1">23732 16664 367 0,'0'0'87'3,"0"0"-16"6,0 0-39-2,-20 187-32 1,11-177-5-3,5 4-122 4</inkml:trace>
    </iact:actionData>
  </iact:action>
  <iact:action type="add" startTime="41558">
    <iact:property name="dataType"/>
    <iact:actionData xml:id="d20">
      <inkml:trace xmlns:inkml="http://www.w3.org/2003/InkML" xml:id="stk20" contextRef="#ctx0" brushRef="#br1">23410 17820 351 0,'0'0'327'2,"0"0"-168"5,0 0 3 3,0 0-59-3,0 0-23-2,0 0-17 4,-197-113 89-1,-30 51-45 1,-81-7-10-4,-84-5-5 3,-82 9-7 2,-53 17-16-1,1 23-35-5,49 25-34 6,92 0-2-4,77 17-15 5,68 22-22-7,61 4-48 3,62-18-28 2,72-6-20-1,45-4-48-2,49-15-8 2,27 2-553 1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5T04:14:31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839">
    <iact:property name="dataType"/>
    <iact:actionData xml:id="d0">
      <inkml:trace xmlns:inkml="http://www.w3.org/2003/InkML" xml:id="stk0" contextRef="#ctx0" brushRef="#br0">25095 4650 544 0,'0'0'155'5,"0"0"20"2,0 0-12 3,0 0-43-6,0 0-16 5,0 0-3-2,0 0-11-1,0 0-29 2,103 0 7 0,-43 0-16 1,16 0-1-4,9-1-9 3,20 1-3 0,8 0-8 1,6 0-6-2,-6 0 1-1,10 0-15 7,0 1 9-8,-3 6-10 2,8-5-4 3,-3-2-3-3,-2 0-3-3,-6 0 1 5,-9 0 3-3,-16 0-3 3,-8 0-1-1,-17 0 0-1,-10 0 1-1,-11 0 1 2,-11 0-2 0,-13 0 0 0,-11 0 0-2,-2 0 0 1,-9 0 1 1,0 0 1-2,0 0 0 2,0 0-1 0,-20 0 0 2,-43 0 0-3,-34 0 8-1,-29 0-4 2,-19 0 4 3,-12 0-7 2,-3 0 6-12,4 0-3 8,0-15 1-5,5 2 3 3,15-1-2 0,8-1 0 3,7 5-4-5,5 3 2 5,11 2 0-5,18 3-2 3,16 2 1 0,18 0-1 0,16-3-3-2,14 3 1 2,13-3 3 2,10 3-4-1,0 0 4-4,0 0-1 2,36 0 5 2,45 0-2-2,44 13-5-2,37-3-2 3,36-10 0 0,3 0 1 0,-7 0 0-2,-30 0 3 2,-36 0 0 0,-31 0 1 0,-20 0-4-2,-21 0 2 2,-17 0 1 0,-17 0 0 0,-16 2-3-2,-6-2 0 2,0 12 0 5,-57 4 0-8,-37 9 0 0,-42 1 0 3,-18-6 0 0,1-3 0-1,12 0 0-2,13 4-18 4,20 10-60 0,8-1-74 79,76-17-120-87,11-2-167-1</inkml:trace>
    </iact:actionData>
  </iact:action>
  <iact:action type="add" startTime="18822">
    <iact:property name="dataType"/>
    <iact:actionData xml:id="d1">
      <inkml:trace xmlns:inkml="http://www.w3.org/2003/InkML" xml:id="stk1" contextRef="#ctx0" brushRef="#br0">16590 18228 178 0,'0'0'686'6,"0"0"-574"3,0 0 45-1,0 0-47 0,0 0-23-2,0 0 1 2,0 0-34 2,0 0 5-6,0 0 11 4,137-57-12 0,-117 43-8 0,-3 8-5 0,2 1-11-2,0-1-2 2,3-3-7 0,-3 4-4-1,10-7-3 1,11 0 2 0,6-1-3-1,11-6 2 1,1-7-2 2,6 3 9-5,0-2-3 4,8 0-1-1,5-7-3-1,7 2-19-1,3-1 0 4,3-2 0-4,4 8 0 0,-4-7 0 2,1 10 0 1,-1-3 0-2,-3-1 0-1,3 1 0 3,-6-3 0-2,4-4 0 3,11 2 0-6,0-6 0 7,1 5 0-6,0-12 0 2,-3 11 0 0,-5-8 0 1,-5 1 0 1,2 9 0-1,8 0 0-1,6-1 0-1,7 6 0 4,2-5 0-4,-4-9 0 1,-6 1 0 0,-11 7 0 2,-14 1 0-2,-5 10 0-1,-8 0 0 3,-7 3 0-1,-9 0 0 0,-8 3 0-3,-11 6 0 5,-9 2 0-4,-14 6 0 0,-6 0 0 1,0 0 0 2,0 0 0-2,0 0 0-1,-6 0 0 4,-44 0 0-3,-21-5 0 3,-15 5 0-6,-8 0 0 5,0 0 0-2,-6 0 0 2,-5 0 0-3,-3 5 0 2,3 1 0-1,5 9 0 1,12-6 0 0,15 6 0-2,17-3 0 5,21 1 0-6,12-6 0 2,13-2 0 0,10-2 0 1,0 6 0-1,27 6 0 1,50 3 0 0,36-4 0-1,31-3 0 3,11-11 0-5,-7 0 0 1,-21 0 0 4,-27 0 0-3,-24 0 0 0,-23 0 0 0,-22 6 0 43,-14-6 0-50,-8 0 0 0,-9 0 0 1,0 8 0-1,-5 17 0 0,-47 17 0 2,-17 20 0 5,-15 3 0 2,1-4 0-1,12-10 0 0,13-9 0-1,17-16 0 0,14-13 0 2,22-7 0-3,5-6 0-1,0 0-13 3,61-25-111 1,32-31-53-2,19-14-85 1,-60 28-105 0,-4 2-662 0</inkml:trace>
    </iact:actionData>
  </iact:action>
  <iact:action type="add" startTime="19830">
    <iact:property name="dataType"/>
    <iact:actionData xml:id="d2">
      <inkml:trace xmlns:inkml="http://www.w3.org/2003/InkML" xml:id="stk2" contextRef="#ctx0" brushRef="#br0">21124 16313 120 0,'0'0'654'6,"0"0"-565"0,0 0 133 1,0 0-103 2,-216-33-8-2,99 51 4-1,3 26-29 4,0 3-4-4,20 7-12 2,28 1-15-2,25-1-3 4,31 0-14-4,10 13 13 5,33 6-17-8,56 0-25 5,24-9-7-1,14-15 3 4,4-24-3-3,-5-25 1-3,-9-12-2 3,-7-58-2 1,-18-31-4-3,-29-17 4 2,-26 0-2 2,-37 11-2-5,0 18-23 1,-51 21-69 2,-39 17-63 0,31 51-61 1,-5 0-144-4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5T04:27:55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548">
    <iact:property name="dataType"/>
    <iact:actionData xml:id="d0">
      <inkml:trace xmlns:inkml="http://www.w3.org/2003/InkML" xml:id="stk0" contextRef="#ctx0" brushRef="#br0">7547 8389 550 0,'0'0'75'6,"0"0"46"-1,0 0 22 3,0 0-53 0,0 0-11 0,0 0 0-2,0 0 4 2,0-6-8 0,0 6 0 0,0 0-2-2,0 17-24 2,0 7-9 0,1 3 6 3,5-7-14-8,-3 1-7 5,0-4-7 1,-2 3-3-2,2-1-2-1,1 1-6 2,-4 2-2 0,0 2-1 0,3-4 3-1,-3 1-3 0,3-2 2 1,0-5-4 0,4 1 1-2,-4-7-2 2,-1-1 0 0,6-5-1 0,-5 0 0-2,5-2 1 4,9 4 0-4,-1-2 1 6,4-2-1-10,0 3 0 6,4-3 2 1,0 0 3 1,5 0 1-5,2 0-1 3,5 0 3 0,-6 0-1 0,4-3 2-2,2-3-2 1,-3 2 5 3,-1-3-3-4,-3 5 6 0,2 2-1 2,-2 0 4 0,1 0-4 1,1 0-3-3,-1 0 1 4,3 0-5-5,-2 0-1 5,-2 0-1-6,0 0 1 5,3 0 1 0,4 6 3-2,2-1-1-1,-5-3-1 1,0 2 1 2,3-2-1-2,-5 1 2 1,2 2-4-2,3-1-3 5,2-4 0-6,-4 3-1 1,3-3 0 2,-1 0-2 1,1 0 5-2,-5 0-4-1,4 2 5 5,-4-2 0-6,-3 0 3 5,0 0-10-6,-2 0 0 5,-1 0 0-1,3 0 0 0,-1 0 0-1,-4 0 0 0,5 0 0 0,-5 0 0 1,0 0 0 0,2 3 0-1,0 1 0 2,-1-3 0-3,-2 2 0 1,3-3 0 1,-2 4 0-1,-1-4 0 2,0 0 0-4,2 0 0 5,-2 0 0-3,3 0 0 3,-1 2 0-6,4 1 0 3,-2-1 0 1,4 1 0 1,-2 0 0-4,2-3 0 3,1 0 0 0,-1 0 0 0,2 0 0 0,0 0 0-2,1 0 0 2,-7 0 0 0,-1 0 0-2,2 0 0 2,-2-6 0 0,-3 1 0 0,5-1 0-1,1 3 0 2,3-2 0-3,2 0 0 4,1-2 0-6,4 6 0 4,2-6 0 0,-2 1 0 0,2 2 0-2,-7-3 0 21,3 5 0-27,0-2 0 0,0-2 0 6,2 5 0-1,6-1 0 5,-2-3 0-4,9 2 0 0,-4 1 0 3,4-1 0-1,-2 1 0 0,-1 2 0-3,-3 0 0 5,7 0 0-4,-9 0 0 4,7 0 0-6,-2 0 0 5,5 0 0-2,-3 0 0 2,2 0 0-3,-2 0 0 2,6 0 0-1,-4 0 0 2,-2 0 0-3,-7 0 0 1,-4 0 0 3,-1 0 0-4,-2 0 0 1,0 0 0 0,-1 0 0 2,5 0 0-2,0 0 0-1,2 0 0 4,1 0 0-4,5 0 0 4,2 0 0-6,2 0 0 5,-2 5 0-1,-5 0 0 0,-2 2 0-3,-2-2 0 64,-4 1 0-69,-2-4 0 0,2 2 0 0,-5-4 0 0,7 0 0 0,7 3 0 0,-1-3 0 0,-1 2 0 0,7-2 0 7,-8 2 0 1,-4-2 0-2,1 0 0 3,-2 0 0-2,6 0 0 4,-1 0 0-8,-4 0 0 7,-1 0 0-3,2 0 0 1,-1 0 0-2,1 0 0 2,1 0 0 1,-1 0 0-2,1 0 0-1,-2 0 0 1,4 0 0 3,1 0 0-4,7 0 0 0,-1 0 0 3,12 0 0-1,4 0 0 0,0 0 0-3,-3 0 0 5,-6 0 0-4,1 6 0 4,-3 1 0-6,1-6 0 5,-3 3 0-1,-4-1 0 0,-3-3 0 35,-7 0 0-43,-6 0 0 0,5 0 0 0,-7 0 0 0,4 2 0 0,0-2 0 9,2 0 0-1,1 3 0-1,-1 1 0 23,-5-4 0-29,0 0 0-1,4 0 0 0,0 0 0 6,-2 0 0 1,7 0 0 4,2 0 0-8,-1 0 0 6,1 0 0-1,-4 0 0 0,4 0 0-2,5 0 0 1,-3 0 0 2,4 0 0-2,2 0 0 1,1 0 0-2,-6 0 0 2,-7 0 0 1,-3 0 0-4,-7 0 0 4,-8-4 0 0,0 1 0-3,-5 1 0 1,0-1 0 2,-5 3 0-3,0 0 0 2,-1-4 0 0,-2 4 0-1,-3 0 0 0,-3-1 0 0,4 1 0 0,-1 0 0 2,1 0 0-1,-3 0 0-2,11 0 0 2,-7 0 0-1,5 0 0 3,6 0 0-3,-3 0 0-1,-1 0 0 1,-2 0 0 3,4 0 0-3,-1 0 0-2,-4 0 0 4,4-4 0-2,-6 4 0 2,3 0 0-4,-3 0 0 3,-6 0 0 1,11-3 0-1,-1 3 0-3,1-2 0 3,1 2 0 1,0-4 0-2,-6 2 0 1,0 2 0-2,-3-2 0 3,3 2 0-3,-2-3 0 1,-5 3 0 1,-1 0 0 0,-2 0 0 0,0 0 0-2,0 0 0 3,0 0 0-2,0 0 0 4,0 0 0-8,0-10 0 5,0-12 0 0,0-12 0 1,0-7 0-3,0-8 0 2,0 1 0 1,0 4 0-3,0 1 0 2,0 4 0-2,0 11 0 3,0 11 0-2,0 12 0 0,0 5 0 0,0 0 0 1,0 0-44-1,0 20-97 0,2 25-123 3,9-18-109-4,1 10-780 5</inkml:trace>
    </iact:actionData>
  </iact:action>
  <iact:action type="add" startTime="14057">
    <iact:property name="dataType"/>
    <iact:actionData xml:id="d1">
      <inkml:trace xmlns:inkml="http://www.w3.org/2003/InkML" xml:id="stk1" contextRef="#ctx0" brushRef="#br0">21761 8059 404 0,'0'0'140'6,"0"0"-2"0,0 0 7 2,0 0-43 0,0 0-30 0,0 0-12-2,0 0 3 2,0 0-1 0,7 49-10 0,-7-24 5-2,0 5 5 2,0 1-10 1,0 1-12-2,0-2 0-1,0-2-6 2,0-4-14 0,0-6-2 0,0-4-3-2,0-1-1 4,0-9-5-3,0-4-1 1,0 0-4-3,0 0 5 4,0 3-5-1,0-3 3 0,0 3-3-3,0 0 1 3,0-1-3 0,6 2 0 0,8-4 0-1,2 0-1 1,10 0 1 2,-4 0 2-5,1 0-1 1,11 0-3 3,-7 0 6-2,5 0-1 1,1 0 1-2,2 0 4 5,-3 0-1-5,-4 0 0 3,1 0 7-5,0 0-2 7,0 0 0-5,5 0-4 3,3 0-1-3,-1 1 4 2,0-1-5-1,3 0 1 2,-7 4 1-2,4-4 1-1,5 0-1 6,0 0 2-8,2 0 0 3,3 0-1 1,1 0-1-1,1 0-3 2,-2 0 2-4,0 0-2 4,-1 0 0-2,-1 0 0 3,4 0 3-6,-3 0-2 6,-2 0 1-4,6 0 0 4,-5 0-1-5,-4 3 1 1,4 0-3 4,-1-1 3-2,1-2-6-1,-4 0-1-1,4 0 0 4,-1 0 0-4,-3 0 1 1,0 4 3 1,1-3 0 0,-1 3 4 0,4-1-5-3,-1 0-3 4,1-3 4-2,-1 0-5 3,-2 0 0-4,-5 0 2 2,-5 0-2-1,-5 2 3 1,-3-2 4-1,-1 0-1 1,-2 3-7-1,3-3 0 0,3 2 0 2,-3 1 0-4,5-3 0 6,4 4 0-5,4-1 0 0,-7-3 0 1,3 2 0 2,0 1 0-2,0-1 0-1,-2 1 0 3,1-3 0-1,-1 3 0 1,-1 1 0-4,3-2 0 3,1 3 0-1,6-1 0 2,-2-2 0-3,0 5 0 1,-2-3 0 1,0 2 0 1,-2-3 0-2,3 1 0 0,1-4 0 2,2 5 0-2,-2-5 0-1,6 0 0 1,-6 0 0 2,4 0 0-1,7 0 0-3,-1 0 0 5,7 0 0-4,6-5 0 4,0-8 0-6,1 2 0 6,3 3 0-4,-4-1 0 3,0-2 0-4,0 2 0 3,4-4 0 0,-4 5 0 1,4-1 0-2,1 1 0-1,-5 2 0 4,-8 0 0-4,2 3 0 1,-8 1 0 0,5 0 0 1,-8 2 0 1,4 0 0-4,-2 0 0 4,-2 0 0-1,-2 0 0 1,1 0 0-3,-3-5 0 1,1 3 0 0,1 2 0 2,1-3 0-3,-6 3 0 1,6 0 0 1,2-3 0 1,-4 3 0-2,4 0 0 0,-1 0 0 3,4 0 0-5,-1 0 0 1,2 0 0 2,-2 0 0 0,1 0 0 1,1 0 0-3,-2 0 0 2,-2 0 0-1,3 0 0 2,-8 0 0-4,6 0 0 4,-1 3 0-2,1 0 0 2,0-1 0-3,6 3 0 1,-4-5 0 2,6 0 0-1,3 0 0 0,5 0 0-3,9 0 0 5,-1 0 0-4,1 0 0 0,-2 0 0 2,-4 0 0 1,-1 0 0-1,4 0 0-3,-3-7 0 4,2 7 0-2,-5-3 0 3,3 3 0-6,-7 0 0 6,-1 0 0-4,1 0 0 3,-7 0 0-3,4 0 0 2,1 0 0 0,3 0 0-1,2 0 0 2,3 0 0-4,3 0 0 5,-4 0 0-4,-1 0 0 0,-5 0 0 3,-2 0 0 0,-6 0 0-2,-2 0 0-2,-1 0 0 4,-9 0 0-2,4 0 0 2,-3 0 0-4,2 0 0 4,2 0 0-1,2-5 0 0,2-1 0-2,0-3 0 1,-1 4 0 1,-4-5 0 0,0 3 0 0,-3-3 0-2,-1 3 0 5,4 1 0-6,-4 4 0 1,3-3 0 3,-1 1 0-1,1 2 0 0,4-2 0-3,-2 2 0 4,4 2 0-2,-2-3 0 2,2 3 0-4,-1-2 0 6,8-1 0-6,-7-1 0 4,-2 1 0-3,2 3 0 2,0-2 0 0,-4-1 0 0,-2 3 0-1,-1 0 0-1,4 0 0 5,-6 0 0-6,0 0 0 2,-7 0 0 1,-1 0 0-1,-5 0 0 2,-6 0 0-4,6 0 0 3,-5 0 0 1,1-2 0-2,1 2 0-1,-4 0 0 2,-7 0 0 0,-1 0 0-1,2 0 0 2,-4 0 0-2,1 0 0 0,-4 0 0 0,2 0 0 2,-1 0 0-3,-4 0 0 4,0 0 0-4,0 0 0 0,0 0 0 2,0 0 0-1,0 0 0 2,0 0 0-3,0 0 0 2,0 0 0 0,0 0 0 2,0-7 0-6,0-12 0 7,0-20 0-6,0-12 0 4,0-7 0-3,0-2 0 4,0 7 0-4,-4 5 0 2,1 10 0-1,3 3 0 0,0 13 0 1,0 8 0-1,0 8 0-1,0 2 0 1,0 4 0 2,-2 0-17-1,2 0-78-1,-3 7-40 1,-4 35-82-1,4-17-95 3,0 9-232-6</inkml:trace>
    </iact:actionData>
  </iact:action>
  <iact:action type="add" startTime="30372">
    <iact:property name="dataType"/>
    <iact:actionData xml:id="d2">
      <inkml:trace xmlns:inkml="http://www.w3.org/2003/InkML" xml:id="stk2" contextRef="#ctx0" brushRef="#br0">18260 16634 450 0,'0'0'122'5,"0"0"70"4,0 0-51-4,0 0-53 3,0 0-15 0,0 0-5-2,0 0-9 2,0 0-10 0,0 0-4 1,0 0 30-4,0 0-34 5,107 5 1-4,-76-5-4 2,5 0-9 0,-4 0 4-2,4 0-2 2,0-3-4 0,4 3 5-2,0 0-7 2,1 0-2 0,-1 0-1 0,0-2 0 4,4 2-10-10,-4 0 5 6,0 0 2 2,1 0-8-4,-1 0 0 2,-1 0 0 0,2 0-3 1,0 0 0-5,-2 0 0 6,1 0-2-4,-3 0 1 5,3 0 2-7,-6 0 0 3,5 0 0 2,-7 0-2-2,4 0 3 0,-3 0-3 1,0 0 1 1,5 0-3-3,4 0-3 4,-1 0 1-6,-1 0 0 4,-3 0-2 0,0 0 2-1,2 0-1 1,-8 0-1 0,-2 0 4 0,-4 0-4-3,-1 0 1 5,-2 0 2-4,-5 0-2 5,6 0 0-6,-5 0 3 1,2 0-3 3,6 0-2-2,-3-3 3 0,4-9-3 0,0 10 0 2,4-4 5-2,-2 1-2-1,-2 5-1 2,1-6 5 1,1-2-2-2,-3 3-1 0,4-3-3 2,1 3 2-3,6 5-2 3,2-4 1-4,5-4 0 6,-4 7 2-6,4-3-1 5,-6 4 1-6,-2 0 0 5,3 0 2-2,-6 0-3 2,8 0 1-3,0-5-3 1,2 5 2 2,5-3-3-2,-2 3 1 1,1 0 0-2,0 0 1 4,-3-5-2-4,-3-1 2 1,2 0 0 1,-4 1-1-1,3-1 2 2,-1-2-1-2,-1 3-1 1,1-2 1-1,2 4 2 2,5-2 0-2,-1 5 1-1,-1 0-5 2,-2-5 0 0,-1 5 0-2,0 0 0 2,-2 0 0 1,8 0 0-3,-5 0 0 2,1 0 0-2,-2 0 0 4,2 0 0-4,3 0 0 0,-2 0 0 3,1 0 0-2,-2 0 0 2,-2 0 0-4,-4 0 0 5,6 0 0-4,2 0 0 4,2 0 0-4,-1 0 0 1,1 0 0 1,-1 0 0 0,-2 0 0-2,5 0 0 1,1-15 0 2,-1 5 0 0,5 1 0-4,-2-1 0 2,-7 3 0 2,-3-4 0-2,-3 2 0-1,0-1 0 4,-2-3 0-2,1 2 0-1,-3 0 0 0,2 1 0 1,-6-2 0-2,5-2 0 5,2-3 0-7,4-1 0 4,-1 2 0 0,5-1 0-1,-9 6 0 1,5 0 0-1,2 2 0 1,-2 1 0-1,2 2 0 1,-4 0 0-2,7 1 0 5,1-1 0-6,3 0 0 2,5-4 0 1,6-1 0 0,-5 2 0 0,2 1 0-3,3 2 0 5,0 0 0-2,0 4 0 0,5 2 0-2,-5 0 0 0,6 0 0 3,-4 0 0-1,-5 0 0-1,3 0 0 0,-8 0 0 1,1 0 0-1,-2 0 0 1,-10 0 0-2,-4 0 0 4,-10 0 0-4,-2 0 0 1,-10 0 0 1,-7 0 0-1,-3 0 0 2,-6 0 0-3,-3 0-5 2,0 0-51-1,0 0-23 2,0 8-52-4,0 15-74 5,-27 10-47-3,6-16-87 1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6T04:00:27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353">
    <iact:property name="dataType"/>
    <iact:actionData xml:id="d0">
      <inkml:trace xmlns:inkml="http://www.w3.org/2003/InkML" xml:id="stk0" contextRef="#ctx0" brushRef="#br0">29536 9419 842 0,'0'0'155'10,"0"0"11"-9,0 0-49 6,0 0-21 0,174-8-17-1,-120 8-17 2,8 0-16 0,6 0-1 1,12 0-7-4,7 3-18 3,0 6-2 1,7-1 5-2,-4-3 7 0,-10 4-10 0,-12-1 8 2,-22 0-5-2,-15-1-2-1,-8-5-8 2,-15 1-1 1,-3-1-1-2,-5-2-1 0,0 4 2 0,0-4-6 1,-16 0-3 0,-49 0-3-2,-33 0 1 4,-28 0 1-4,-7 0 1 3,3-13 1 5,6-2-1-10,7 4-1 3,15 7 0 4,15 2-2-11,21 2-2 9,19 0 0-1,23 0 0 2,8 0 1-6,13 0 1 3,3 0 0 2,0 0 2-1,43 2-2-2,34 28 0 3,19 6 3-2,1-3-3 2,-19 1-2-1,-18-9 2-1,-25-5 1 2,-15-10-1 3,-11-1 5-10,-9-6 2 1,0 1 4 6,-9 0-10 1,-52 0-1-3,-14-4 0 0,-14 0 2 3,8 0-2-3,10 0-5-4,6-4-28 5,17-7-34 0,1-3-92 2,40 9-130-2,1-1-396-1</inkml:trace>
    </iact:actionData>
  </iact:action>
  <iact:action type="add" startTime="12140">
    <iact:property name="dataType"/>
    <iact:actionData xml:id="d1">
      <inkml:trace xmlns:inkml="http://www.w3.org/2003/InkML" xml:id="stk1" contextRef="#ctx0" brushRef="#br0">4074 12160 209 0,'0'0'169'6,"0"0"-22"-4,0 0 43 4,0 0-40 4,0 0-11-6,0 0-1 3,123 17-19 0,-123-17 27 1,0 0-40-1,-10 0-1 0,-47 0 15 2,-23 0-35-1,-17 3-15-2,-11 7-29 2,-8 5-6 0,3-1-12 0,8-1-13 9,12 1-5-15,15-4-3 10,22-3 1-5,19-1-3-5,16-6-1 11,15 0-22-12,6 0-37 7,0 0-35-2,7 0-44 1,13 0-120 0,-1 0-201 4</inkml:trace>
    </iact:actionData>
  </iact:action>
  <iact:action type="add" startTime="13072">
    <iact:property name="dataType"/>
    <iact:actionData xml:id="d2">
      <inkml:trace xmlns:inkml="http://www.w3.org/2003/InkML" xml:id="stk2" contextRef="#ctx0" brushRef="#br0">11443 12364 1092 0,'0'0'167'4,"0"0"19"2,0 0-45 1,0 0-46 0,0 0-22 1,0 0-16 0,0 0-14-2,-6-4-7 3,-59 4 5-1,-19 0-13 0,-12 0-9-1,-8 0 0-1,0 0-6 3,1 0-2-1,5 0-3 0,12 0-3-2,14 0 0 5,16 0-4 2,17-3-1-10,21-1-1 8,11 2-27-8,7-2-48 11,0 4-57-9,35 0-82 0,-6 0-136-1,-2 15-704 5</inkml:trace>
    </iact:actionData>
  </iact:action>
  <iact:action type="add" startTime="13870">
    <iact:property name="dataType"/>
    <iact:actionData xml:id="d3">
      <inkml:trace xmlns:inkml="http://www.w3.org/2003/InkML" xml:id="stk3" contextRef="#ctx0" brushRef="#br0">14132 12402 494 0,'0'0'238'1,"0"0"-4"5,0 0-67 1,0 0-39 2,0 0 15-2,0 0-32-1,55 17-16 2,-55-10-7 0,0 6-20 0,-46 0-26-2,-24 4 5 4,-21 0-6-4,-14-7-14 3,-15-6 0-4,3-1-2 3,6-3-7 0,17 0-8 9,17 0-2-16,18 0-1 5,10 0-2 2,17 0-3 0,13 0-2-1,6 0-1 2,9 0-35-2,4 0-47-2,0 0-69 6,0 0-71-7,0 0-148 4,13 0-663 0</inkml:trace>
    </iact:actionData>
  </iact:action>
  <iact:action type="add" startTime="17514">
    <iact:property name="dataType"/>
    <iact:actionData xml:id="d4">
      <inkml:trace xmlns:inkml="http://www.w3.org/2003/InkML" xml:id="stk4" contextRef="#ctx0" brushRef="#br0">20787 12992 788 0,'0'0'122'3,"0"0"39"6,197-7-29-3,-120 7-53 0,14 0 8 4,9 0-16-4,7 0-3 2,-2 0-14-2,-5 0-11 3,0 0-1-2,-6 0-4 0,0 0-11 1,-4 9 4 0,-7-1-2-1,-15 4-7-1,-12-7-7 3,-22 2 5 0,-11-7-4-2,-12 3-1-2,-11-1 3 5,0-2-11-4,0 2-7 3,-49-2 0-2,-49 0 1 0,-30 3 19 2,-16-3-16-3,1 3-4 10,5 0 2-16,11 1-2 9,6-4 0-1,20 2 0-1,17-2 0-2,17 0 0 3,27 0 0 1,18 0 1-2,12 0-1 2,10 0 0-1,0 0 0-1,27 0 1-2,50 3 1 3,26 2 0-1,14 4 4 2,4 2-4-1,-18-4 1-1,-19 5 4 3,-21 0 6 0,-23-4 2-7,-17-2 7 5,-19 0 4-1,-4-1-11 1,0 1-7-4,-39 5-4 5,-45 0-2 0,-33-6-2 0,-8-1 1-5,-1-4 0 5,18 0-1-2,14 0-3 2,15-9 2-2,25 1-27-1,16 3-53 3,12 5-77 1,26 0-110-7,0 0-87 4</inkml:trace>
    </iact:actionData>
  </iact:action>
  <iact:action type="add" startTime="19838">
    <iact:property name="dataType"/>
    <iact:actionData xml:id="d5">
      <inkml:trace xmlns:inkml="http://www.w3.org/2003/InkML" xml:id="stk5" contextRef="#ctx0" brushRef="#br0">20419 12458 835 0,'0'0'139'2,"0"0"-48"6,0 0 15 0,0 0-31-1,0 0-16 0,0 0-7 5,0 0-2-8,-193 176 0 5,145-120 2-4,-6 6-1 3,1 4-5 1,3 4-4 0,-3 2-10-3,5 1-6 2,1-3-3-1,4 4-2 0,0 2 0 0,2 3-3 11,2-2 2-15,8 6 3 6,5-1-5-8,10-1-3 8,0 5 0-2,0-1 1 1,6-1-4 0,0 2-3 1,7-9 0-1,3 1-2-1,0 1-3-3,0-5 6 4,3 0-2 1,20-5 2 5,-2 1 3-13,2-1-5 7,-1 0-3 1,2 1 0-3,4 1 0 3,5 0-1-4,-2-2-1 4,5-7-1-2,1-8-2 1,0-7 3-4,-4-5-2 5,0-3 1 0,-5-2 0-1,2 0-2-1,-8-10 0 2,-7-4 2-5,-5-6-1 5,0-3 0-2,-4-6 0 1,-2-3-1-2,0 3 1 2,1-4 0-2,-2-4-1 5,-3 0 0-5,1 0 0 1,-1 0 1-1,0 0-1 6,0 0 0-7,0 0 0 0,0 0-1 3,0 0 1 0,0 0 0 0,0 0-1-1,0 0-1 1,0 0-1-1,-9 0-3 4,-25 0 6-8,-16-17 0 10,2-5 0-8,-1-3 0 1,6 8 3 5,5-5-3-7,8 11 0 5,9 2 0 5,8 6 0-13,13 3 0 7,0 0 0-1,0 0 0 0,0 0 1-2,0 0 1 3,21 0 1 0,22 15-2 2,8 15 1-1,-2-2 3-5,-5 0 3 4,-4-3 1 2,-14-10-9-7,-6-4 0 5,-6-5 0 1,-7-3 0-1,-3-3 0 0,-1 0 0-2,9 0 0 4,-4-35 0-4,11-18 0 2,-6-17 0 0,-1-14 0-1,1-9 0 2,-6 3 0-3,5 11 0 8,-8 20 0-12,0 25 0 9,-4 17 0-9,0 15 0 6,0 2-28 2,0 17-148-4,0 17-121 3,0 10-162-5</inkml:trace>
    </iact:actionData>
  </iact:action>
  <iact:action type="add" startTime="21180">
    <iact:property name="dataType"/>
    <iact:actionData xml:id="d6">
      <inkml:trace xmlns:inkml="http://www.w3.org/2003/InkML" xml:id="stk6" contextRef="#ctx0" brushRef="#br0">20337 17063 601 0,'0'0'245'4,"0"0"-42"2,0 0-42 1,0 0-32 1,0 0-9 1,0 0-29-4,0 0-19 4,84 15 3-2,-18-13-7 2,13-2-7-3,21 7-10 2,13 1-5 0,12-1-5 1,3 11-7 0,-2 1-7-4,-7 6-5 3,-14-3-22 11,-7-1 0-15,-14-7 0-4,-15-2 0 12,-8-12 0-6,-10 0 0-1,-12 0 0 7,-14 0 0-9,-9 0 0 6,-14 0 0 0,-2 0 0-5,0 0 0 6,0 0 0-2,-13 0 0-3,-53 0 0 5,-34-26 0-5,-45-13 0 3,-19 5 0 6,-10 0 0-12,-3 12 0 7,19 7 0 5,18 5 0-12,24 7 0 13,29 3 0-8,21 0 0-6,26 0 0 4,24 0 0 4,13 0 0-5,3 0 0 5,0 0 0-4,20 0 0 5,47 0 0-3,33 0 0 0,25 5 0 3,5 3 0-6,1 4 0 5,-1-7 0 1,-18 10 0-5,-8-10 0 4,-11 0 0 1,-14 5 0-7,-5-5 0 7,-10-5 0-3,0 0 0-2,-15 0 0 3,-5 0 0-2,-17 0 0 4,-6 0 0 2,-13 0 0-8,-3 0 0 1,-5 0 0 2,0 0 0 1,0 0 0-1,-28 0 0 0,-49 0 0 2,-36 0 0 2,-29 0 0-6,-4-15 0 2,1 5 0 0,16-5 0 2,20 5 0 0,16-5 0-6,21 4 0 8,20 0 0 2,20 9 0-11,16-6 0 6,9 8 0-3,7 0 0 2,0 0 0 2,0-2 0-4,36 2 0 6,43-3 0-4,42 3 0 6,19 0 0-12,-2 0 0 10,-18 0 0-7,-25 0 0 4,-23 0 0 5,-15 0 0-12,-17 0 0 7,-12 0 0 8,-8 0 0-13,-7 0 0 1,-3 0 0 4,-7 0 0 1,-3 0 0-6,0 0 0 8,0 0 0-6,0 0 0 7,0 0 0-10,-33 0 0 8,-37 0 0-2,-34 0 0 4,-19 0 0-12,-9 0 0 8,1 0 0 2,5 0 0 3,13-4 0-11,19-3 0 6,20 5 0-1,16-2 0 0,17 4 0-1,12 0 0 2,16-2 0 0,8 2 0 0,5 0 0-1,0 0 0 2,0-2 0-3,0 2 0 3,16 0 0-5,44 0 0 5,40 8 0 0,34 14 0-5,14 1 0 6,8-3 0-2,-8-12 0 0,-19-3 0-2,-30-1 0 4,-30-4 0-5,-18 2 0 3,-21 4 0 1,-14-6 0-6,-6 0 0 6,-10 0 0 2,0 0 0-6,0 0 0 1,-56 0 0 4,-48 0 0-2,-40 0 0 4,-23 0 0-11,-2 0 0 9,12 0 0-2,25 0 0 3,28 0 0-9,33 0 0 4,27 0 0 4,30 0 0-5,14 0 0 5,0 0 0-5,29 0-27 5,26 0-128-1,-14 10-178-5,-11 5-127 4</inkml:trace>
    </iact:actionData>
  </iact:action>
  <iact:action type="add" startTime="24424">
    <iact:property name="dataType"/>
    <iact:actionData xml:id="d7">
      <inkml:trace xmlns:inkml="http://www.w3.org/2003/InkML" xml:id="stk7" contextRef="#ctx0" brushRef="#br0">26511 11062 533 0,'0'0'288'3,"0"0"-116"1,0 0 17 3,0 0-61 3,0 0-18-5,0 0-27-1,0 0-12 5,0 0-16-1,-15 10 7 0,-54 4 7-2,-20 0-12 4,-14 0-5-4,-11 0-12 2,-6-5 1 1,-1-3-12-4,-3-6 4 5,5 0-10 9,-3 0-11-16,-1 0-12-3,5 0 0 9,5-12 0 0,0 1 0-4,5 0 0 4,-5 0 0 1,2 5 0-6,7-3 0 4,4 7 0 2,7 2 0-7,9 0 0 7,3 0 0-3,1 0 0 3,-1 8 0-4,-2 6 0 2,7 3 0-2,6-4 0 1,15 2 0 2,9-3 0-1,18-8 0-3,12 0 0 3,6-1 0 2,3-1 0-5,1-2 0 0,2 3 0 5,-1-3 0-4,5 0 0 2,-4 0 0-1,0 4 0 2,1-3 0-1,-2 8 0 0,-3 6 0-5,3-2 0 7,-5 4 0-3,4 3 0 4,-5 2 0-3,-1 1 0-5,-4 8 0 5,5 5 0 2,-3 5 0-3,-1 8 0 2,7 0 0-3,0 0 0 3,-1 8 0 2,6 2 0-10,0 10 0 5,3 8 0 5,0 9 0-3,0 6 0-2,0 0 0 0,0 1 0 3,0 8 0-3,0 3 0 1,6 2 0 2,3 5 0-2,-5-10 0 2,3-7 0-3,-4-1 0 2,4 2 0-1,-7 13 0 0,3 10 0 0,-3 3 0 4,0 2 0-5,0-7 0 2,0-10 0 0,0-7 0-1,0-2 0 0,0 2 0 0,0-1 0 1,0 4 0-1,0-4 0 1,0-2 0 1,0-2 0-3,0 8 0 0,0 8 0 2,0-1 0 1,0 7 0-4,0-4 0 3,0-7 0 0,0-7 0 2,0 1 0-3,0-5 0 1,0-1 0-1,0 1 0-1,0-12 0 1,3 4 0 0,1-9 0 2,7 6 0-2,-1 4 0 1,3 6 0-1,-6 6 0 1,5 0 0 0,-8-3 0 0,3-8 0-2,-4-13 0 1,-3-6 0 1,0-20 0-2,0-9 0 2,0-6 0 0,0-9 0 1,0 0 0-3,0 0 0 3,0 2 0-2,0 3 0 1,0-6 0-2,-3 8 0 1,-4-4 0 1,4-5 0-2,2-14 0 3,1-5 0-3,0-4 0 3,0 0 0-4,0 0 0 4,0 0 0-2,0 0 0 3,0 0 0-5,0 0 0 3,0 0 0 0,0 4 0 1,1 5 0-2,22-2 0-1,-5 3 0 5,1-3 0-4,1 1 0 1,3-1 0-2,2-2 0 2,8 0 0 1,2 2 0-6,1-2 0 6,3 0 0-2,8 4 0 3,-4 2 0-3,3 1 0 0,8 1 0 0,-2-6 0 3,0 0 0-7,9 5 0 5,2-4 0 0,-2 1 0 1,8 4 0-3,-2-8 0 5,1 10 0 3,1-9 0-12,-5 0 0 7,4-6 0-6,2 0 0 4,1 0 0 9,1 0 0-14,8 0 0 9,1 0 0-9,1 0 0 6,-3 0 0-1,1 0 0 4,-6 0 0-8,0 0 0 7,-5 0 0 2,-2 0 0-10,-6 3 0 7,-4-3 0-4,-7 2 0 2,-8 4 0 0,-1 3 0 3,-3-4 0 1,1-5 0-9,1 3 0 7,1-3 0-1,-1 0 0 0,-6 0 0-4,2 0 0 5,-8 0 0 1,2 0 0-2,-4 0 0 6,3 0 0-10,-9 0 0-3,4 0 0 13,0 0 0-13,-3 0 0 9,2 0 0-3,-3-3 0 0,-7-2 0 1,-3 5 0-2,0 0 0 4,-7 0 0 1,-1 0 0-10,6 0 0 8,-5 0 0-1,2 0 0-1,5-7 0-1,0 7 0 5,-3-2 0-6,6-1 0 6,-3 3 0-8,-4-3 0 5,1 3 0-2,-2 0 0 4,-1 0 0-4,-4 0 0 2,0 0 0 1,0 0 0 0,0 0 0-3,0 0 0-2,0 0 0 6,0 0 0-3,0 0 0 1,0 0 0-1,0 0 0 0,0 0 0 1,0 0 0-1,0 0 0 1,0 0 0 0,0 0 0 1,0 0 0-6,0 0-4 7,0 0-4-3,0 0 2 2,0 0-1-2,0 0 0 1,0 0-2-1,0-2 1 0,0-1 1 0,0-3 2 0,4-11-2 5,4 4 2-8,5-8-2 3,-6 4 7 2,-1 10-3-4,-3-5 3 5,0 0 0-2,1-1 0-1,-1-12-4-2,-3-12 2 5,1-8 2-3,2-11 0 1,-3-15 0-1,6-10-1 2,-3-9 1-2,-3-8 0-1,3-1 0 1,-2-11 1 2,2 3-1-2,-3 4 0 1,0-4 0 1,4-4-1-4,-4 0 2 3,0 2-1 0,0-2 0 0,0 10 0-1,0-2 0-1,0 1 2 2,0-4-4 0,0-7 3-1,-4-5-1 1,1-9 0-1,-4 1 2 1,1 3-4 4,2 2 2-10,-3 8 0 4,4 12 1 4,3 12 0 0,0 10 1-6,0 13 0 2,0 9-2 3,0 0-1 0,0 0 1-1,0-2 2-2,0 0-2 1,7 1 1 2,0-2-1-1,6 5 1-3,-3-5 0 3,1 6-1 0,-4-2-2 1,4-2 2-3,-6-4 2 1,2 0-2 1,-1-5-1 0,-3 2 0 0,4 1 2 1,-4 5-1-1,4-1 0-5,-4 4 0 4,1-4 0 2,-1-6 0 0,6-8 0 1,-5-7 0-7,4-6 0 5,0-1 0 1,1 7 1-1,2 3-1-1,-3 7 0 0,-1 7 0 2,-1-1 0-3,1 3 0-1,-3-5 0 4,1-6 0-1,-1-4 0 0,-4 2 0-3,0 1 0 6,0 8-1-2,0 6 1-5,0 7 1 3,0 7-1 3,0-1 0-3,0 2-1 2,0 0 2-5,0 4-1 4,0 7 0 0,-9 6 0 0,5 5 0-2,1 12 0 2,-1 0 1 1,4 7-1-2,0 2 0-1,0-1 2 4,0 3-1-4,0 0-1 1,0 0 4 0,0 0 1 1,-6 0-2-1,-6 0-1 2,-11-6 1-2,-6-5 1 2,-1 8-1 0,1 1-3-6,8 2 0 4,-2 0 1 2,-1 0-1-1,-4 5-4 0,-5 26-30 1,-6 16-101-2,23-17-163 1,4 5-126-4</inkml:trace>
    </iact:actionData>
  </iact:action>
  <iact:action type="add" startTime="27552">
    <iact:property name="dataType"/>
    <iact:actionData xml:id="d8">
      <inkml:trace xmlns:inkml="http://www.w3.org/2003/InkML" xml:id="stk8" contextRef="#ctx0" brushRef="#br0">25322 13908 393 0,'0'0'245'2,"0"0"-65"1,0 0-15 5,0 0-58-1,0 0-20-2,0 0-16 4,0 0-14 0,0 9-19-2,0-12-19-1,0-31-6 3,8-20-1-2,-3-16-5 2,3-6-2-3,-3-5-3 2,-2 2 4 0,2 9-2 4,-5 16 4-11,0 17 0 7,0 12-5 1,0 11-2-1,0 4 0 11,0 3 0-19,0 5-1 7,-8 2 3 3,-5 0 10-7,-3 0-1 3,2 0-1 1,-2 0 2 3,-4 9 4-3,5 13 14 1,4-3-8-3,2 2-11 5,5-2-7-2,-1-2 1-1,5-6-6-1,0-5 2 2,0-6 0-1,0 0 1 0,0 0-1 2,0 0 7-3,13 0-9 3,18-23 0-2,5-5-1 2,-6-6 1-1,-2 4-1-4,-2 4 1 4,-9 8 0 0,-5 13 1 6,-3 2-1-13,-9 3 2 8,5 0 6-3,6 0 25 4,2 15-10-6,5 22-8 6,0 1-11-2,1 5-4-3,0-13 0 5,-4-4-8-5,0-10-15 3,-2-6-27 1,-3-10-24-2,-5 0-59-1,6 0-64 1,-11-7-134 1</inkml:trace>
    </iact:actionData>
  </iact:action>
  <iact:action type="add" startTime="28392">
    <iact:property name="dataType"/>
    <iact:actionData xml:id="d9">
      <inkml:trace xmlns:inkml="http://www.w3.org/2003/InkML" xml:id="stk9" contextRef="#ctx0" brushRef="#br0">26118 10805 349 0,'0'0'75'4,"0"0"43"-3,0 0 1 7,0 0-20 0,-233-130-12-2,146 122 9 1,-21 8-27 1,-15 0 1 0,-14 0 7-1,-19 37-6 0,-16 10-18 2,-18 24 8-2,-14 19-8 0,-2 23 12 7,19 18-37-7,25 19-4-4,30 13 2 4,37 5 3 4,42 10 3-5,53-2 6 2,27 8-10-2,102-8-21 0,76-11-4 2,63-18 11 0,46-32 0-1,39-34-14 1,25-36 0 1,-4-28-5-3,-36-17 5 2,-57-2 0 0,-77-38 1 0,-56-27 3 0,-51-34-4-3,-45-48-4 3,-44-51-2-1,-16-49-4 3,-81-39-16-3,-42-4-33 2,-36 16-11-2,-27 55-19 0,-10 67-61-2,117 154-12 5,20 0-204-3</inkml:trace>
    </iact:actionData>
  </iact:action>
  <iact:action type="add" startTime="30016">
    <iact:property name="dataType"/>
    <iact:actionData xml:id="d10">
      <inkml:trace xmlns:inkml="http://www.w3.org/2003/InkML" xml:id="stk10" contextRef="#ctx0" brushRef="#br0">4023 15330 360 0,'0'0'187'3,"0"0"40"3,0 0-33 1,0 0-57 1,0 0-20 1,0 0-23-4,0 0-7 4,87 0-15-2,-106 0-4 2,-42 0 15-3,-27 0-1 3,-9 0-35-1,-15 0-19 0,3 0-6 0,1 0-10-3,0 0-8 6,10 0-2 6,2 0-1-13,19 0-1-4,19 0 2 17,21 0-2-17,18 0 0 14,10 0 0-12,9 0 0 6,0 0-1-4,0 0-10 1,14 0 4 3,52 0 3 1,34 0 4-1,29 0 0 1,11 0 0 0,1 0 2-4,-12 11 5 2,-13 4 4 2,-19-6 11-5,-29 1 1 6,-24-5 10-3,-20-5-5 2,-19 2-2-5,-5-2-18 3,0 0-8 2,-37 0-7-2,-51-4 0 3,-38-22 7-2,-18 2 1 1,4 3-1-7,15 5-1 6,22 4-9 3,26 12-55-2,27 0-65-6,50 0-79 6,0 0-136 0</inkml:trace>
    </iact:actionData>
  </iact:action>
  <iact:action type="add" startTime="31068">
    <iact:property name="dataType"/>
    <iact:actionData xml:id="d11">
      <inkml:trace xmlns:inkml="http://www.w3.org/2003/InkML" xml:id="stk11" contextRef="#ctx0" brushRef="#br0">9988 16362 889 0,'0'0'159'2,"0"0"-35"4,0 0-51 2,0 0 12-2,-202-32-27 2,101 21-16-2,-8 2-22 1,-3 9-10 2,8 0-4 0,4 0 0-2,12 7-2 0,9 18-1 2,13-4-1-5,18-1 0 5,12-5 0 0,18-6 1-1,15-5-2-1,3-1 5-2,25 7 15 4,47-3-14-1,36 1-2 2,32 1 10 5,8-3 0-15,-1-4 9 15,-24 5 4-14,-39-7 12 7,-31 0-7-4,-25 0-16 5,-15 0-7 5,-10 0-9-12,-3 0-1 5,0 0-8 1,-16 0-5-2,-36-9 13 3,0-6-15 3,5 7-40-8,5 1-39 7,15 7-67-10,25 0-70 9,2 0-409-6</inkml:trace>
    </iact:actionData>
  </iact:action>
  <iact:action type="add" startTime="31649">
    <iact:property name="dataType"/>
    <iact:actionData xml:id="d12">
      <inkml:trace xmlns:inkml="http://www.w3.org/2003/InkML" xml:id="stk12" contextRef="#ctx0" brushRef="#br0">11597 16675 522 0,'0'0'186'6,"0"0"-50"0,0 0-67 0,0 0-2 1,0 0-15 1,0 0 18 0,0 0-25-2,-205-44 12 2,101 44-8 0,-8 0-12 0,8 0-13 1,2-5-8-2,26 5-8 0,12 0 1 2,20 0-3-4,20 0-1 4,15 0 6-2,6 0 9 1,3 0 16 1,20 0 35-4,51 0 4 4,43 0-65-3,30 8 3 12,13 2 3-18,4-6 2 8,-7-4 7 1,-24 0-4 3,-21 0-12-10,-31 0 18 5,-32 0-10 1,-18 0-13 1,-22 0-1-2,-6 0-3-2,0 0-1 4,-6 0-18-2,-48 0-13-1,-27 0 28 5,-12 0-20-5,-14 0-41 0,-7 0-64 2,64 13-106 3,7-1-293-8</inkml:trace>
    </iact:actionData>
  </iact:action>
  <iact:action type="add" startTime="35679">
    <iact:property name="dataType"/>
    <iact:actionData xml:id="d13">
      <inkml:trace xmlns:inkml="http://www.w3.org/2003/InkML" xml:id="stk13" contextRef="#ctx0" brushRef="#br0">7868 14230 424 0,'0'0'57'6,"0"0"30"1,0 0 58-3,0 0-26 4,0 0-36 0,-163-75 0-1,119 58 3 0,-9 8-10 2,-18 9 0-2,-22 0 0 1,-28 9 8-1,-8 27-21 0,-11 6-29 1,-5 9-8 1,-6 6-4-2,-4 10-7 12,-2 14-4-18,10 12-3 5,16 14 5 1,18 11 4 0,16 8-3 1,10 5 6 1,16 6-3 5,14 7-4-13,11 12 0 8,13 7 4-3,15 7-3-1,18-2 7 2,0 9-2 2,44-3 2 0,43 3-8-6,37 3 7 5,43 2-2 3,27-11-11-3,24-10-2-1,6-24 0-4,-3-23 3 7,-15-26-5-3,-21-20-3 7,-21-31-2-13,-3-37-2 8,7 0 0-3,13-56-1 3,19-45-1-2,10-23 4 1,-5-33-1 0,-11-23 1-1,-23-17 2 6,-30-8 0-10,-33-9 0 9,-37 3 0-10,-27 4 0 10,-30 1-2-10,-14 10 0 5,-7 8-1 3,-62 9-2-5,-39 11 0 4,-37 10 2 4,-33 20-2-11,-22 14 4 6,-9 23 1-3,8 20 2 5,10 27 3 4,17 22 1-13,17 24 0 9,9 8-4-5,6 0 3 3,-4 30-1-1,-4 21-1-1,1 17-2 9,9 7-1-13,-4 15-3 6,-2 5 3-4,2 4 2 5,-1-5-2-1,12-10 0-1,17-12 1 8,11-3-1-13,18-12 0 4,14 9 1-1,6 4-1 5,13 8 4 3,11 18-2-9,14 11 12 9,10 11 8-10,13 15 3 8,6 10 0-9,9 8-5 12,43 12 1-12,25 6-4 11,32-1 1-9,25 7-3-4,37-4-2 11,19-11-3 2,18-16-3-11,16-29-7 12,14-28 0-12,7-30 0 10,12-38 0-10,1-19 0 7,-24-14 0-5,-13-43 0 10,-30-10 0-12,-24-15 0 7,-19-19 0 1,-18-24 0-6,-17-23 0 4,-19-23 0 1,-24-16 0-1,-25-28 0-4,-19-7-3 4,-26 0-9 3,0 10 3-8,-31 8-1 7,-35 25 2 0,-21 13 4-7,-18 6-1 6,-12 5 0 3,-11-5 4-10,-11 0 0 8,-3 11 0-4,2 11 1 2,1 20 0-4,8 19 0 7,6 27 0 2,-1 24 1-11,5 22-1 11,-8 24 1-11,-12 2-1 6,-17 24 4 1,-13 33-1-5,-26 16-2 2,-11 15 2 6,-2 13-2-7,9 11-1 4,21 12 6-4,28 13-1 4,23 13-3 2,24 9 1-8,24 13 4 5,22 10-3 3,23 3 4-8,36 21-2 4,3 19-2 2,78 22-4-2,58 12 0 2,52 1 0-6,56-14 0 7,51-40 0-2,44-41 0 5,15-53 0-12,5-59 0 10,-21-53 0-7,-44-36 0 5,-48-82-16 4,-59-51-32-11,-55-35-56 8,-58-21-81-6,-77 128-92 9,-48 28-174-12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6T04:00:27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894">
    <iact:property name="dataType"/>
    <iact:actionData xml:id="d0">
      <inkml:trace xmlns:inkml="http://www.w3.org/2003/InkML" xml:id="stk0" contextRef="#ctx0" brushRef="#br0">29945 5125 529 0,'0'0'208'4,"0"0"-50"2,0 0 0 1,0 0-64 1,0 0-23 1,0 0-8-5,0 0 18 5,-15 12 0-2,-21 6-23 0,-4-3 0 1,-5 2-21-1,-11 0 0 2,0 0-15-2,-5-2-2-1,-6 0-7 2,-2 0 0 0,1-4-1 0,-2 3-2-2,-4-2 0 13,-10-2-1-14,-3 2 5 2,-13-4 8-6,-4 1 3 9,4-1-21-5,-5-3 10 4,-5 2-4 0,-1-2-2 2,-2-2 4-10,-3-3-5 8,4 0-4-3,3 0-1 2,5 0-1 4,4 0 2-9,-2 0 0 4,11-3-2 0,-6 1 3 1,4-1 0 2,3 3-2 2,0-4-1-11,6 4 1 8,3 0-1 1,9 0-1-6,12 0-2 6,8 0 2-4,3 0 0 1,5 0-1 1,1 0 1 0,-1 4 0-2,2-1-3 1,-3-1 3 3,-5 1 0-2,0-3 0-1,-5 0 0 0,-1 0 0 4,-1 0 2-9,-2 0-3 7,2 0 1 0,-4 0-1-5,1-12 1 3,-7-1 0 1,3-1 1 0,-3-4-1 0,-1 5 0 0,-4 1 0-2,1-3 1 3,-9-1 0-2,3-3 0 0,-4 0-1 1,-6-1 1 3,-3 0-1-4,0 0 0-3,-4 3 1 4,6 0 0 1,-8 3 4-1,3 4-2 0,-11 2 0-4,-1-1 0 6,-5 3-1-1,0 1-2-6,0-5-1 5,10 3-1 1,-1-2 0-2,-7 3 2 2,4 1 2-3,-5-1-2 2,5 0 0-1,1 1 1 1,1-1-1 1,5 4 0-2,-3 2 0 0,3 0 3 0,-6-4-2 0,3 2 0 0,-4-7-1 4,-1 5 2-8,1-3 0 7,-6 1 0-4,0 1-2 2,-8-1 4 1,-15 0-2-4,-3 1 0 4,-9-1-2-2,0 3-1 1,1 3-3-1,-9 0 4 2,-7-3-4 7,-2 3 4-12,-2-2 3 0,5-1-3 0,1 1 0 4,1-1 1 0,1 3 1 2,3-4-1-1,0-1 3-7,-4 2-3 7,2-3 5-1,-12 3-4 1,4 3-2-1,6 0-1-4,5 0-1 4,-2 0 1 1,9 0-1-3,2 9 2 4,5 6 0-4,6-5 2 6,7-1-1-11,2-4-1 6,6 1 3 4,-3 1 3 2,8 3-4-12,9 4-1 13,0-2 2-11,-1-7-2 6,-1-2 3-5,-15-3-2 5,0 0 1-1,-8-3-2 5,-5-21-1-10,8 6-2 5,-4 1 1-4,4 8-3 4,-2 6 4-1,-6 3 0 3,1 0 2-6,1 0-2 9,4 0 3-13,-2 3-2 10,4 9-1 2,-1-2 1-9,4 2 0 13,2-2 0-15,-3 0 1 8,-5-1 1-5,-8-1-1 5,-5 0-1-4,-4 4 1 6,2-10-2-5,-1 1 0 2,4-3-2-1,-1 0-3 0,-4 0 5 7,-4 0-1-13,-2 0 1 9,5 0 0-6,-2 0 1 6,6 0 0-5,1 0-1 3,5 0 0 2,5-3 2-4,5 1-1-1,-1-1 0 3,-7 3 3 1,-3 0-3 0,-7 0 0-6,-1 0-1 7,5 0-3-2,-4 0-1 0,-1 0 3-1,-7 0 0 0,3 0 1 0,2 0 0 2,4 0 0-3,-1-9 1 3,-4 1 0-2,2 0 0 2,-3-1-1-6,-6-1 3 5,2 3-3 3,-13-3 3 1,-10 0-1-10,-9-7 0 3,-11 4-2 4,-1-5-7 2,-7-1 7-7,-2 2-3 5,0-5 3 0,10 5 0-3,8 0 0 2,11 8 1-1,9 5-1 0,7 4 0 4,4 0 1-9,-7 0 4 8,4 0-2-1,-1 0-3-5,4 0-2 6,3 0-3-4,7 0 5 3,-1 8 0 3,4-3-1-11,9 3 2 7,15-2-1 8,10 2 1-14,10 1 0 3,16-1 0 3,11-3-1 4,18 2 1-10,3-5-1 8,12-2 2-6,3 3-2 4,10 0 1 1,4-1-1-3,2-2 1 4,4 3-1-3,-3 1 1 1,1-3-1-4,-3 3 1 4,-6-1 0 1,8 0-1-2,-4-3 0 2,-7 2 3-1,-7-2-3 4,-9 0 2-10,-14 0 6 6,-3 0-3 0,-13 0-4-2,-3 0 3 2,-8-8-1-2,-5-6-2 2,-2 3-1 1,-14 2 0-3,2-2-1 2,-14 5-2-1,-6 1 3 2,-4-1 0 4,-6-1 0-12,-3-2 2 6,11-4-2 3,-3 3 1-5,3-2 0 3,6 7 2 0,-3 2 0-1,4 1-2 2,-1 2 4 2,3 0-3-9,0 0 3 7,2 0-1 2,-7 0-2-10,-2 0 2 7,7 0-4 1,2 10-1 0,7-1 0 5,12-4-2-13,2 3 3 8,7-3 0-4,9 3 0 2,1 1 2-2,13-5-2 7,4 2 1-6,5 2 0 3,1 1 0-6,2-1-1 7,10-3 1-1,2 2-1-5,-2 1 0 6,0-6 1-1,-6 5-1-3,-3-7 2 0,-2 0-2 3,-1 0 0-1,2 0 1 3,-4 0-1-9,-1 0 1 5,-9 0-1 2,1 0 0 0,1 0 0-6,10 0 3 6,24 0-3 1,10 0 0 3,13 0-1-12,7 0 1 6,3 0 0 1,0 0 2-2,0 0 2 3,0 0-4-3,0 0 0 1,0 0 0 2,0 0 0-2,0 0 0 0,0 0 0 1,0 0 0 0,0 0 0-3,0 0 0 3,0 0 0 0,0 0 0-1,0 1 0 0,0 22 0 0,0 3 0 2,0 1 0-1,0 5 0-1,0 2 0 3,9 3 0 0,-7 1 0-6,0-1 0 5,-2 5 0 0,0 0 0-5,0-1 0 5,0 3 0-4,0-3 0 4,0 5 0-3,0-4 0 3,0 3 0-1,0-6 0 1,0 4 0-2,0-4 0-1,0-3 0 4,0 1 0-6,0-4 0 3,0 6 0 2,0-2 0 1,0 5 0-6,0-2 0 5,0 2 0 0,0 1 0-5,0-2 0 3,0 0 0 1,0 6 0 3,0 0 0-7,0 9 0 6,0 6 0-1,0 8 0-5,0 1 0 2,0-1 0 2,0 9 0 0,0 2 0 0,0 0 0 0,0 8 0 1,0-3 0 3,-2-5 0-10,-13 1 0 8,1-9 0-6,-6-8 0 4,6 0 0 4,2-7 0-10,-1-5 0 5,4-9 0 2,4-12 0 4,-1-9 0-11,6-4 0 8,0-5 0-7,0 1 0 6,0 0 0-3,0-2 0 3,0 6 0-2,0 11 0 1,0 2 0 0,0 13 0 1,0 6 0-3,0-1 0 4,0 4 0-5,0 0 0 3,0-1 0 3,0-9 0-7,0 0 0 5,0-12 0 0,0 7 0-6,0 1 0 5,0 2 0 1,0-5 0 2,0-7 0-9,0-1 0 10,0-6 0-7,0-6 0 4,0 0 0-1,-2 2 0-1,2 3 0 0,-3 1 0-2,3-1 0 3,0-7 0 0,0-10 0 1,0 0 0-4,0 4 0 5,0 2 0-5,0 9 0 2,0 2 0 1,-2 0 0-1,2 9 0 1,-5 4 0 0,5-4 0 3,0-5 0-8,0-7 0 8,0-11 0-7,0-8 0 3,0 0 0 2,0 0 0-2,0 0 0-1,0 0 0 3,18-8 0 0,12-11 0-3,2 6 0 2,8 0 0 2,5 2 0 3,15-1 0-12,8 0 0 10,15 4 0-8,4-4 0 7,13 5 0-5,7-4 0 1,6 9 0 5,1-5 0-6,5 7 0 4,10 0 0-3,-1 0 0 4,5 0 0-2,3 0 0-2,-4 0 0 0,2 14 0 0,3-2 0 4,0-1 0-2,-2-1 0 1,-5 2 0-6,-2 2 0 7,-5 4 0 4,-2-1 0-13,-2-2 0 7,-6-3 0 1,-4-3 0-2,-7-7 0-4,2-2 0 8,0 0 0-4,-4 0 0 2,2 0 0-6,-2 2 0 6,-6 7 0-1,0-1 0 1,-5 0 0-1,-5 4 0-5,0-5 0 7,0-3 0-2,3 0 0 1,3-4 0-4,-2 0 0 4,2 2 0-1,-6 5 0 0,-1-2 0-2,-2 7 0 1,-4-2 0 3,0-2 0-7,2-1 0 7,5-7 0-2,5 0 0-1,2 0 0 1,-2 0 0-1,3-12 0-1,-3 0 0 3,-4 7 0-1,-1-3 0-1,0 4 0 1,0 4 0 1,6-1 0-5,0 1 0 3,0 0 0 2,4-4 0-2,-4 4 0 0,-1 0 0 4,-5 0 0-6,4 0 0 3,-2 0 0-2,9 0 0 3,2 0 0 8,3 0 0-14,2-3 0-2,-2 1 0 6,4-4 0 4,1-3 0-2,8 1 0-7,10 1 0 6,4-3 0 3,4 7 0-2,-4-2 0-4,2 1 0 2,-4 2 0 2,0-4 0 1,2 4 0-7,7-1 0 4,-7 3 0 0,5 0 0 3,-6 0 0-2,0 0 0-2,5 0 0 2,-4-3 0 2,4 0 0-8,-11-3 0 7,0 1 0-1,-4-5 0 2,-1-3 0-7,7 2 0 8,7-2 0-2,-2 1 0-4,4-1 0 2,-4-2 0 1,-2 0 0 6,-2 8 0-12,3-5 0 11,-5 7 0-12,-1-4 0 8,-6 1 0-1,-2-7 0-5,1 5 0 6,0-4 0-1,2-1 0 2,5 9 0-6,-3 1 0 4,-1 3 0-1,-4 2 0 3,-2 0 0-4,5 0 0 1,5 0 0 0,0 0 0 1,6 0 0 0,-1 0 0 0,0 0 0 2,1 0 0-3,1 5 0-3,1 1 0 3,-1 0 0 5,3-3 0-1,-6 1 0-10,1 0 0 8,4-2 0-1,6 5 0 0,-5 3 0-5,1-2 0 8,-1 4 0-3,-11-4 0 0,3-2 0-5,5-3 0 5,-2-1 0 1,7-2 0-2,-5 0 0 4,-5 3 0-7,-2 0 0 6,1 4 0-5,-8 0 0 3,1 1 0 1,-1 1 0-2,-5-1 0 2,-4 0 0-6,-1 1 0 6,-6-2 0-1,7-6 0 0,-4-1 0 0,2 0 0-1,-2 3 0-1,-4 1 0 2,-2 1 0 1,-7-3 0-3,-3 4 0 1,3-6 0 2,7 0 0 0,6 0 0-5,10 0 0 7,0 0 0-4,8 0 0 2,-2 0 0-6,5 0 0 5,-2 0 0 1,0 0 0-2,0 0 0 2,3 0 0-4,-8 0 0 5,4 0 0-4,-2 0 0 2,1-6 0-1,3 1 0 0,5-1 0 1,-2 2 0 0,-5 0 0 1,2 1 0-2,-13-6 0 1,6 1 0-3,8 0 0 3,0-1 0-2,3 3 0 2,9 0 0 1,-4 5 0-1,0-1 0-1,-1 2 0 0,-4 0 0-1,2 0 0 2,0 0 0 2,-4 0 0-4,-4 0 0 2,5 0 0-2,1 0 0 2,10 0 0 1,1 0 0-3,7 0 0 2,-7 0 0 0,5 0 0 1,11 0 0-2,0 0 0 1,7 0 0-1,1 0 0-3,2 0 0 4,0 0 0 0,6 0 0 1,1 3 0-3,3 3 0 5,1-2 0-4,5-4 0-1,1 0 0 1,-2 0 0 3,4 2 0-3,1 2 0 0,4-3 0-1,8 3 0 1,10 2 0 1,-2-1 0 0,7 0 0 0,-8-1 0-1,-7-4 0 0,-8 0 0 0,-10 0 0 0,-9 0 0 2,-14 0 0-2,-9 0 0 2,-9-5 0-1,-20-4 0-1,-1-1 0 0,-11 3 0 1,-5-4 0 0,-7 2 0-2,-13 1 0 1,-6 1 0 1,-12-1 0 0,-7 6 0-2,-11-1 0 1,-11-3 0 1,-2 3 0 1,1 0 0-1,-5-2 0 0,8 0 0-1,6 0 0 1,3-2 0-4,2 5 0 5,4-6 0 1,6 5 0-7,7-3 0 8,5-3 0-6,10 0 0 4,6 4 0-2,3-7 0 1,1 4 0 1,-1-5 0-1,-5-3 0-5,8 0 0 5,0 2 0 1,6 0 0-2,1 1 0 1,0-2 0-2,-7 5 0 6,-10-3 0-6,-3 2 0 6,-3 9 0-11,-6-4 0 10,-1 3 0-5,-3 3 0 0,3-2 0 1,4 2 0 1,4 0 0 2,4 0 0-6,-2 0 0 4,-6 0 0 1,-1 0 0-1,-9 0 0-2,-6 0 0 1,-12 0 0 3,-9 0 0 3,-11 0 0-11,-4 0 0 2,-9 0 0 5,-1 0 0-2,-2 0 0 1,-1 0 0-2,-3 0 0 2,0 0 0 1,3 0 0-2,-3 0 0 0,0-3 0 1,2-28 0 1,-2-29 0-2,0-35 0 0,0-24 0 0,0-15 0 0,0-3 0 3,0-7 0-5,-2-4 0 4,-14-2 0-1,-4 2 0-1,3 7 0-2,-1 10 0 4,2 3 0 1,-4 11 0-7,8 10 0 6,1 15 0 3,1 6 0-9,7 13 0 5,-5 0 0 3,6 0 0-7,-1-2 0 5,0-7 0-3,-2 1 0 3,3-7 0-1,2-2 0-3,0 0 0 4,0 6 0-3,0 11 0 2,0 10 0-1,0 13 0 1,0 11 0-1,0 9 0 3,0 3 0-3,0 11 0-2,0 5 0 3,0 3 0-2,0 6 0 2,0-3 0-1,0 5 0 2,0 0 0-2,0 0 0 2,0 0 0-5,0 0 0 6,0 0 0-4,0 0 0 5,0 0 0-7,-16 0 0 4,-26 0 0 1,-31 0 0-2,-5 0 0 2,-11 0 0-1,1 0 0 0,2 5 0-2,5-3 0 1,10 0 0-2,12 1 0 5,11 0 0-1,15-3 0-4,9 0 0 4,11 0 0-3,6 3 0 4,-3 11 0-3,-3 8 0-2,-9 12-131 3,14-15-164 1,-6 1-94-3</inkml:trace>
    </iact:actionData>
  </iact:action>
  <iact:action type="add" startTime="8668">
    <iact:property name="dataType"/>
    <iact:actionData xml:id="d1">
      <inkml:trace xmlns:inkml="http://www.w3.org/2003/InkML" xml:id="stk1" contextRef="#ctx0" brushRef="#br0">8398 5041 908 0,'0'0'130'3,"0"0"-13"1,0 0-43 4,0 0-23 0,0 0 54 0,-190-30-27-2,62 30-9 2,-26 11 0 1,-11 23-25 0,-19 16-5-3,-9 12-10 2,-8 17-4 0,1 19 2-1,11 25-13 14,15 29 2-19,27 22-5 0,18 23 6 7,24 14 2 4,34 10 6-12,25 11 5 9,34 14-4-7,12 16-2 5,52-1 0 3,69-8 1-8,58-17-15 6,63-28-3-1,48-34 1 2,39-47-7-6,32-63-1 11,15-64-5-14,1-45 3 8,-21-95-2 0,-43-53 4-5,-58-46 1 6,-75-40-1-2,-75-30-3-4,-69-26 0 5,-42-10-4-3,-97-15 7 3,-49-1-1 7,-48 9-7-12,-28 16-6-4,-24 67-45 8,-29 76-37 1,-13 105-117-1,183 116-96-2,19 74-379 12</inkml:trace>
    </iact:actionData>
  </iact:action>
  <iact:action type="add" startTime="9858">
    <iact:property name="dataType"/>
    <iact:actionData xml:id="d2">
      <inkml:trace xmlns:inkml="http://www.w3.org/2003/InkML" xml:id="stk2" contextRef="#ctx0" brushRef="#br0">12324 7888 526 0,'0'0'374'2,"0"0"-182"2,0 0-20 3,184 139-10 0,-47-95-47 0,44 0-1 1,45-4-27 0,42-10-14-2,31-12-21 3,2-16-9 15,-9-2 0-23,-46 0-2 1,-52 0-1 5,-56-8-27 3,-57 1-13-6,-37-3 0 4,-28 7 0-3,-16-1 0 4,-12-14 0-2,-113-18 0 2,-83-12 0 2,-97-9 0-7,-60 9 0 3,-16 10 0 2,21 6 0 0,47 10 0-5,65 12 0 9,64 10 0-11,70 0 0 8,51 0 0-3,50 0 0 5,16 0 0-11,90 0 0 8,71 0 0 5,75 21 0-12,68 7 0 6,44 4 0-4,-10-4 0 4,-49-4 0 7,-65-4 0-13,-82-5 0 7,-59-7 0-4,-41-6 0 3,-26-2 0-3,-19 0 0 5,-82 0 0-2,-73 0 0-2,-76 0 0 2,-43-19 0 2,2-14 0-6,11-5 0 6,36 5 0-5,52 10 0 4,65 6 0-1,56 12 0-1,52 0 0 2,18 5 0-5,94 0 0 4,66 0 0 1,56 25 0 1,14 9 0-7,-31 3 0 6,-43-5 0-3,-64-2 0 1,-33 0 0 3,-32-8 0-4,-20-10-43 1,-23-5-119 1,-2-7-135-1,-23 0-146 2</inkml:trace>
    </iact:actionData>
  </iact:action>
  <iact:action type="add" startTime="11057">
    <iact:property name="dataType"/>
    <iact:actionData xml:id="d3">
      <inkml:trace xmlns:inkml="http://www.w3.org/2003/InkML" xml:id="stk3" contextRef="#ctx0" brushRef="#br0">19971 7970 930 0,'0'0'163'1,"0"0"-30"5,0 0-22 1,0 0-17 1,227-4-10-2,-88 11 20 3,47 2-18-2,54-5-10 0,37 0-12 1,0-4-14 1,-23 2-12 9,-38 1 2-13,-55 3-5-4,-53-4-6 7,-35 2-19-2,-40-4-10 4,-23 3 0-4,-10-3 0 2,-76 7 0-2,-93 3 0 3,-94 9 0-1,-68-2 0 0,-21-13 0 0,-6-4 0-4,40 0 0 6,44-2 0-2,60-9 0-5,59 5 0 5,55 4 0 2,48-4 0-4,52-7 0 3,26-4 0-4,72 8 0 6,47 3 0-6,57 6 0 5,41 12 0 1,20 35 0-9,-10 10 0 6,-35 2 0 1,-47-12 0-4,-42-10 0 2,-48-13 0 3,-38-7 0-3,-32-8 0-3,-35-5 0 6,-96-4 0-3,-64 0 0 2,-46 0 0-3,9-26 0 3,17-2 0 0,46 0 0 4,43 5 0-12,46 5 0 9,41 10 0-7,28 4-56 3,57 3-101 3,11 1-134-2,29 0-155 2</inkml:trace>
    </iact:actionData>
  </iact:action>
  <iact:action type="add" startTime="12057">
    <iact:property name="dataType"/>
    <iact:actionData xml:id="d4">
      <inkml:trace xmlns:inkml="http://www.w3.org/2003/InkML" xml:id="stk4" contextRef="#ctx0" brushRef="#br0">26563 7935 410 0,'0'0'630'3,"0"0"-509"-2,0 0 44 7,0 0-45 1,197 15-17-3,-79 1 8 0,34 8-27 2,23 6 3 0,22 1-26 1,22-1-16-3,6 2-13 2,2-7-10 11,-11 0 2-18,-33-8-1 5,-31-3-14 3,-47-5-9-5,-37-3 0 5,-29-1 0 4,-23-5 0-12,-16 0 0 7,0 0 0-2,-26 0 0 1,-84-31 0 2,-63-19 0-1,-76-9 0 4,-32 8 0-11,-19 11 0 9,-6 9 0-2,9 14 0 2,28 11 0-8,36 6 0 6,56 0 0 1,66 23 0 1,47-2 0-7,54-2 0 5,27 9 0 0,96 6 0 1,70 10 0 0,66-6 0-6,32-19 0 6,34-16 0 1,5-3 0-7,-18 0 0 5,-24-20 0 0,-46-3 0 2,-52-1 0-3,-60 7 0 3,-50 2 0-6,-46 10 0 5,-18 5 0-4,-6 0 0 2,-100 0 0 1,-80 0 0 0,-78 0 0 0,-43 0 0 0,9 0 0 2,34 0 0-3,44 0 0-2,51 3 0 3,52 11 0 2,47-6 0-1,38-6 0-7,26-2 0 5,61 0 0 2,59 0 0-1,50 0 0 2,11 0 0-5,-17 0 0 3,-37 0 0 1,-47 0 0-6,-39 0 0 6,-28 0-27-2,-13 0-113 0,-50 0-98 0,0 15-94 2,-11 8-233 0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6T04:07:17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892">
    <iact:property name="dataType"/>
    <iact:actionData xml:id="d0">
      <inkml:trace xmlns:inkml="http://www.w3.org/2003/InkML" xml:id="stk0" contextRef="#ctx0" brushRef="#br0">245 6959 748 0,'0'0'202'10,"0"0"-96"-9,0 0-24 7,0 0-13-3,0 0-8 2,0 0 8 0,0 0-4 3,113-27-8-4,-85 17-5 1,5-2-5 1,6-1-6 0,2-6 1 0,7 3 1-1,0 2-8 2,-3-6-3-3,-5 5-4 0,-1 2-9 2,-5 2-4 0,-7 3-4 1,-6-1-2 0,-8 6 0-4,-6-2-1 3,-4 2-2 0,1 3-3-1,0 0-3 2,-4 0 2-4,0 0-2 3,0-2 0 0,0 2 0-2,0 0-3 2,0-3 3 1,0-4-1-1,-11 0 1-3,-20-8 1 5,-12-2 0-4,-3 1 0 4,-11-4 0-3,0 3-1-2,-6 1 0 3,5 1 1 0,3 2-1-1,7 1 3 1,7 0-3 0,5 4 0 3,16 3 1-5,5-2-1 1,6 6 0 1,8 1-1-2,1 0-1 0,0 0 2 2,0 0-1 0,0 0 0 0,0 0 1-2,0 0 1 3,0 1 2-2,20 26-2 3,5 5 0-3,4 8-1 1,-1 2 1-1,5 4 0 0,-3 1-1 2,-1 3 0 2,2 2 0-9,-5-8 0 5,1-2 1 2,-3-5 0-1,-1-3-1 0,-6-6 0-5,-1-6 2 5,-3-10-2 0,-6-4 0 0,-4-6 0 1,-3-2-1-4,0 0 1 3,2 0-2 0,-2 0 2 0,0 0-2-2,0 0-2 4,0 0 4-4,3 0-4 3,2-13-1-3,-2-27 5 2,-1-13 1 1,-2-9-1-2,0-10 0 1,0-5 0-3,0-8 0 5,0 3 1-4,0-4-1 2,0 5 0 0,0 7 0 1,0 7-1 4,0 17 2-11,0 16-1 5,0 14 0 1,0 15 0-4,0 2 0 5,0 3 1-3,-2 0-1 2,-1 0 1 0,-10 0 0-1,-3 14 11 1,-8 25-8 1,-4 15 1-3,-7 8 4 0,1 9 2 2,3-2-3 0,2 5 3 0,2-5-4 0,3-4-5 4,4-12-1-9,4-10 2 7,-1-8-3-6,10-8 0 4,2-8-1 1,1-8-2-4,4-2-14 3,0-1-26 3,0 6-33-6,25 9-41 6,14 16-68-8,-23-22-90 7,-3 6-292-3</inkml:trace>
    </iact:actionData>
  </iact:action>
  <iact:action type="add" startTime="11521">
    <iact:property name="dataType"/>
    <iact:actionData xml:id="d1">
      <inkml:trace xmlns:inkml="http://www.w3.org/2003/InkML" xml:id="stk1" contextRef="#ctx0" brushRef="#br0">26604 9665 465 0,'0'0'170'6,"0"0"-26"2,0 0-11-3,0 0-55 3,0 0-13 1,0 0 4-2,0 0-7-1,0 0-6 3,-60-6-7-1,33 6 16 1,-11 0-9-1,2 0-9-3,-3 9-9 3,-2-1-7 0,0-3-13-1,1 4 8 1,1-4-10 2,1-2-3-4,-1-3 8 2,3 0 10-3,1 0 0 6,-1 0 4 6,2 0-10-17,4 0 5 4,-1 0-4 5,0 0-3 0,-1 0-11-3,4 0 4 1,-5 0-8 3,1 0 0-4,-3 0-4 3,2 0 2-4,1 0-2 3,4 0 1 1,-1-3 0-5,5 0 2 5,-1-3-1 0,3 5 0-4,-2-6-1 4,-5 1 0 0,4 2-3-1,-3-3 6 4,-3-1-8-9,-3-1 6 4,1 1-1 0,0 3 5 1,-5-2-3-4,-1 7 0 4,-2 0 5 8,5 0-2-14,-5 0-4 6,4 0 1-4,-7 0-4 6,2 0 0-4,-1 0-1 7,-2 0 0-11,4 0 0 7,-2-5-1-1,-2 0 2-4,1-1-2 4,-4 2 0 3,-1 3 3-5,-2 1 1 2,-2-4-1 0,5 4 5-3,-4 0-2 8,4 0-7-12,-4 0 0 8,-1 0 0-1,-3 0 0 4,-3 0 0-11,5 0 0 9,-3 0 0 1,10 0 0-7,-6 0 0 4,8 0 0-2,2 0 0 1,-1 4 0 2,1-3 0 5,2 3 0-12,-4-1 0 7,1 0 0-5,4-1 0 3,-7 1 0 2,6-1 0-1,2-2 0 3,1 0 0-10,-2 0 0 8,0 0 0-1,0 0 0 2,1 0 0-7,1 0 0 6,-1 0 0-1,-2 0 0-1,5 3 0 0,-7 4 0 1,2-5 0 1,0 5 0 5,1-3 0-12,4 2 0 4,1 3 0 2,-4 0 0-2,5 1 0 3,-2-2 0-3,11-2 0 2,5 0 0 4,4-4 0-11,6 1 0 7,4-3 0-1,2 0 0 2,1 3 0-2,2-3 0-1,1 3 0 2,0-3 0 0,0 0 0-1,0 0 0 2,0 0 0 0,0 0 0-3,0 3 0 3,-3 6 0-3,0 7 0 2,-6 7 0-3,5 8 0 5,-4-4 0-2,6 3 0-1,-4 0 0 1,1 4 0 0,5-1 0-4,-3 9 0 7,3 6 0-6,0 5 0 1,0 6 0 5,0 9 0-4,0 2 0 2,-1 6 0-3,-2 1 0 2,-3-6 0-3,3-2 0 5,2-10 0-5,-2-7 0 2,3-4 0 4,-3-4 0-4,3-7 0-1,-4 1 0 2,4-2 0-1,0 3 0 2,0 10 0-4,0-2 0 4,0 7 0 1,0 2 0-4,0-5 0-1,0-1 0 5,0-6 0-4,7-7 0 1,-4 0 0 4,-2-1 0-7,2 1 0 5,-3-3 0 0,0 0 0-4,6-4 0 1,-6 4 0 4,0-7 0-1,0 9 0-6,0-1 0 6,0 7 0-1,3 7 0 1,-3 1 0 4,0-5 0-12,0-1 0 7,0-3 0 1,0-8 0-6,0-8 0 8,0-8 0-5,0-3 0 1,0-8 0-1,0 0 0 1,0-6 0 3,0 0 0-4,1 0 0 4,-1 0 0-4,0 0 0 1,0 0 0 2,0 0 0-4,0 0 0 3,0 0 0 0,0 0 0 1,0 0 0-3,0 0 0 1,3 0 0 1,-3 0 0 3,5 0 0-8,-5 0 0 6,0 0 0-2,0 0 0 3,0 0 0-6,0 0 0 5,0 0 0-2,0 0 0 3,0 0 0-5,0 0 0 3,3 0 0-1,2 0 0 3,6 5 0-7,2 3 0 6,-2-3 0 1,-5 2 0-1,-3-2 0-6,1-5 0 6,-1 3 0-2,0-3 0 2,-1 4 0 0,9-2 0-1,2 4 0-5,-1-3 0 9,7-3 0-9,2 4 0 6,0 0 0 0,11-2 0-3,-1-2 0 3,4 0 0-2,3 0 0 1,-5 0 0-2,1 0 0 3,3 0 0 1,-5 0 0-6,6 0 0 5,4 0 0-2,-2 0 0-1,4 0 0 2,-2 0 0 1,4 0 0-4,4 0 0 4,-3 0 0-2,3 0 0 0,-2 0 0-1,-2 0 0 4,0 0 0-2,-2 0 0-1,-4 0 0 1,-6 0 0-2,-1 0 0 3,-2 0 0-1,-8 0 0-2,3 0 0 0,-4 0 0 4,1 4 0-3,6-4 0 1,-5 3 0 0,8-3 0 3,0 0 0-9,0 0 0 5,0 0 0 1,0 0 0 0,1 0 0 4,-2 0 0-10,-2 0 0 6,-2 0 0-1,1 0 0 2,-2 0 0-1,-3 2 0-1,9-2 0 2,-3 3 0-2,-2 0 0 1,5-3 0-4,-3 2 0 5,10-2 0-2,2 0 0 1,0 0 0 0,-10 0 0-1,3 3 0 1,1-3 0 0,-2 4 0-1,6-4 0-1,2 0 0 3,-1 0 0 0,4 0 0-4,2 0 0 4,1 0 0-3,-4 0 0 4,8 0 0-4,-5 0 0 1,5 0 0 1,-2 0 0 1,2 0 0-5,3 0 0 5,-7 0 0 0,7 0 0-3,1 1 0 3,0 3 0-3,-6 1 0 4,2-2 0-7,0-3 0 7,-8 2 0-4,1-2 0 4,-1 0 0-4,4 0 0 1,3 0 0 0,3 0 0 1,0 0 0 2,1 0 0-3,0 0 0 1,-10 0 0-2,9 0 0-1,-10 0 0 4,-2 0 0 2,2 0 0-4,-7 0 0-3,2 0 0 4,1 0 0 0,-11 0 0 0,4 0 0 0,-11 0 0 0,-2 0 0-2,2 0 0 0,-1 0 0 3,5 0 0-2,2 0 0 2,-2 0 0-1,2 0 0-1,-4 0 0-1,-5 0 0 3,-2 0 0-2,0 0 0 1,-5 0 0-4,5 0 0 5,-6 0 0 0,5 0 0-4,-3 0 0 4,-1 0 0-3,5 0 0 4,-6 0 0-4,0 0 0 3,0 0 0-3,1 0 0 1,2 0 0 1,-9 0 0-1,3 0 0 2,-7 0 0-3,0 0 0 2,0 0 0-1,0 0 0 2,3 0 0-4,-3 0 0 5,0 0 0-2,0-8 0-3,0-16 0 4,0-16 0-1,0-17 0 2,0-16 0-6,0-8 0 6,0-9 0-5,0-3 0 4,0 4 0-3,0 2 0 3,0 8 0 0,0 8 0-4,0 4 0 3,0 8 0 0,0-1 0 1,0 4 0-4,0 4 0 5,0-2 0-7,0-3 0 5,0 1 0 1,0-1 0 1,-3 2 0-6,-4-4 0 5,6 3 0-2,-7-1 0 1,3 5 0 0,2 0 0 0,-5 0 0-2,5-2 0 1,1 3 0 2,2 4 0-1,0 4 0-2,0 7 0 3,0-1 0-2,-3 9 0-1,3-2 0 1,-5 1 0 3,2-3 0-3,-1-1 0 1,1 2 0-2,-3-4 0 1,4 0 0 4,0 5 0-8,2 7 0 6,0 6 0-1,0 6 0 1,0 6 0-5,0-1 0 8,0 0 0-6,0 3 0 3,0-6 0-6,0-1 0 5,0-7 0 0,0-4 0 0,0-1 0 2,0 3 0-4,0 2 0 6,0 0 0-12,0 4 0 8,0 0 0 0,-3-2 0-1,3-1 0 0,0-4 0 3,0 7 0-2,0 6 0-2,0 3 0 2,0 4 0-1,-4-3 0 3,4 3 0-4,0 0 0-2,0 0 0 5,0 0 0 0,0 0 0-2,-3 0 0-1,3 0 0 3,-3 0 0-2,-7-6 0 2,-6-3 0-4,-1 1 0 3,-10 3 0 2,-3 5 0-2,-5 0 0-2,-1 0 0 0,-5 0 0 3,2 0 0-2,3 0 0 1,4 0 0 0,7 0 0 0,5 0 0-3,9 0 0 3,8 0 0 0,0 0 0 2,3 0 0-2,0 0 0-2,0 0 0 1,-3 3-34 2,-4 14-58 1,-1 11-33-9,0 15-92 7,6-18-66 0,2-4-269 0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6T04:07:17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1083">
    <iact:property name="dataType"/>
    <iact:actionData xml:id="d0">
      <inkml:trace xmlns:inkml="http://www.w3.org/2003/InkML" xml:id="stk0" contextRef="#ctx0" brushRef="#br0">25792 12415 284 0,'4'-3'105'4,"1"3"30"4,-2-3-16-2,1 3-24 0,-4 0-11 3,0 0 18-2,0 0 0-1,0 0-29 2,0 0-7 2,0 0-16-3,0 0-13-1,-31 0-4 4,-29 0 15-4,-17 10-17 2,-4 0-8-2,-8-4-7 3,5-2-8-2,7-4 1 13,11 0-5-18,12 2 0 1,10 1 2 5,17 2-2-1,4-2 6 0,10 1-5 0,11-4 4 2,2 0 0-2,0 0-1 1,0 0 20-1,0 0-12 1,38 0-7 4,26 0 3-8,23 0-9 4,7 0-3-2,-1 0 7 2,-17 0 8-4,-12 0 11 7,-13 0-5-3,-10 0-12 4,-12 0-4-11,-14 0-2 6,-7 0-1 0,-8 0 0 3,0 0 1-6,0 0-1 3,0 0-1 2,0 0 0-1,-19 0 0 0,-26 0 14-3,-7 0-3 7,1 0-7-5,8 0-3 0,9 0-2-2,4 2 1 5,9-2-1-3,8 0-6 1,8 0-48-2,5 0-39 1,0 0-55 3,0 0-44-6,24 0-142 6</inkml:trace>
    </iact:actionData>
  </iact:action>
  <iact:action type="add" startTime="12000">
    <iact:property name="dataType"/>
    <iact:actionData xml:id="d1">
      <inkml:trace xmlns:inkml="http://www.w3.org/2003/InkML" xml:id="stk1" contextRef="#ctx0" brushRef="#br0">26502 12415 363 0,'0'0'330'3,"0"0"-182"5,0 0 16-2,0 0-65 1,0 0-17 0,0 0-14 0,138 0-4 2,-98-8-24-3,7 0-8 0,-2-4-23 2,0 3-3 1,-8 5-6-2,1-2-3-1,-5 2-55 4,-1 2-61-4,-24 2-75 3,-8 0-209-4</inkml:trace>
    </iact:actionData>
  </iact:action>
  <iact:action type="add" startTime="12493">
    <iact:property name="dataType"/>
    <iact:actionData xml:id="d2">
      <inkml:trace xmlns:inkml="http://www.w3.org/2003/InkML" xml:id="stk2" contextRef="#ctx0" brushRef="#br0">27628 12435 320 0,'0'0'185'4,"0"0"-67"4,0 0 20-3,0 0-17 2,0 0 12 2,0 0-17-2,0 0-13-1,12 0-17 2,8 0-25 0,15 0-37 1,1 0 1-4,1 0-19 4,-4 0-3-1,-1 4-3-1,-9-4-9 0,2 2-71 0,-4-2-58 3,-18 0-101-4,2 0-374 3</inkml:trace>
    </iact:actionData>
  </iact:action>
  <iact:action type="add" startTime="13032">
    <iact:property name="dataType"/>
    <iact:actionData xml:id="d3">
      <inkml:trace xmlns:inkml="http://www.w3.org/2003/InkML" xml:id="stk3" contextRef="#ctx0" brushRef="#br0">28488 12435 536 0,'0'0'165'8,"0"0"33"-4,0 0-60 2,0 0-44 2,0 0-18 0,0 0 2-1,125 0-4 0,-70 0-16 2,3 0-16-2,1 0-29 3,-5 0-10-7,-8 6-1 5,-11 2-2 0,-15 1-32 1,-10 2-79-3,-10-9-69 3,0 2-195-2</inkml:trace>
    </iact:actionData>
  </iact:action>
  <iact:action type="add" startTime="20841">
    <iact:property name="dataType"/>
    <iact:actionData xml:id="d4">
      <inkml:trace xmlns:inkml="http://www.w3.org/2003/InkML" xml:id="stk4" contextRef="#ctx0" brushRef="#br0">20337 16782 401 0,'0'0'229'3,"0"0"-53"4,0 0-6 1,0 0-59-1,0 0-7 0,0 0-10 1,0 0 12 0,0 0-19-1,0 0-17 1,112 37-14 2,-83-32-8-3,-2 1-11-2,4-2-8 3,-1-2-1 0,4 0-2 1,-4-2 2-4,2 6-8 4,-7-6 0-1,-1 0 1-1,1 0-4-1,0 0-2 2,5 0 3 1,6 0-7 0,-4 0 5 7,0 7-6-16,4-7-4 8,-5 0 0 4,-1 0 3-9,6 0-4 6,-8 0 0-4,4 0 1 3,-5 0 1 0,2 0-1-2,-1 0 0 2,-1 0 1 7,0 0 0-15,0 0 1 5,5 0-2 5,-4 0 1 3,2 0-2-11,0 0-2 6,-1 0-3-1,-4 0 0 1,1 0 0 0,-1 0 0-3,-5 0 0 3,0 0 0-1,1 0 0 7,-5 0 0-12,4 0 0 6,-4 0 0 0,0 0 0-1,-5 0 0-1,5 0 0 7,0 0 0-9,-1 0 0 3,4 0 0 2,-5 0 0-2,6 0 0 0,-4 0 0 0,2-7 0 1,-2 7 0 2,4-6 0-6,-3 4 0 3,7 2 0 2,-1-2 0 1,1 2 0-6,2 0 0 2,1-4 0 5,0 4 0-6,5-3 0 4,-3 0 0-4,3 3 0 4,0 0 0 0,-3-5 0-1,-9 5 0-5,6-6 0 5,-6 4 0 2,4 2 0 4,-3-4 0-13,8 4 0 13,2-5 0-12,2 2 0 5,6-2 0 0,2-3 0-2,-5 4 0 8,2-1 0-9,-1-3 0 5,8 2 0-3,0-2 0 2,3-1 0 7,1 5 0-13,-2-5 0 7,5 0 0-6,-7 0 0 5,9 1 0 1,-4-6 0-2,0 9 0 2,-7-8 0-4,-2 9 0 11,-2-6 0-10,-1 5 0-6,-5 0 0 7,-3 2 0 4,1-1 0-7,-2-1 0 5,-2 5 0-1,7 0 0-3,-4 0 0 5,6-3 0 4,2 3 0-13,4 0 0 7,0 0 0-3,7 0 0 5,-2 0 0 3,-2 0 0-11,4 0 0 6,-3 0 0-1,-2 0 0 0,-1 0 0-3,-2 0 0 4,-1-2 0 1,-6 2 0 1,-1 0 0-6,-7 0 0 4,2-3 0 1,-5 3 0-1,3 0 0 0,-9 0 0-3,7 0 0 3,-5 0 0 1,-5 0 0-5,-4 0 0 6,-6 0 0-3,5 0 0 2,-9 0 0-1,0 0 0-4,0 0 0 5,0 0 0-1,0 0 0-1,0 0 0-1,0 0-123 4,-26 0-101-3,7 0-130 1,-8 3-274 0</inkml:trace>
    </iact:actionData>
  </iact:action>
  <iact:action type="add" startTime="26660">
    <iact:property name="dataType"/>
    <iact:actionData xml:id="d5">
      <inkml:trace xmlns:inkml="http://www.w3.org/2003/InkML" xml:id="stk5" contextRef="#ctx0" brushRef="#br0">6613 9031 497 0,'0'0'243'6,"0"0"-71"0,0 0-19 0,0 0-37 1,0 0-15 1,0 0-12-1,0 0 3 0,0 0-17 2,18 0-6-1,-18 0-8-2,0 0-12 2,-15 0-11 0,-33 0 8 0,-16 10-22-3,-8-3-15 6,-14 6-7-6,2-5 1 4,-3 1-3 8,11-4 2-16,7-3 0 8,10 1-1 4,13-3 0-12,15 0-1 7,15 0 1-3,9 0 0 1,7 0-1 4,0 0 0-4,13 0 1 2,38 0 4 0,13 0-3 0,18 0 2-3,8 0 3 3,-2 3 7 1,-8 5 11-1,-6 1 0 1,-20-7-1-4,-17 2-2 3,-13-2-3 1,-16-2 1-5,-8 0 4 4,0 0-16 0,0 0-8-1,-20 0 0 2,-29 0 0 0,-9 0 0 3,-2-2 0-10,7-7 0 7,12 3 0-4,9 0 0 4,18-2-24-3,14-3-70 4,0 6-86-4,26 5-92 2,12 0-186-3</inkml:trace>
    </iact:actionData>
  </iact:action>
  <iact:action type="add" startTime="27303">
    <iact:property name="dataType"/>
    <iact:actionData xml:id="d6">
      <inkml:trace xmlns:inkml="http://www.w3.org/2003/InkML" xml:id="stk6" contextRef="#ctx0" brushRef="#br0">7644 8964 664 0,'0'0'250'1,"0"0"-63"2,0 0-44 5,0 0-62 0,0 0-15-2,0 0 35 2,-107-48-25 1,30 43-17-1,-7 5-23-3,-2 0-8 5,2 0-10-3,9 0-9 2,11 0-5-3,12 5-2 1,20 2-1 0,14-5-1 3,16-2 0-4,2 3 2 2,5 2 2 2,46 4 9-4,13 2-9 0,8 0-1 1,-1 2 3 1,-4-6 16 15,-8-4 3-21,-6-3-6-2,-10 0-5 6,-7 0 5 4,-17 0 1-3,-10 0 0 2,-5 0-3-5,-4 0-15 4,0 0-2-2,0 0-5 2,0 0-3 0,0 0-15 2,-16 0-28-1,-4-7-89-6,16 4-85 8,-1-7-167-6</inkml:trace>
    </iact:actionData>
  </iact:action>
  <iact:action type="add" startTime="28002">
    <iact:property name="dataType"/>
    <iact:actionData xml:id="d7">
      <inkml:trace xmlns:inkml="http://www.w3.org/2003/InkML" xml:id="stk7" contextRef="#ctx0" brushRef="#br0">9475 7966 538 0,'0'0'274'4,"0"0"-103"3,0 0-48-1,0 0-58 2,0 0 36 0,0 0-32 0,-203 12-8-1,114 5-10 0,-1-2-23 2,3 2-18-1,8-4-7-2,15 1 0 3,15-3-3-2,20-5 1 1,10-1 1 0,14-2 0-2,5-3 0 2,8 5 7 0,48 2-1-1,18-2-6 0,9 1 2 2,-5 0 20 5,-4 1 6-13,-18 2 9 8,-12-4-6 0,-14 2 2-4,-17-5-14 4,-5-2-2-4,-8 3-19 2,0 1-7 2,-5-3-11-2,-28-1 18 0,-13 0-2 1,-4 0-11 1,5 0-49-3,2 0-41 1,2 0-72 4,30 0-81-4,9 0-359-2</inkml:trace>
    </iact:actionData>
  </iact:action>
  <iact:action type="add" startTime="28692">
    <iact:property name="dataType"/>
    <iact:actionData xml:id="d8">
      <inkml:trace xmlns:inkml="http://www.w3.org/2003/InkML" xml:id="stk8" contextRef="#ctx0" brushRef="#br0">11055 8098 501 0,'0'0'181'4,"0"0"14"4,0 0-36-3,0 0-61 5,0 0-15-4,0 0-5 3,63-71-17-4,-47 67-8 3,-3 1-5 1,-4-3-6-1,3 6-12-1,-4-4-10 0,4 4-12 2,-8-7-2-2,3 5 2-1,-1-2-5 2,2 4 3 0,-6 0 8-1,1 0 2-1,-3 0-2 2,0 0-14 0,-5 0 0 1,-40 0-6-4,-24 0 6 5,-9 0 4-4,-2 0-4 3,7 0 0 3,12 0 1-8,11 0-1 4,20 0 0 3,15 0 2-8,13 0-1 4,2 0 4 2,0 0 29-2,0 0 27 0,30 0-1 2,24 0-50-3,5 0 4 4,9 0-9-4,5 0-4 3,-8 0 0-4,-9 0-2 3,-15 0 1 0,-18 0-2 0,-11 0-19-1,-12 0-48 1,0 0-70-3,-12 0-140 2,-11 0-100 2</inkml:trace>
    </iact:actionData>
  </iact:action>
  <iact:action type="add" startTime="31272">
    <iact:property name="dataType"/>
    <iact:actionData xml:id="d9">
      <inkml:trace xmlns:inkml="http://www.w3.org/2003/InkML" xml:id="stk9" contextRef="#ctx0" brushRef="#br0">6316 12463 159 0,'0'0'344'4,"0"0"-197"4,0 0-16-2,0 0-52 1,0 0-3 1,0 0-8 0,0 0-19-2,-57-3-6 2,20 9 7 4,-4-1-20-7,-1-1-9 5,4-4-12 2,5 1-6-10,7-1-2 5,6 0-1-2,4 0-10 3,9 0-51 1,7 0-48 0,0 0-91-3,0 0-113 0</inkml:trace>
    </iact:actionData>
  </iact:action>
  <iact:action type="add" startTime="31671">
    <iact:property name="dataType"/>
    <iact:actionData xml:id="d10">
      <inkml:trace xmlns:inkml="http://www.w3.org/2003/InkML" xml:id="stk10" contextRef="#ctx0" brushRef="#br0">7131 12581 468 0,'0'0'209'4,"0"0"-63"1,0 0-69 4,0 0-34-3,0 0 15 2,0 0-19-2,-190-6-23 3,130-4-13-1,10-2-3 0,5 7-6-2,13 2-63 3,26 3-153-2,6 0-340 1</inkml:trace>
    </iact:actionData>
  </iact:action>
  <iact:action type="add" startTime="32284">
    <iact:property name="dataType"/>
    <iact:actionData xml:id="d11">
      <inkml:trace xmlns:inkml="http://www.w3.org/2003/InkML" xml:id="stk11" contextRef="#ctx0" brushRef="#br0">8838 11502 353 0,'0'0'186'4,"0"0"17"3,0 0-47 2,-180 0-73-4,120 0-32 4,-6 0-18-1,8 0-28-2,2 0-5 2,9 5-6 0,10-1-55 1,34-2-145-2,3-2-396 0</inkml:trace>
    </iact:actionData>
  </iact:action>
  <iact:action type="add" startTime="32914">
    <iact:property name="dataType"/>
    <iact:actionData xml:id="d12">
      <inkml:trace xmlns:inkml="http://www.w3.org/2003/InkML" xml:id="stk12" contextRef="#ctx0" brushRef="#br0">10827 11513 381 0,'0'0'204'4,"0"0"-25"3,0 0-94 1,0 0 14-2,0 0-43 2,0 0 3 1,-213 42-24-1,142-39-24-1,-6-3-9 1,-1 0-2-1,52 0-49 1,4 6-208-2</inkml:trace>
    </iact:actionData>
  </iact:action>
  <iact:action type="add" startTime="34379">
    <iact:property name="dataType"/>
    <iact:actionData xml:id="d13">
      <inkml:trace xmlns:inkml="http://www.w3.org/2003/InkML" xml:id="stk13" contextRef="#ctx0" brushRef="#br0">7403 12463 490 0,'0'0'196'2,"0"0"-41"6,0 0-28 0,0 0-62-2,0 0 0 1,0 0-9 1,5 118-3-1,-5-90 7 0,0 1 10 0,0-4-9 2,0 0-7-1,0 3-11-3,0 3-14 5,0 4 2-3,0 1-3 1,0-3-11-1,0-5-1-1,5-3-2 2,-2-1 2 0,4-2 3-1,4 0-3 0,3 0 0 3,6 0 5-4,-1 1-6 12,-1 3-7-17,-2-8 0 5,0-1-2 1,-5-7-2 0,5-5-4 1,1-5 0-2,7 0-1 4,5 0-2-4,-2 0 0 4,1 0 3-3,1 0 0 0,-5 0-1 0,2-15-1 0,1 5 1 0,-7-2 0 1,0 1 0 1,-5 9 1-3,-2 0 1 2,-2 2 1-1,1 0 1-1,-1 0-1 2,-2 0 0 3,0 0 1-4,-2 0-1 1,-3 2 0-4,5 16-2 4,-2 11-1 2,1 6 0-6,-3 6 1 7,3 7 3-5,-5 0 2 4,1 2-1-3,2-2-2-3,-3 3 0 5,-3-4 0 0,0 4 4-4,0 0-2 2,0-4 1 3,0 4-2-5,0-1 2 7,0 1-3-9,0-6 2 5,0-8 0 0,0-3-1 2,0-12-1-3,0 0-1-2,0-2 1 6,0-6 0-8,0-6-2 6,0-5 2-2,0-3-1 1,0 0-1-2,0 0-7 2,0-3-4 0,0-36 0 1,7-25 10 0,10-13 1-4,-1-2 0 3,3 4-1 2,-7 8 0-6,1 7 1 3,-6 8-1 0,3 3 1 2,0 4 0-1,-1 3 0 3,3 3-1-7,1-3 0 4,0 5 0 0,1 0 0 1,2 7 2-6,0 4-1 8,4 6 2-6,-4 4-2 4,2 2 2-2,-4 4-1 0,6-2-1 2,1 0 4 0,6 2 0-1,1-3 0-3,2 8 10 3,5 0 0-2,4 0 0 4,8-2 3 1,3 2-7-10,14 0-5 7,3-4 4 0,7 3-5 1,3-3 7-2,-1 1-3 2,-3 6 1-6,-5-1 0 6,-7-3-1-2,3 2-2 0,-5-1-1 3,-2 3 4-1,-1 2-3-5,1 0 0 4,2 0-3 2,-4 0-1-3,2 0 1-2,-7 0-1 3,-3 0-1 0,-4 0-1 2,1 0 0-7,-2 0-2 5,7 0 2 1,-10 0-1 0,2 0 2-3,2 0-1 3,-2-6 2-2,-1-3-2 0,4 4 0-1,-3-3 0 4,1-1 1-5,-5-1 0 3,-3 0 1 2,2 5-2-6,-9 0 3 7,-3 5-1-4,2-4-1-1,-3 1-1 1,-3 0 1 2,3 1 0-1,-2-1 0-3,2 3-1 3,-3-2 1 1,3 2-1 0,-5 0 0-5,2-3 1 3,-1 3-1 1,-2-3 1 0,4 3-1 2,-3 0 0-4,-3 0 0 1,2 0 0 0,1-2 0 1,-2-2 0-1,2-1 0 1,0-2-1-1,-2 3 0 0,7-8 0 0,-6 1 0 1,4-9 1 0,2-3 0-2,2-8-2 3,1-7 2-1,-5-11 0 1,-2-7-1-6,-1-8 1 5,2-6 0 1,-9 0 0 0,3 2 0-2,-4 11 1 0,-2 10-1 1,-3 10 1-1,-4 12-1 3,2 8 0-6,-3 7 0 6,0 6-2-4,0 4 0 2,0 0-41-2,0 0-33 3,0 22-52-3,-4 42-44 0,-8-20-202 4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E75C-96B1-4676-A494-8DFFACB71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6905E-ADAD-47F2-855A-1732D277E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B12B4-AFF6-486A-8FD5-DB8B43E7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D603-20CC-4EB1-8333-E601EB3D7225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BBE4-E44B-4113-8C1E-5285C2AA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BBCB-EA1B-4D98-8188-83599361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9A75-66D1-49D9-A750-C8C502B72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47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9E40-5B3B-4694-8FE4-7308E1F1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CF1B-CF2A-4707-AD81-1C0345AB3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DC5C4-0AAB-480B-BCE8-0DE467FF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D603-20CC-4EB1-8333-E601EB3D7225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0BF14-EA02-434E-BB85-39450A3F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A75FE-7469-4585-9377-6D20DCB6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9A75-66D1-49D9-A750-C8C502B72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372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BBF3B-F560-4136-99DC-CB0FDE6F9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AB0A9-C137-4586-A065-635313182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9A9A-AEE6-42F8-BD77-6E8028EC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D603-20CC-4EB1-8333-E601EB3D7225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DDBDC-EAED-4E44-B178-989A3B6A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CD97-1F14-477E-A765-13A0E1BD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9A75-66D1-49D9-A750-C8C502B72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554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C9F2-8FDF-4A00-AF01-65D8D4DC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E81E-7EA5-486E-B815-C10CD29E1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AB234-22EF-410D-9E20-B24656C1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D603-20CC-4EB1-8333-E601EB3D7225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EE44F-FA43-454A-B5D8-D311976E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A1F9A-02CD-4166-B6D0-22C8F9E0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9A75-66D1-49D9-A750-C8C502B72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28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CB18-0897-40D3-8B34-13A5C516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BEED2-7B26-404B-9C6D-C612C7C89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1E85E-88CF-4E0E-9970-C7D846F8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D603-20CC-4EB1-8333-E601EB3D7225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AE2F2-967D-4366-A570-684B990F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CA44F-ADA5-46FB-9144-18528E87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9A75-66D1-49D9-A750-C8C502B72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72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CAAB-8288-4073-8AFD-5D4562D7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1007-C6F1-4149-A811-1CADE0683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9D47B-1305-49F3-8348-EE6444636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B0644-D016-446F-B17F-BA76826C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D603-20CC-4EB1-8333-E601EB3D7225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632A-0B0C-46DF-AEBC-C1F53A2C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FF30E-C7B4-46E0-B3FB-9F85E1C8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9A75-66D1-49D9-A750-C8C502B72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549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64F8-11FC-4365-BCDA-DB7B6071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F4AC6-E01A-4EFE-B80D-AC0F28B9E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9A21E-498C-4959-B8D1-A1D52C674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EAD46-43B8-4849-9104-8B7D2DC82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9C223-F5A3-490D-AC73-1AC55F540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D8CD3-25EB-42F9-A46B-A24B5B97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D603-20CC-4EB1-8333-E601EB3D7225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40E07-F2E6-4C51-9423-C6D79E4F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4E2F7-9F09-4A37-96D0-53E0D8F7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9A75-66D1-49D9-A750-C8C502B72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6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DDBB-9BDE-4C1E-BDED-E2A1E11F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5A6BB-7194-4067-BA85-5EEF65F2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D603-20CC-4EB1-8333-E601EB3D7225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860F9-4294-4A44-B19B-1AAAE5EA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18959-8000-46CE-A432-8DC8E9E8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9A75-66D1-49D9-A750-C8C502B72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30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E08C6-9042-49C7-B9DF-270EE03C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D603-20CC-4EB1-8333-E601EB3D7225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47C43-4564-4A60-A206-1AA9124D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3FF8D-CE83-4197-90F7-CA2EE667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9A75-66D1-49D9-A750-C8C502B72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80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6AA2-0EA9-480C-9AFE-DDB8C35A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CFC8-69FE-45E0-B402-8FB931812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46A5E-5E5C-495B-B681-B25F3F910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BAD77-B5EA-429B-A247-52BB7244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D603-20CC-4EB1-8333-E601EB3D7225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B79EE-478B-482D-8659-C2CA064F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E032-18F7-4153-99CD-67E45BA8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9A75-66D1-49D9-A750-C8C502B72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78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3827-2684-4D5B-B829-A772B9B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FF2B9-E56B-4F52-9982-9F5945A8C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D4E91-D360-43C4-AB06-A11B0C3AE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BE68C-6F7B-4DC4-829A-8A0C734C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D603-20CC-4EB1-8333-E601EB3D7225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0633C-D9F0-4056-8A5A-908C3F62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ED070-A4B4-4743-8D03-D7001326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9A75-66D1-49D9-A750-C8C502B72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69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087D01-D6E9-4934-A64C-5096CD94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A0810-B240-4203-90FD-523AB67A2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C9485-0B76-46BF-980B-84592B3F2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9D603-20CC-4EB1-8333-E601EB3D7225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2BCDF-D864-42E2-BF4A-DD8C661A8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FEE3-01C4-4662-8369-47D20775C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9A75-66D1-49D9-A750-C8C502B72A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microsoft.com/office/2011/relationships/inkAction" Target="../ink/inkAction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microsoft.com/office/2011/relationships/inkAction" Target="../ink/inkAction7.xml"/><Relationship Id="rId5" Type="http://schemas.openxmlformats.org/officeDocument/2006/relationships/image" Target="../media/image300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microsoft.com/office/2011/relationships/inkAction" Target="../ink/inkAction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microsoft.com/office/2011/relationships/inkAction" Target="../ink/inkAction9.xml"/><Relationship Id="rId5" Type="http://schemas.openxmlformats.org/officeDocument/2006/relationships/image" Target="../media/image64.png"/><Relationship Id="rId4" Type="http://schemas.openxmlformats.org/officeDocument/2006/relationships/image" Target="../media/image630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11/relationships/inkAction" Target="../ink/inkAction10.xml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2.png"/><Relationship Id="rId3" Type="http://schemas.openxmlformats.org/officeDocument/2006/relationships/image" Target="../media/image691.png"/><Relationship Id="rId7" Type="http://schemas.microsoft.com/office/2011/relationships/inkAction" Target="../ink/inkAction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721.png"/><Relationship Id="rId5" Type="http://schemas.openxmlformats.org/officeDocument/2006/relationships/image" Target="../media/image710.png"/><Relationship Id="rId4" Type="http://schemas.openxmlformats.org/officeDocument/2006/relationships/image" Target="../media/image70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7.png"/><Relationship Id="rId11" Type="http://schemas.openxmlformats.org/officeDocument/2006/relationships/image" Target="../media/image80.png"/><Relationship Id="rId5" Type="http://schemas.openxmlformats.org/officeDocument/2006/relationships/image" Target="../media/image26.png"/><Relationship Id="rId10" Type="http://schemas.microsoft.com/office/2011/relationships/inkAction" Target="../ink/inkAction12.xml"/><Relationship Id="rId4" Type="http://schemas.openxmlformats.org/officeDocument/2006/relationships/image" Target="../media/image22.png"/><Relationship Id="rId9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16.png"/><Relationship Id="rId7" Type="http://schemas.openxmlformats.org/officeDocument/2006/relationships/image" Target="../media/image84.png"/><Relationship Id="rId12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83.png"/><Relationship Id="rId11" Type="http://schemas.microsoft.com/office/2011/relationships/inkAction" Target="../ink/inkAction13.xml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ages.pomona.edu/~tmoore/LesHouches/les-houches-4.pdf" TargetMode="External"/><Relationship Id="rId3" Type="http://schemas.openxmlformats.org/officeDocument/2006/relationships/hyperlink" Target="http://star-www.st-and.ac.uk/~hz4/gr/hendry_GRwaves.pdf" TargetMode="External"/><Relationship Id="rId7" Type="http://schemas.openxmlformats.org/officeDocument/2006/relationships/hyperlink" Target="https://www.tat.physik.uni-tuebingen.de/~kokkotas/Teaching/NS.BH.GW_files/GW_Physics.pdf" TargetMode="External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kIBdtbCszB0" TargetMode="External"/><Relationship Id="rId11" Type="http://schemas.openxmlformats.org/officeDocument/2006/relationships/image" Target="../media/image211.png"/><Relationship Id="rId5" Type="http://schemas.openxmlformats.org/officeDocument/2006/relationships/hyperlink" Target="https://en.wikipedia.org/wiki/Linearized_gravity" TargetMode="External"/><Relationship Id="rId10" Type="http://schemas.microsoft.com/office/2011/relationships/inkAction" Target="../ink/inkAction1.xml"/><Relationship Id="rId4" Type="http://schemas.openxmlformats.org/officeDocument/2006/relationships/hyperlink" Target="https://preposterousuniverse.com/wp-content/uploads/grnotes-six.pdf" TargetMode="External"/><Relationship Id="rId9" Type="http://schemas.openxmlformats.org/officeDocument/2006/relationships/hyperlink" Target="https://pages.pomona.edu/~tmoore/LesHouches/les-houches-5.pdf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7.png"/><Relationship Id="rId18" Type="http://schemas.openxmlformats.org/officeDocument/2006/relationships/image" Target="../media/image104.png"/><Relationship Id="rId3" Type="http://schemas.openxmlformats.org/officeDocument/2006/relationships/image" Target="../media/image89.png"/><Relationship Id="rId7" Type="http://schemas.openxmlformats.org/officeDocument/2006/relationships/image" Target="../media/image94.png"/><Relationship Id="rId12" Type="http://schemas.openxmlformats.org/officeDocument/2006/relationships/image" Target="../media/image101.png"/><Relationship Id="rId17" Type="http://schemas.openxmlformats.org/officeDocument/2006/relationships/image" Target="../media/image10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png"/><Relationship Id="rId20" Type="http://schemas.openxmlformats.org/officeDocument/2006/relationships/image" Target="../media/image105.png"/><Relationship Id="rId1" Type="http://schemas.openxmlformats.org/officeDocument/2006/relationships/tags" Target="../tags/tag18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5" Type="http://schemas.openxmlformats.org/officeDocument/2006/relationships/image" Target="../media/image99.png"/><Relationship Id="rId19" Type="http://schemas.microsoft.com/office/2011/relationships/inkAction" Target="../ink/inkAction14.xml"/><Relationship Id="rId4" Type="http://schemas.openxmlformats.org/officeDocument/2006/relationships/image" Target="../media/image90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51.png"/><Relationship Id="rId7" Type="http://schemas.microsoft.com/office/2011/relationships/inkAction" Target="../ink/inkAction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9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12.png"/><Relationship Id="rId5" Type="http://schemas.microsoft.com/office/2011/relationships/inkAction" Target="../ink/inkAction16.xml"/><Relationship Id="rId4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3" Type="http://schemas.openxmlformats.org/officeDocument/2006/relationships/image" Target="../media/image801.png"/><Relationship Id="rId7" Type="http://schemas.openxmlformats.org/officeDocument/2006/relationships/image" Target="../media/image8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820.png"/><Relationship Id="rId11" Type="http://schemas.openxmlformats.org/officeDocument/2006/relationships/image" Target="../media/image861.png"/><Relationship Id="rId5" Type="http://schemas.openxmlformats.org/officeDocument/2006/relationships/image" Target="../media/image16.png"/><Relationship Id="rId10" Type="http://schemas.microsoft.com/office/2011/relationships/inkAction" Target="../ink/inkAction17.xml"/><Relationship Id="rId4" Type="http://schemas.openxmlformats.org/officeDocument/2006/relationships/image" Target="../media/image810.png"/><Relationship Id="rId9" Type="http://schemas.openxmlformats.org/officeDocument/2006/relationships/image" Target="../media/image8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7" Type="http://schemas.openxmlformats.org/officeDocument/2006/relationships/image" Target="../media/image8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microsoft.com/office/2011/relationships/inkAction" Target="../ink/inkAction18.xml"/><Relationship Id="rId5" Type="http://schemas.openxmlformats.org/officeDocument/2006/relationships/image" Target="../media/image880.png"/><Relationship Id="rId4" Type="http://schemas.openxmlformats.org/officeDocument/2006/relationships/image" Target="../media/image8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0.png"/><Relationship Id="rId7" Type="http://schemas.openxmlformats.org/officeDocument/2006/relationships/image" Target="../media/image9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microsoft.com/office/2011/relationships/inkAction" Target="../ink/inkAction19.xml"/><Relationship Id="rId5" Type="http://schemas.openxmlformats.org/officeDocument/2006/relationships/image" Target="../media/image911.png"/><Relationship Id="rId4" Type="http://schemas.openxmlformats.org/officeDocument/2006/relationships/image" Target="../media/image90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7" Type="http://schemas.openxmlformats.org/officeDocument/2006/relationships/image" Target="../media/image9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microsoft.com/office/2011/relationships/inkAction" Target="../ink/inkAction20.xml"/><Relationship Id="rId5" Type="http://schemas.openxmlformats.org/officeDocument/2006/relationships/image" Target="../media/image940.png"/><Relationship Id="rId4" Type="http://schemas.openxmlformats.org/officeDocument/2006/relationships/image" Target="../media/image9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9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980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1.png"/><Relationship Id="rId18" Type="http://schemas.openxmlformats.org/officeDocument/2006/relationships/image" Target="../media/image1041.png"/><Relationship Id="rId12" Type="http://schemas.openxmlformats.org/officeDocument/2006/relationships/image" Target="../media/image990.png"/><Relationship Id="rId17" Type="http://schemas.microsoft.com/office/2011/relationships/inkAction" Target="../ink/inkAction2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0.png"/><Relationship Id="rId1" Type="http://schemas.openxmlformats.org/officeDocument/2006/relationships/tags" Target="../tags/tag27.xml"/><Relationship Id="rId11" Type="http://schemas.openxmlformats.org/officeDocument/2006/relationships/image" Target="../media/image970.png"/><Relationship Id="rId15" Type="http://schemas.openxmlformats.org/officeDocument/2006/relationships/image" Target="../media/image1020.png"/><Relationship Id="rId10" Type="http://schemas.openxmlformats.org/officeDocument/2006/relationships/image" Target="../media/image181.png"/><Relationship Id="rId14" Type="http://schemas.openxmlformats.org/officeDocument/2006/relationships/image" Target="../media/image10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12.png"/><Relationship Id="rId7" Type="http://schemas.microsoft.com/office/2011/relationships/inkAction" Target="../ink/inkAction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11.png"/><Relationship Id="rId4" Type="http://schemas.openxmlformats.org/officeDocument/2006/relationships/image" Target="../media/image3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13" Type="http://schemas.microsoft.com/office/2011/relationships/inkAction" Target="../ink/inkAction22.xml"/><Relationship Id="rId3" Type="http://schemas.openxmlformats.org/officeDocument/2006/relationships/image" Target="../media/image1040.png"/><Relationship Id="rId7" Type="http://schemas.openxmlformats.org/officeDocument/2006/relationships/image" Target="../media/image1010.png"/><Relationship Id="rId12" Type="http://schemas.openxmlformats.org/officeDocument/2006/relationships/image" Target="../media/image1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1060.png"/><Relationship Id="rId11" Type="http://schemas.openxmlformats.org/officeDocument/2006/relationships/image" Target="../media/image1101.png"/><Relationship Id="rId5" Type="http://schemas.openxmlformats.org/officeDocument/2006/relationships/image" Target="../media/image1050.png"/><Relationship Id="rId10" Type="http://schemas.openxmlformats.org/officeDocument/2006/relationships/image" Target="../media/image1090.png"/><Relationship Id="rId4" Type="http://schemas.openxmlformats.org/officeDocument/2006/relationships/image" Target="../media/image970.png"/><Relationship Id="rId9" Type="http://schemas.openxmlformats.org/officeDocument/2006/relationships/image" Target="../media/image1080.png"/><Relationship Id="rId14" Type="http://schemas.openxmlformats.org/officeDocument/2006/relationships/image" Target="../media/image1120.png"/></Relationships>
</file>

<file path=ppt/slides/_rels/slide3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5.png"/><Relationship Id="rId3" Type="http://schemas.openxmlformats.org/officeDocument/2006/relationships/image" Target="../media/image970.png"/><Relationship Id="rId21" Type="http://schemas.openxmlformats.org/officeDocument/2006/relationships/image" Target="../media/image118.png"/><Relationship Id="rId17" Type="http://schemas.openxmlformats.org/officeDocument/2006/relationships/image" Target="../media/image1040.png"/><Relationship Id="rId25" Type="http://schemas.openxmlformats.org/officeDocument/2006/relationships/image" Target="../media/image12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4.png"/><Relationship Id="rId20" Type="http://schemas.openxmlformats.org/officeDocument/2006/relationships/image" Target="../media/image117.png"/><Relationship Id="rId1" Type="http://schemas.openxmlformats.org/officeDocument/2006/relationships/tags" Target="../tags/tag29.xml"/><Relationship Id="rId11" Type="http://schemas.openxmlformats.org/officeDocument/2006/relationships/image" Target="../media/image970.png"/><Relationship Id="rId6" Type="http://schemas.openxmlformats.org/officeDocument/2006/relationships/image" Target="../media/image1010.png"/><Relationship Id="rId24" Type="http://schemas.microsoft.com/office/2011/relationships/inkAction" Target="../ink/inkAction23.xml"/><Relationship Id="rId15" Type="http://schemas.openxmlformats.org/officeDocument/2006/relationships/image" Target="../media/image113.png"/><Relationship Id="rId5" Type="http://schemas.openxmlformats.org/officeDocument/2006/relationships/image" Target="../media/image1060.png"/><Relationship Id="rId23" Type="http://schemas.openxmlformats.org/officeDocument/2006/relationships/image" Target="../media/image120.png"/><Relationship Id="rId10" Type="http://schemas.openxmlformats.org/officeDocument/2006/relationships/image" Target="../media/image181.png"/><Relationship Id="rId19" Type="http://schemas.openxmlformats.org/officeDocument/2006/relationships/image" Target="../media/image116.png"/><Relationship Id="rId14" Type="http://schemas.openxmlformats.org/officeDocument/2006/relationships/image" Target="../media/image1010.png"/><Relationship Id="rId22" Type="http://schemas.openxmlformats.org/officeDocument/2006/relationships/image" Target="../media/image11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5.png"/><Relationship Id="rId20" Type="http://schemas.openxmlformats.org/officeDocument/2006/relationships/image" Target="../media/image138.png"/><Relationship Id="rId1" Type="http://schemas.openxmlformats.org/officeDocument/2006/relationships/tags" Target="../tags/tag30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19" Type="http://schemas.microsoft.com/office/2011/relationships/inkAction" Target="../ink/inkAction24.xml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3" Type="http://schemas.openxmlformats.org/officeDocument/2006/relationships/image" Target="../media/image2.gif"/><Relationship Id="rId7" Type="http://schemas.openxmlformats.org/officeDocument/2006/relationships/image" Target="../media/image2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591.png"/><Relationship Id="rId5" Type="http://schemas.openxmlformats.org/officeDocument/2006/relationships/image" Target="../media/image581.png"/><Relationship Id="rId4" Type="http://schemas.openxmlformats.org/officeDocument/2006/relationships/image" Target="../media/image3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0.png"/><Relationship Id="rId2" Type="http://schemas.openxmlformats.org/officeDocument/2006/relationships/image" Target="../media/image12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0.png"/><Relationship Id="rId2" Type="http://schemas.openxmlformats.org/officeDocument/2006/relationships/image" Target="../media/image12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3" Type="http://schemas.microsoft.com/office/2011/relationships/inkAction" Target="../ink/inkAction25.xml"/><Relationship Id="rId3" Type="http://schemas.openxmlformats.org/officeDocument/2006/relationships/image" Target="../media/image139.png"/><Relationship Id="rId12" Type="http://schemas.openxmlformats.org/officeDocument/2006/relationships/image" Target="../media/image12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11" Type="http://schemas.openxmlformats.org/officeDocument/2006/relationships/image" Target="../media/image1260.png"/><Relationship Id="rId10" Type="http://schemas.openxmlformats.org/officeDocument/2006/relationships/image" Target="../media/image181.png"/><Relationship Id="rId14" Type="http://schemas.openxmlformats.org/officeDocument/2006/relationships/image" Target="../media/image12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10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10.png"/><Relationship Id="rId11" Type="http://schemas.microsoft.com/office/2011/relationships/inkAction" Target="../ink/inkAction3.xml"/><Relationship Id="rId5" Type="http://schemas.openxmlformats.org/officeDocument/2006/relationships/image" Target="../media/image310.png"/><Relationship Id="rId10" Type="http://schemas.openxmlformats.org/officeDocument/2006/relationships/image" Target="../media/image7.png"/><Relationship Id="rId4" Type="http://schemas.openxmlformats.org/officeDocument/2006/relationships/image" Target="../media/image210.png"/><Relationship Id="rId9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5" Type="http://schemas.openxmlformats.org/officeDocument/2006/relationships/image" Target="../media/image1340.png"/><Relationship Id="rId4" Type="http://schemas.openxmlformats.org/officeDocument/2006/relationships/image" Target="../media/image13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openxmlformats.org/officeDocument/2006/relationships/image" Target="../media/image1350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0.png"/><Relationship Id="rId2" Type="http://schemas.openxmlformats.org/officeDocument/2006/relationships/image" Target="../media/image12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0.png"/><Relationship Id="rId2" Type="http://schemas.openxmlformats.org/officeDocument/2006/relationships/image" Target="../media/image12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0.png"/><Relationship Id="rId3" Type="http://schemas.openxmlformats.org/officeDocument/2006/relationships/image" Target="../media/image1301.png"/><Relationship Id="rId7" Type="http://schemas.microsoft.com/office/2011/relationships/inkAction" Target="../ink/inkAction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6" Type="http://schemas.openxmlformats.org/officeDocument/2006/relationships/image" Target="../media/image1390.png"/><Relationship Id="rId5" Type="http://schemas.openxmlformats.org/officeDocument/2006/relationships/image" Target="../media/image1380.png"/><Relationship Id="rId4" Type="http://schemas.openxmlformats.org/officeDocument/2006/relationships/image" Target="../media/image137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star-www.st-and.ac.uk/~hz4/gr/hendry_GRwave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ges.pomona.edu/~tmoore/LesHouches/les-houches-5.pdf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microsoft.com/office/2011/relationships/inkAction" Target="../ink/inkAction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gif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microsoft.com/office/2011/relationships/inkAction" Target="../ink/inkAction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1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56080D1-A725-4B2F-83CE-736348BB966B}"/>
              </a:ext>
            </a:extLst>
          </p:cNvPr>
          <p:cNvGrpSpPr/>
          <p:nvPr/>
        </p:nvGrpSpPr>
        <p:grpSpPr>
          <a:xfrm>
            <a:off x="1510655" y="2217736"/>
            <a:ext cx="3525482" cy="3525482"/>
            <a:chOff x="1488728" y="1467522"/>
            <a:chExt cx="3525482" cy="35254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7C3C40A-35CB-40C2-A03C-E11D9458E8FB}"/>
                </a:ext>
              </a:extLst>
            </p:cNvPr>
            <p:cNvGrpSpPr/>
            <p:nvPr/>
          </p:nvGrpSpPr>
          <p:grpSpPr>
            <a:xfrm>
              <a:off x="1488728" y="1467522"/>
              <a:ext cx="3525482" cy="3525482"/>
              <a:chOff x="1696357" y="2334118"/>
              <a:chExt cx="2817586" cy="281758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EBABA2F-757D-486E-A1CD-75B8ACA634BE}"/>
                  </a:ext>
                </a:extLst>
              </p:cNvPr>
              <p:cNvSpPr/>
              <p:nvPr/>
            </p:nvSpPr>
            <p:spPr>
              <a:xfrm rot="16200000">
                <a:off x="1695994" y="2838866"/>
                <a:ext cx="2817586" cy="180809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  <a:ln w="76200">
                <a:solidFill>
                  <a:schemeClr val="tx1">
                    <a:alpha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F0659CE-0FCF-456D-8D51-C1F31CE39F9B}"/>
                  </a:ext>
                </a:extLst>
              </p:cNvPr>
              <p:cNvGrpSpPr/>
              <p:nvPr/>
            </p:nvGrpSpPr>
            <p:grpSpPr>
              <a:xfrm>
                <a:off x="1696357" y="2639197"/>
                <a:ext cx="2817586" cy="2207429"/>
                <a:chOff x="5105400" y="2915167"/>
                <a:chExt cx="1589646" cy="1245404"/>
              </a:xfrm>
              <a:solidFill>
                <a:schemeClr val="accent5">
                  <a:lumMod val="20000"/>
                  <a:lumOff val="80000"/>
                  <a:alpha val="50000"/>
                </a:schemeClr>
              </a:solidFill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9351E88-D5A2-4221-AB48-E27B83D060FB}"/>
                    </a:ext>
                  </a:extLst>
                </p:cNvPr>
                <p:cNvSpPr/>
                <p:nvPr/>
              </p:nvSpPr>
              <p:spPr>
                <a:xfrm>
                  <a:off x="5277315" y="2915167"/>
                  <a:ext cx="1245406" cy="1245404"/>
                </a:xfrm>
                <a:prstGeom prst="ellipse">
                  <a:avLst/>
                </a:prstGeom>
                <a:grpFill/>
                <a:ln w="76200">
                  <a:solidFill>
                    <a:schemeClr val="tx1">
                      <a:alpha val="74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8B5E861-4710-4B2A-B9D9-390AAA8721D1}"/>
                    </a:ext>
                  </a:extLst>
                </p:cNvPr>
                <p:cNvSpPr/>
                <p:nvPr/>
              </p:nvSpPr>
              <p:spPr>
                <a:xfrm>
                  <a:off x="5105400" y="3028023"/>
                  <a:ext cx="1589646" cy="1020102"/>
                </a:xfrm>
                <a:prstGeom prst="ellipse">
                  <a:avLst/>
                </a:prstGeom>
                <a:grp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2CF5A670-6F5A-4055-BF47-37E0F793505E}"/>
                </a:ext>
              </a:extLst>
            </p:cNvPr>
            <p:cNvSpPr/>
            <p:nvPr/>
          </p:nvSpPr>
          <p:spPr>
            <a:xfrm>
              <a:off x="2239095" y="2218343"/>
              <a:ext cx="2024748" cy="2024748"/>
            </a:xfrm>
            <a:prstGeom prst="plus">
              <a:avLst>
                <a:gd name="adj" fmla="val 39525"/>
              </a:avLst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D97DC6-5AC9-4750-9233-8CCEA80BB02B}"/>
              </a:ext>
            </a:extLst>
          </p:cNvPr>
          <p:cNvGrpSpPr/>
          <p:nvPr/>
        </p:nvGrpSpPr>
        <p:grpSpPr>
          <a:xfrm>
            <a:off x="6976915" y="2276727"/>
            <a:ext cx="3525482" cy="3525482"/>
            <a:chOff x="7293250" y="1467519"/>
            <a:chExt cx="3525482" cy="352548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2F0B247-F07E-4273-85F2-7ED77A940F42}"/>
                </a:ext>
              </a:extLst>
            </p:cNvPr>
            <p:cNvGrpSpPr/>
            <p:nvPr/>
          </p:nvGrpSpPr>
          <p:grpSpPr>
            <a:xfrm rot="2700000">
              <a:off x="7293250" y="1467519"/>
              <a:ext cx="3525482" cy="3525482"/>
              <a:chOff x="1696357" y="2334118"/>
              <a:chExt cx="2817586" cy="281758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6E66AC0-BEBE-4520-B392-DA68342CDE33}"/>
                  </a:ext>
                </a:extLst>
              </p:cNvPr>
              <p:cNvSpPr/>
              <p:nvPr/>
            </p:nvSpPr>
            <p:spPr>
              <a:xfrm rot="16200000">
                <a:off x="1695994" y="2838866"/>
                <a:ext cx="2817586" cy="180809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  <a:ln w="76200">
                <a:solidFill>
                  <a:schemeClr val="tx1">
                    <a:alpha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67EC0B69-04AC-4DE7-9841-62FFC6B2BC1E}"/>
                  </a:ext>
                </a:extLst>
              </p:cNvPr>
              <p:cNvGrpSpPr/>
              <p:nvPr/>
            </p:nvGrpSpPr>
            <p:grpSpPr>
              <a:xfrm>
                <a:off x="1696357" y="2639197"/>
                <a:ext cx="2817586" cy="2207429"/>
                <a:chOff x="5105400" y="2915167"/>
                <a:chExt cx="1589646" cy="1245404"/>
              </a:xfrm>
              <a:solidFill>
                <a:schemeClr val="accent5">
                  <a:lumMod val="20000"/>
                  <a:lumOff val="80000"/>
                  <a:alpha val="50000"/>
                </a:schemeClr>
              </a:solidFill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CFF19FE-A747-45A0-BD4D-7D0A12B858DA}"/>
                    </a:ext>
                  </a:extLst>
                </p:cNvPr>
                <p:cNvSpPr/>
                <p:nvPr/>
              </p:nvSpPr>
              <p:spPr>
                <a:xfrm>
                  <a:off x="5277315" y="2915167"/>
                  <a:ext cx="1245406" cy="1245404"/>
                </a:xfrm>
                <a:prstGeom prst="ellipse">
                  <a:avLst/>
                </a:prstGeom>
                <a:grpFill/>
                <a:ln w="76200">
                  <a:solidFill>
                    <a:schemeClr val="tx1">
                      <a:alpha val="74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FA26E36-54B0-4162-AF3A-DD96A2A907CB}"/>
                    </a:ext>
                  </a:extLst>
                </p:cNvPr>
                <p:cNvSpPr/>
                <p:nvPr/>
              </p:nvSpPr>
              <p:spPr>
                <a:xfrm>
                  <a:off x="5105400" y="3028023"/>
                  <a:ext cx="1589646" cy="1020102"/>
                </a:xfrm>
                <a:prstGeom prst="ellipse">
                  <a:avLst/>
                </a:prstGeom>
                <a:grp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1A19092D-991A-4CA7-B695-E08109CF7DB0}"/>
                </a:ext>
              </a:extLst>
            </p:cNvPr>
            <p:cNvSpPr/>
            <p:nvPr/>
          </p:nvSpPr>
          <p:spPr>
            <a:xfrm rot="18900000">
              <a:off x="8044112" y="2218931"/>
              <a:ext cx="2024748" cy="2024748"/>
            </a:xfrm>
            <a:prstGeom prst="plus">
              <a:avLst>
                <a:gd name="adj" fmla="val 39525"/>
              </a:avLst>
            </a:pr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23" name="Picture 2" descr="References For: Phys. Rev. X 7, 041058 (2017) - Polarization-Based Tests of  Gravity with the Stochastic Gravitational-Wave Background">
            <a:extLst>
              <a:ext uri="{FF2B5EF4-FFF2-40B4-BE49-F238E27FC236}">
                <a16:creationId xmlns:a16="http://schemas.microsoft.com/office/drawing/2014/main" id="{E59F86E7-EA8C-4D73-BC71-EAD2C64DF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07950" y="-2566422"/>
            <a:ext cx="50673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D0B1B86-C16C-4C26-86E0-26F494B24BCD}"/>
              </a:ext>
            </a:extLst>
          </p:cNvPr>
          <p:cNvSpPr txBox="1"/>
          <p:nvPr/>
        </p:nvSpPr>
        <p:spPr>
          <a:xfrm>
            <a:off x="0" y="-193868"/>
            <a:ext cx="12192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/>
              <a:t>How gravitational waves affect free particles</a:t>
            </a:r>
            <a:endParaRPr lang="en-CA" sz="8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CEB734-5B4E-4CB7-871A-87DB5FF9D791}"/>
                  </a:ext>
                </a:extLst>
              </p:cNvPr>
              <p:cNvSpPr txBox="1"/>
              <p:nvPr/>
            </p:nvSpPr>
            <p:spPr>
              <a:xfrm>
                <a:off x="241300" y="5743218"/>
                <a:ext cx="5452244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6000" b="1" dirty="0">
                        <a:solidFill>
                          <a:srgbClr val="00B050"/>
                        </a:solidFill>
                      </a:rPr>
                      <m:t>Plus</m:t>
                    </m:r>
                  </m:oMath>
                </a14:m>
                <a:r>
                  <a:rPr lang="en-GB" sz="6000" dirty="0"/>
                  <a:t> Polarization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CEB734-5B4E-4CB7-871A-87DB5FF9D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5743218"/>
                <a:ext cx="5452244" cy="1015663"/>
              </a:xfrm>
              <a:prstGeom prst="rect">
                <a:avLst/>
              </a:prstGeom>
              <a:blipFill>
                <a:blip r:embed="rId3"/>
                <a:stretch>
                  <a:fillRect t="-17964" r="-4251" b="-3952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AD77FB-C042-4B8D-A6DB-03625AD72836}"/>
                  </a:ext>
                </a:extLst>
              </p:cNvPr>
              <p:cNvSpPr txBox="1"/>
              <p:nvPr/>
            </p:nvSpPr>
            <p:spPr>
              <a:xfrm>
                <a:off x="6342683" y="5743218"/>
                <a:ext cx="5837805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6000" b="1" dirty="0">
                        <a:solidFill>
                          <a:srgbClr val="7030A0"/>
                        </a:solidFill>
                      </a:rPr>
                      <m:t>Cross</m:t>
                    </m:r>
                  </m:oMath>
                </a14:m>
                <a:r>
                  <a:rPr lang="en-GB" sz="6000" dirty="0"/>
                  <a:t> Polarization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AD77FB-C042-4B8D-A6DB-03625AD7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683" y="5743218"/>
                <a:ext cx="5837805" cy="1015663"/>
              </a:xfrm>
              <a:prstGeom prst="rect">
                <a:avLst/>
              </a:prstGeom>
              <a:blipFill>
                <a:blip r:embed="rId4"/>
                <a:stretch>
                  <a:fillRect t="-17964" r="-3967" b="-3952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26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B68292-2BD5-425B-A312-C80486372D53}"/>
                  </a:ext>
                </a:extLst>
              </p:cNvPr>
              <p:cNvSpPr txBox="1"/>
              <p:nvPr/>
            </p:nvSpPr>
            <p:spPr>
              <a:xfrm>
                <a:off x="133966" y="0"/>
                <a:ext cx="5978948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4800" u="sng" dirty="0"/>
                  <a:t>Proper Length</a:t>
                </a:r>
                <a:r>
                  <a:rPr lang="en-GB" sz="4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4800" dirty="0"/>
                  <a:t>: </a:t>
                </a:r>
              </a:p>
              <a:p>
                <a:pPr marL="571500" indent="-5715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Measures the distance between two spacelike-separated points at a constant time</a:t>
                </a:r>
              </a:p>
              <a:p>
                <a:pPr marL="571500" indent="-5715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Doesn’t depend on the coordinates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B68292-2BD5-425B-A312-C80486372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66" y="0"/>
                <a:ext cx="5978948" cy="4832092"/>
              </a:xfrm>
              <a:prstGeom prst="rect">
                <a:avLst/>
              </a:prstGeom>
              <a:blipFill>
                <a:blip r:embed="rId3"/>
                <a:stretch>
                  <a:fillRect l="-4689" t="-2774" b="-44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B54A48-DA37-4093-8A1C-ED17FA30A613}"/>
                  </a:ext>
                </a:extLst>
              </p:cNvPr>
              <p:cNvSpPr txBox="1"/>
              <p:nvPr/>
            </p:nvSpPr>
            <p:spPr>
              <a:xfrm>
                <a:off x="6049414" y="370356"/>
                <a:ext cx="5829300" cy="544982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nary>
                  </m:oMath>
                </a14:m>
                <a:r>
                  <a:rPr lang="en-GB" sz="32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ad>
                          <m:radPr>
                            <m:degHide m:val="on"/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rad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nary>
                  </m:oMath>
                </a14:m>
                <a:r>
                  <a:rPr lang="en-GB" sz="32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 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ad>
                          <m:radPr>
                            <m:degHide m:val="on"/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GB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sz="28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GB" sz="28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8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sz="28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sup>
                                    </m:s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GB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sz="28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sz="28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GB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sz="28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sup>
                                    </m:sSup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e>
                            </m:d>
                          </m:e>
                        </m:rad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nary>
                  </m:oMath>
                </a14:m>
                <a:r>
                  <a:rPr lang="en-GB" sz="32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ad>
                          <m:radPr>
                            <m:degHide m:val="on"/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GB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sup>
                                    </m:sSup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GB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sup>
                                    </m:sSup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e>
                            </m:d>
                          </m:e>
                        </m:rad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nary>
                  </m:oMath>
                </a14:m>
                <a:r>
                  <a:rPr lang="en-GB" sz="32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32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ad>
                          <m:radPr>
                            <m:degHide m:val="on"/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</m:e>
                        </m:rad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nary>
                  </m:oMath>
                </a14:m>
                <a:r>
                  <a:rPr lang="en-GB" sz="32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B54A48-DA37-4093-8A1C-ED17FA30A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14" y="370356"/>
                <a:ext cx="5829300" cy="5449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8938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11"/>
    </mc:Choice>
    <mc:Fallback xmlns="">
      <p:transition spd="slow" advTm="211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5F5D9CA-D21F-4872-BC7B-1930CAB830CF}"/>
              </a:ext>
            </a:extLst>
          </p:cNvPr>
          <p:cNvGrpSpPr/>
          <p:nvPr/>
        </p:nvGrpSpPr>
        <p:grpSpPr>
          <a:xfrm>
            <a:off x="577849" y="999003"/>
            <a:ext cx="5232400" cy="2343329"/>
            <a:chOff x="234948" y="1936234"/>
            <a:chExt cx="5232400" cy="2343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1B6DCF-B283-47E1-B534-21FF01C4B907}"/>
                </a:ext>
              </a:extLst>
            </p:cNvPr>
            <p:cNvSpPr txBox="1"/>
            <p:nvPr/>
          </p:nvSpPr>
          <p:spPr>
            <a:xfrm>
              <a:off x="1035048" y="1936234"/>
              <a:ext cx="3429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6000" dirty="0">
                  <a:solidFill>
                    <a:srgbClr val="00B050"/>
                  </a:solidFill>
                </a:rPr>
                <a:t>Geodesics</a:t>
              </a:r>
              <a:endParaRPr lang="en-CA" sz="6000" dirty="0">
                <a:solidFill>
                  <a:srgbClr val="00B05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0220BD-390E-4B6E-A06E-3C95B8673743}"/>
                </a:ext>
              </a:extLst>
            </p:cNvPr>
            <p:cNvSpPr txBox="1"/>
            <p:nvPr/>
          </p:nvSpPr>
          <p:spPr>
            <a:xfrm>
              <a:off x="234948" y="3079234"/>
              <a:ext cx="5232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600" dirty="0">
                  <a:solidFill>
                    <a:srgbClr val="00B050"/>
                  </a:solidFill>
                </a:rPr>
                <a:t>(paths of free particles)</a:t>
              </a:r>
            </a:p>
            <a:p>
              <a:pPr algn="ctr"/>
              <a:r>
                <a:rPr lang="en-GB" sz="3600" dirty="0">
                  <a:solidFill>
                    <a:srgbClr val="00B050"/>
                  </a:solidFill>
                </a:rPr>
                <a:t>(coordinate-independent)</a:t>
              </a:r>
              <a:endParaRPr lang="en-CA" sz="3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554F262-6AC7-4E7C-BF29-09AF969A57D1}"/>
              </a:ext>
            </a:extLst>
          </p:cNvPr>
          <p:cNvGrpSpPr/>
          <p:nvPr/>
        </p:nvGrpSpPr>
        <p:grpSpPr>
          <a:xfrm>
            <a:off x="6337300" y="1085671"/>
            <a:ext cx="5232400" cy="2285326"/>
            <a:chOff x="6845300" y="1936233"/>
            <a:chExt cx="5232400" cy="228532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A32520-F5E0-4DAE-8DA2-5788EB7CA0EC}"/>
                </a:ext>
              </a:extLst>
            </p:cNvPr>
            <p:cNvSpPr txBox="1"/>
            <p:nvPr/>
          </p:nvSpPr>
          <p:spPr>
            <a:xfrm>
              <a:off x="6845300" y="1936233"/>
              <a:ext cx="52324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6000" dirty="0">
                  <a:solidFill>
                    <a:srgbClr val="7030A0"/>
                  </a:solidFill>
                </a:rPr>
                <a:t>Proper Distance</a:t>
              </a:r>
              <a:endParaRPr lang="en-CA" sz="6000" dirty="0">
                <a:solidFill>
                  <a:srgbClr val="7030A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E2258-C979-49DD-9D97-29692F76D11F}"/>
                </a:ext>
              </a:extLst>
            </p:cNvPr>
            <p:cNvSpPr txBox="1"/>
            <p:nvPr/>
          </p:nvSpPr>
          <p:spPr>
            <a:xfrm>
              <a:off x="6889752" y="3021230"/>
              <a:ext cx="50673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600" dirty="0">
                  <a:solidFill>
                    <a:srgbClr val="7030A0"/>
                  </a:solidFill>
                </a:rPr>
                <a:t>(lengths in space)</a:t>
              </a:r>
              <a:br>
                <a:rPr lang="en-GB" sz="3600" dirty="0">
                  <a:solidFill>
                    <a:srgbClr val="7030A0"/>
                  </a:solidFill>
                </a:rPr>
              </a:br>
              <a:r>
                <a:rPr lang="en-GB" sz="3600" dirty="0">
                  <a:solidFill>
                    <a:srgbClr val="7030A0"/>
                  </a:solidFill>
                </a:rPr>
                <a:t>(coordinate-independent)</a:t>
              </a:r>
              <a:endParaRPr lang="en-CA" sz="36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8AD6B37-8181-482D-9E80-4EEFDB76F058}"/>
              </a:ext>
            </a:extLst>
          </p:cNvPr>
          <p:cNvGrpSpPr/>
          <p:nvPr/>
        </p:nvGrpSpPr>
        <p:grpSpPr>
          <a:xfrm>
            <a:off x="495297" y="3515669"/>
            <a:ext cx="11176004" cy="3178963"/>
            <a:chOff x="495297" y="3515669"/>
            <a:chExt cx="11176004" cy="31789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8B4216-50F2-4B5B-9E51-7FB4656A055F}"/>
                </a:ext>
              </a:extLst>
            </p:cNvPr>
            <p:cNvSpPr/>
            <p:nvPr/>
          </p:nvSpPr>
          <p:spPr>
            <a:xfrm rot="5400000">
              <a:off x="5668232" y="-1657266"/>
              <a:ext cx="830134" cy="11176004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75E0D7-8572-4EA7-9B72-6C1E1C6E36CC}"/>
                </a:ext>
              </a:extLst>
            </p:cNvPr>
            <p:cNvSpPr txBox="1"/>
            <p:nvPr/>
          </p:nvSpPr>
          <p:spPr>
            <a:xfrm>
              <a:off x="1525814" y="4386308"/>
              <a:ext cx="9114970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4800" dirty="0"/>
                <a:t>Measure how gravitational waves stretch/compress space in a coordinate-independent way.</a:t>
              </a:r>
              <a:endParaRPr lang="en-CA" sz="48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0568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40"/>
    </mc:Choice>
    <mc:Fallback xmlns="">
      <p:transition spd="slow" advTm="19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77FC17-DE59-4F91-BDF6-B5C4BCD4E5F5}"/>
                  </a:ext>
                </a:extLst>
              </p:cNvPr>
              <p:cNvSpPr txBox="1"/>
              <p:nvPr/>
            </p:nvSpPr>
            <p:spPr>
              <a:xfrm>
                <a:off x="610680" y="863908"/>
                <a:ext cx="5978948" cy="538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num>
                      <m:den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48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  <m:sup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 </a:t>
                </a: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4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48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  <m:sup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GB" sz="4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 </a:t>
                </a: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GB" sz="4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48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  <m:sup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sSup>
                      <m:sSupPr>
                        <m:ctrlP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  <m:r>
                      <a:rPr lang="en-GB" sz="4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77FC17-DE59-4F91-BDF6-B5C4BCD4E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80" y="863908"/>
                <a:ext cx="5978948" cy="5388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E18AE7-C9C7-4CE1-989F-F9115FD5B86E}"/>
                  </a:ext>
                </a:extLst>
              </p:cNvPr>
              <p:cNvSpPr txBox="1"/>
              <p:nvPr/>
            </p:nvSpPr>
            <p:spPr>
              <a:xfrm>
                <a:off x="7250967" y="3875948"/>
                <a:ext cx="3489606" cy="22653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4800" b="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sz="48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GB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48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E18AE7-C9C7-4CE1-989F-F9115FD5B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967" y="3875948"/>
                <a:ext cx="3489606" cy="2265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211609-B783-4A8D-BE67-AC04B7A82E12}"/>
                  </a:ext>
                </a:extLst>
              </p:cNvPr>
              <p:cNvSpPr txBox="1"/>
              <p:nvPr/>
            </p:nvSpPr>
            <p:spPr>
              <a:xfrm>
                <a:off x="6819167" y="1834526"/>
                <a:ext cx="4353205" cy="172354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4800" dirty="0"/>
                  <a:t>Massive Particle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4800" dirty="0"/>
                  <a:t> can use </a:t>
                </a:r>
                <a14:m>
                  <m:oMath xmlns:m="http://schemas.openxmlformats.org/officeDocument/2006/math">
                    <m:r>
                      <a:rPr lang="en-GB" sz="48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8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211609-B783-4A8D-BE67-AC04B7A82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167" y="1834526"/>
                <a:ext cx="4353205" cy="1723549"/>
              </a:xfrm>
              <a:prstGeom prst="rect">
                <a:avLst/>
              </a:prstGeom>
              <a:blipFill>
                <a:blip r:embed="rId5"/>
                <a:stretch>
                  <a:fillRect l="-5972" t="-6574" r="-1944" b="-1660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F3210C-F713-46A6-A314-C6115B8286D0}"/>
              </a:ext>
            </a:extLst>
          </p:cNvPr>
          <p:cNvSpPr txBox="1"/>
          <p:nvPr/>
        </p:nvSpPr>
        <p:spPr>
          <a:xfrm>
            <a:off x="187777" y="83580"/>
            <a:ext cx="61551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0" dirty="0"/>
              <a:t>Geodesic Equation</a:t>
            </a:r>
            <a:endParaRPr lang="en-CA" sz="60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DA6016-49A6-4A25-9A2C-09FEC8AF6F1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85040" y="3387960"/>
              <a:ext cx="9928800" cy="2966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DA6016-49A6-4A25-9A2C-09FEC8AF6F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5680" y="3378600"/>
                <a:ext cx="9947520" cy="2985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0933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71"/>
    </mc:Choice>
    <mc:Fallback xmlns="">
      <p:transition spd="slow" advTm="375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7FE0CF-44EA-418E-9FB9-14023DEBC336}"/>
                  </a:ext>
                </a:extLst>
              </p:cNvPr>
              <p:cNvSpPr txBox="1"/>
              <p:nvPr/>
            </p:nvSpPr>
            <p:spPr>
              <a:xfrm>
                <a:off x="58994" y="-117988"/>
                <a:ext cx="12565625" cy="7026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5400" dirty="0">
                    <a:solidFill>
                      <a:srgbClr val="0070C0"/>
                    </a:solidFill>
                  </a:rPr>
                  <a:t> </a:t>
                </a:r>
                <a:endParaRPr lang="en-CA" sz="540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</m:oMath>
                </a14:m>
                <a:r>
                  <a:rPr lang="en-CA" sz="54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54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  <m:sup>
                        <m:r>
                          <a:rPr lang="en-GB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𝜎𝛼</m:t>
                        </m:r>
                      </m:sup>
                    </m:sSup>
                    <m:d>
                      <m:dPr>
                        <m:ctrlPr>
                          <a:rPr lang="en-GB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5400" b="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𝜎𝜇𝜈</m:t>
                        </m:r>
                      </m:sub>
                      <m:sup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bSup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𝜌𝛼</m:t>
                        </m:r>
                      </m:sup>
                    </m:sSup>
                    <m:d>
                      <m:d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𝜈𝜎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𝜇𝜎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3600" dirty="0">
                    <a:solidFill>
                      <a:srgbClr val="0070C0"/>
                    </a:solidFill>
                  </a:rPr>
                  <a:t> </a:t>
                </a:r>
                <a:endParaRPr lang="en-GB" sz="36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b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□</m:t>
                        </m:r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𝜈𝜎</m:t>
                            </m:r>
                          </m:sub>
                        </m:s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CA" sz="4800" dirty="0"/>
                  <a:t> </a:t>
                </a:r>
                <a:r>
                  <a:rPr lang="en-GB" sz="4800" dirty="0"/>
                  <a:t>  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b>
                        <m:sSubPr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sSup>
                        <m:sSupPr>
                          <m:ctrlPr>
                            <a:rPr lang="en-GB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𝜇𝜎</m:t>
                          </m:r>
                        </m:sup>
                      </m:sSup>
                      <m:r>
                        <a:rPr lang="en-GB" sz="5400" i="1">
                          <a:latin typeface="Cambria Math" panose="02040503050406030204" pitchFamily="18" charset="0"/>
                        </a:rPr>
                        <m:t>−□</m:t>
                      </m:r>
                      <m:r>
                        <a:rPr lang="en-GB" sz="5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sz="540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9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9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9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9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3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GB" sz="3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𝛼𝜈</m:t>
                                </m:r>
                              </m:sub>
                            </m:sSub>
                          </m:e>
                        </m:acc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GB" sz="3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𝜇𝛼</m:t>
                                </m:r>
                              </m:sub>
                            </m:sSub>
                          </m:e>
                        </m:acc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39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GB" sz="3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</m:e>
                        </m:acc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GB" sz="3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sz="39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7FE0CF-44EA-418E-9FB9-14023DEBC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4" y="-117988"/>
                <a:ext cx="12565625" cy="70269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2EE631-6B44-426B-BC9F-954780DC1651}"/>
                  </a:ext>
                </a:extLst>
              </p:cNvPr>
              <p:cNvSpPr txBox="1"/>
              <p:nvPr/>
            </p:nvSpPr>
            <p:spPr>
              <a:xfrm>
                <a:off x="6725267" y="885604"/>
                <a:ext cx="5344150" cy="997389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𝜌𝜎</m:t>
                        </m:r>
                      </m:sub>
                    </m:sSub>
                    <m:sSup>
                      <m:sSupPr>
                        <m:ctrlP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𝜌𝜇</m:t>
                        </m:r>
                      </m:sup>
                    </m:sSup>
                    <m:sSup>
                      <m:sSupPr>
                        <m:ctrlP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</m:oMath>
                </a14:m>
                <a:r>
                  <a:rPr lang="en-CA" sz="5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2EE631-6B44-426B-BC9F-954780DC1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267" y="885604"/>
                <a:ext cx="5344150" cy="9973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9987B1-99D8-4F6F-A8A5-09C1545D9FF1}"/>
                  </a:ext>
                </a:extLst>
              </p:cNvPr>
              <p:cNvSpPr txBox="1"/>
              <p:nvPr/>
            </p:nvSpPr>
            <p:spPr>
              <a:xfrm>
                <a:off x="7777956" y="4989521"/>
                <a:ext cx="4291461" cy="96154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̅"/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acc>
                    <m:r>
                      <a:rPr lang="en-GB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9987B1-99D8-4F6F-A8A5-09C1545D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956" y="4989521"/>
                <a:ext cx="4291461" cy="961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F8B82EB-6981-4103-A343-E27365569C73}"/>
              </a:ext>
            </a:extLst>
          </p:cNvPr>
          <p:cNvSpPr txBox="1"/>
          <p:nvPr/>
        </p:nvSpPr>
        <p:spPr>
          <a:xfrm>
            <a:off x="6502401" y="0"/>
            <a:ext cx="568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(From Relativity 109b)</a:t>
            </a:r>
            <a:endParaRPr lang="en-CA" sz="4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09EC81-A53C-43DC-8F43-53D5A5F2530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2520" y="1671120"/>
              <a:ext cx="11063880" cy="1488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09EC81-A53C-43DC-8F43-53D5A5F253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1880" y="1661760"/>
                <a:ext cx="11082600" cy="1507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2648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60"/>
    </mc:Choice>
    <mc:Fallback xmlns="">
      <p:transition spd="slow" advTm="159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676425-3F7D-4D97-AAB3-4EE14CC0E8E6}"/>
                  </a:ext>
                </a:extLst>
              </p:cNvPr>
              <p:cNvSpPr txBox="1"/>
              <p:nvPr/>
            </p:nvSpPr>
            <p:spPr>
              <a:xfrm>
                <a:off x="171332" y="146246"/>
                <a:ext cx="9891252" cy="195091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4800" b="0" dirty="0"/>
                  <a:t>Linearized Gravity: 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48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  <m:sup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r>
                      <a:rPr lang="en-GB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𝜎𝛼</m:t>
                        </m:r>
                      </m:sup>
                    </m:sSup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48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676425-3F7D-4D97-AAB3-4EE14CC0E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2" y="146246"/>
                <a:ext cx="9891252" cy="1950919"/>
              </a:xfrm>
              <a:prstGeom prst="rect">
                <a:avLst/>
              </a:prstGeom>
              <a:blipFill>
                <a:blip r:embed="rId3"/>
                <a:stretch>
                  <a:fillRect l="-2578" t="-582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D52D7B-F0F6-4102-9DE5-69C983226572}"/>
                  </a:ext>
                </a:extLst>
              </p:cNvPr>
              <p:cNvSpPr txBox="1"/>
              <p:nvPr/>
            </p:nvSpPr>
            <p:spPr>
              <a:xfrm>
                <a:off x="6096000" y="2293242"/>
                <a:ext cx="5864328" cy="24645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800"/>
                  </a:spcAft>
                </a:pPr>
                <a:r>
                  <a:rPr lang="en-GB" sz="3600" b="0" dirty="0"/>
                  <a:t>Transverse Traceless Gauge</a:t>
                </a:r>
              </a:p>
              <a:p>
                <a:pPr algn="ctr"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36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GB" sz="36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GB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p>
                          <m:sSupPr>
                            <m:ctrlP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sup>
                    </m:sSup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D52D7B-F0F6-4102-9DE5-69C983226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93242"/>
                <a:ext cx="5864328" cy="2464585"/>
              </a:xfrm>
              <a:prstGeom prst="rect">
                <a:avLst/>
              </a:prstGeom>
              <a:blipFill>
                <a:blip r:embed="rId4"/>
                <a:stretch>
                  <a:fillRect t="-292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A317FA-264C-49BB-A685-424F1483CDB0}"/>
                  </a:ext>
                </a:extLst>
              </p:cNvPr>
              <p:cNvSpPr txBox="1"/>
              <p:nvPr/>
            </p:nvSpPr>
            <p:spPr>
              <a:xfrm>
                <a:off x="231672" y="3639834"/>
                <a:ext cx="6035778" cy="1988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>
                    <a:solidFill>
                      <a:srgbClr val="FF0000"/>
                    </a:solidFill>
                  </a:rPr>
                  <a:t>There are lots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4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4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  <m:sup>
                        <m:r>
                          <a:rPr lang="en-GB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</m:oMath>
                </a14:m>
                <a:r>
                  <a:rPr lang="en-GB" sz="4000" dirty="0">
                    <a:solidFill>
                      <a:srgbClr val="FF0000"/>
                    </a:solidFill>
                  </a:rPr>
                  <a:t> coefficients to calculate…</a:t>
                </a:r>
              </a:p>
              <a:p>
                <a:r>
                  <a:rPr lang="en-GB" sz="4000" dirty="0">
                    <a:solidFill>
                      <a:srgbClr val="FF0000"/>
                    </a:solidFill>
                  </a:rPr>
                  <a:t>Equations get complicated…</a:t>
                </a:r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A317FA-264C-49BB-A685-424F1483C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72" y="3639834"/>
                <a:ext cx="6035778" cy="1988493"/>
              </a:xfrm>
              <a:prstGeom prst="rect">
                <a:avLst/>
              </a:prstGeom>
              <a:blipFill>
                <a:blip r:embed="rId5"/>
                <a:stretch>
                  <a:fillRect l="-3535" t="-5215" r="-2222" b="-122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E5C8FFD-0952-4659-9749-D6EE79DBCDFE}"/>
              </a:ext>
            </a:extLst>
          </p:cNvPr>
          <p:cNvSpPr txBox="1"/>
          <p:nvPr/>
        </p:nvSpPr>
        <p:spPr>
          <a:xfrm>
            <a:off x="231672" y="5809964"/>
            <a:ext cx="11331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BUT there’s one set of solutions that’s easy to verify…</a:t>
            </a:r>
            <a:endParaRPr lang="en-CA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FC9F78-4471-4121-AA38-8527AF7F6609}"/>
                  </a:ext>
                </a:extLst>
              </p:cNvPr>
              <p:cNvSpPr txBox="1"/>
              <p:nvPr/>
            </p:nvSpPr>
            <p:spPr>
              <a:xfrm>
                <a:off x="164691" y="2229938"/>
                <a:ext cx="5455059" cy="1206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GB" sz="4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48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  <m:sup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  <m:r>
                      <a:rPr lang="en-GB" sz="4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FC9F78-4471-4121-AA38-8527AF7F6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91" y="2229938"/>
                <a:ext cx="5455059" cy="12067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8931C0-1358-4F9F-A97F-1E646ED20B7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6760" y="2242800"/>
              <a:ext cx="9624960" cy="2123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8931C0-1358-4F9F-A97F-1E646ED20B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400" y="2233440"/>
                <a:ext cx="9643680" cy="2142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4961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40"/>
    </mc:Choice>
    <mc:Fallback xmlns="">
      <p:transition spd="slow" advTm="31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6" grpId="0"/>
      <p:bldP spid="1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676425-3F7D-4D97-AAB3-4EE14CC0E8E6}"/>
                  </a:ext>
                </a:extLst>
              </p:cNvPr>
              <p:cNvSpPr txBox="1"/>
              <p:nvPr/>
            </p:nvSpPr>
            <p:spPr>
              <a:xfrm>
                <a:off x="171332" y="146246"/>
                <a:ext cx="9891252" cy="195091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4800" b="0" dirty="0"/>
                  <a:t>Linearized Gravity: 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48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  <m:sup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r>
                      <a:rPr lang="en-GB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𝜎𝛼</m:t>
                        </m:r>
                      </m:sup>
                    </m:sSup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48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676425-3F7D-4D97-AAB3-4EE14CC0E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2" y="146246"/>
                <a:ext cx="9891252" cy="1950919"/>
              </a:xfrm>
              <a:prstGeom prst="rect">
                <a:avLst/>
              </a:prstGeom>
              <a:blipFill>
                <a:blip r:embed="rId3"/>
                <a:stretch>
                  <a:fillRect l="-2578" t="-582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D52D7B-F0F6-4102-9DE5-69C983226572}"/>
                  </a:ext>
                </a:extLst>
              </p:cNvPr>
              <p:cNvSpPr txBox="1"/>
              <p:nvPr/>
            </p:nvSpPr>
            <p:spPr>
              <a:xfrm>
                <a:off x="7048502" y="2302662"/>
                <a:ext cx="4400550" cy="44090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3600" dirty="0"/>
                  <a:t>Try the solution…</a:t>
                </a:r>
              </a:p>
              <a:p>
                <a:pPr algn="ctr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sz="4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400" i="1" dirty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GB" sz="4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4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4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4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algn="ctr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d>
                        <m:d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sz="36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GB" sz="3600" dirty="0"/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GB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36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GB" sz="3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36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 </a:t>
                </a:r>
              </a:p>
              <a:p>
                <a:pPr>
                  <a:spcAft>
                    <a:spcPts val="1800"/>
                  </a:spcAft>
                </a:pPr>
                <a:r>
                  <a:rPr lang="en-GB" sz="3600" dirty="0"/>
                  <a:t>“at rest” with respect to coordinate lines.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D52D7B-F0F6-4102-9DE5-69C983226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2" y="2302662"/>
                <a:ext cx="4400550" cy="4409092"/>
              </a:xfrm>
              <a:prstGeom prst="rect">
                <a:avLst/>
              </a:prstGeom>
              <a:blipFill>
                <a:blip r:embed="rId4"/>
                <a:stretch>
                  <a:fillRect l="-3709" t="-1783" r="-549" b="-384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C6F2F7-E736-4110-A48F-980D03A8018F}"/>
                  </a:ext>
                </a:extLst>
              </p:cNvPr>
              <p:cNvSpPr txBox="1"/>
              <p:nvPr/>
            </p:nvSpPr>
            <p:spPr>
              <a:xfrm>
                <a:off x="164691" y="2229938"/>
                <a:ext cx="5455059" cy="374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GB" sz="4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48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  <m:sup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  <m:r>
                      <a:rPr lang="en-GB" sz="4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GB" sz="4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48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𝑡𝑡</m:t>
                        </m:r>
                      </m:sub>
                      <m:sup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4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GB" sz="4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48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𝑡𝑡</m:t>
                        </m:r>
                      </m:sub>
                      <m:sup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sSup>
                      <m:sSup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4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C6F2F7-E736-4110-A48F-980D03A80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91" y="2229938"/>
                <a:ext cx="5455059" cy="3743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9B99C8-B8DA-4838-897A-504D8EFB6E1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13560" y="2867760"/>
              <a:ext cx="8308800" cy="319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9B99C8-B8DA-4838-897A-504D8EFB6E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4200" y="2858400"/>
                <a:ext cx="8327520" cy="3217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9773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964">
        <p:fade/>
      </p:transition>
    </mc:Choice>
    <mc:Fallback xmlns="">
      <p:transition spd="med" advTm="379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676425-3F7D-4D97-AAB3-4EE14CC0E8E6}"/>
                  </a:ext>
                </a:extLst>
              </p:cNvPr>
              <p:cNvSpPr txBox="1"/>
              <p:nvPr/>
            </p:nvSpPr>
            <p:spPr>
              <a:xfrm>
                <a:off x="171332" y="146246"/>
                <a:ext cx="9891252" cy="195091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4800" b="0" dirty="0"/>
                  <a:t>Linearized Gravity: 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48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  <m:sup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r>
                      <a:rPr lang="en-GB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𝜎𝛼</m:t>
                        </m:r>
                      </m:sup>
                    </m:sSup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48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676425-3F7D-4D97-AAB3-4EE14CC0E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2" y="146246"/>
                <a:ext cx="9891252" cy="1950919"/>
              </a:xfrm>
              <a:prstGeom prst="rect">
                <a:avLst/>
              </a:prstGeom>
              <a:blipFill>
                <a:blip r:embed="rId3"/>
                <a:stretch>
                  <a:fillRect l="-2578" t="-582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D52D7B-F0F6-4102-9DE5-69C983226572}"/>
                  </a:ext>
                </a:extLst>
              </p:cNvPr>
              <p:cNvSpPr txBox="1"/>
              <p:nvPr/>
            </p:nvSpPr>
            <p:spPr>
              <a:xfrm>
                <a:off x="6210300" y="4323369"/>
                <a:ext cx="5864328" cy="24645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800"/>
                  </a:spcAft>
                </a:pPr>
                <a:r>
                  <a:rPr lang="en-GB" sz="3600" b="0" dirty="0"/>
                  <a:t>Transverse Traceless Gauge</a:t>
                </a:r>
              </a:p>
              <a:p>
                <a:pPr algn="ctr"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36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GB" sz="36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GB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p>
                          <m:sSupPr>
                            <m:ctrlP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sup>
                    </m:sSup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D52D7B-F0F6-4102-9DE5-69C983226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300" y="4323369"/>
                <a:ext cx="5864328" cy="2464585"/>
              </a:xfrm>
              <a:prstGeom prst="rect">
                <a:avLst/>
              </a:prstGeom>
              <a:blipFill>
                <a:blip r:embed="rId4"/>
                <a:stretch>
                  <a:fillRect t="-292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C6F2F7-E736-4110-A48F-980D03A8018F}"/>
                  </a:ext>
                </a:extLst>
              </p:cNvPr>
              <p:cNvSpPr txBox="1"/>
              <p:nvPr/>
            </p:nvSpPr>
            <p:spPr>
              <a:xfrm>
                <a:off x="145641" y="2153738"/>
                <a:ext cx="12103510" cy="3882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GB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GB" sz="44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44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𝑡𝑡</m:t>
                        </m:r>
                      </m:sub>
                      <m:sup>
                        <m:r>
                          <a:rPr lang="en-GB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sSup>
                      <m:sSup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6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4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4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sz="4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GB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GB" sz="4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6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GB" sz="4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46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4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𝑡𝑡</m:t>
                        </m:r>
                      </m:sub>
                      <m:sup>
                        <m:r>
                          <a:rPr lang="en-GB" sz="4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r>
                      <a:rPr lang="en-GB" sz="46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sz="4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4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𝜎𝛼</m:t>
                        </m:r>
                      </m:sup>
                    </m:sSup>
                    <m:d>
                      <m:dPr>
                        <m:ctrlPr>
                          <a:rPr lang="en-GB" sz="4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4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sz="4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4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4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4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sz="4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4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4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4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46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GB" sz="4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GB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   0</m:t>
                    </m:r>
                  </m:oMath>
                </a14:m>
                <a:r>
                  <a:rPr lang="en-GB" sz="48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endParaRPr lang="en-GB" sz="4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C6F2F7-E736-4110-A48F-980D03A80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41" y="2153738"/>
                <a:ext cx="12103510" cy="3882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DDED93-9E28-4EE6-AD64-D33CD35A60DA}"/>
                  </a:ext>
                </a:extLst>
              </p:cNvPr>
              <p:cNvSpPr txBox="1"/>
              <p:nvPr/>
            </p:nvSpPr>
            <p:spPr>
              <a:xfrm>
                <a:off x="7048502" y="2302662"/>
                <a:ext cx="3733798" cy="120032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3600" dirty="0"/>
                  <a:t>Try the solution…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d>
                        <m:d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sz="36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DDED93-9E28-4EE6-AD64-D33CD35A6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2" y="2302662"/>
                <a:ext cx="3733798" cy="1200329"/>
              </a:xfrm>
              <a:prstGeom prst="rect">
                <a:avLst/>
              </a:prstGeom>
              <a:blipFill>
                <a:blip r:embed="rId6"/>
                <a:stretch>
                  <a:fillRect l="-4362" t="-640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567A33-C937-4ED2-9E91-A7D68CD8A08A}"/>
                  </a:ext>
                </a:extLst>
              </p:cNvPr>
              <p:cNvSpPr txBox="1"/>
              <p:nvPr/>
            </p:nvSpPr>
            <p:spPr>
              <a:xfrm>
                <a:off x="171332" y="5033628"/>
                <a:ext cx="4374887" cy="17543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GB" sz="3600" dirty="0"/>
                  <a:t>The following solution is a valid geodesic: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d>
                        <m:d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sz="36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567A33-C937-4ED2-9E91-A7D68CD8A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2" y="5033628"/>
                <a:ext cx="4374887" cy="1754326"/>
              </a:xfrm>
              <a:prstGeom prst="rect">
                <a:avLst/>
              </a:prstGeom>
              <a:blipFill>
                <a:blip r:embed="rId7"/>
                <a:stretch>
                  <a:fillRect l="-4178" t="-5556" r="-473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6430427-65AA-4A3F-97EA-178FD642B2EC}"/>
              </a:ext>
            </a:extLst>
          </p:cNvPr>
          <p:cNvGrpSpPr/>
          <p:nvPr/>
        </p:nvGrpSpPr>
        <p:grpSpPr>
          <a:xfrm>
            <a:off x="3628571" y="3270071"/>
            <a:ext cx="8417788" cy="1200329"/>
            <a:chOff x="3628571" y="3270071"/>
            <a:chExt cx="8417788" cy="12003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2031BF9-F012-4468-AC3E-A1F20BBFFAE3}"/>
                </a:ext>
              </a:extLst>
            </p:cNvPr>
            <p:cNvSpPr/>
            <p:nvPr/>
          </p:nvSpPr>
          <p:spPr>
            <a:xfrm>
              <a:off x="3628571" y="3270071"/>
              <a:ext cx="2467429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E13361-5ABC-4607-A069-2CCC1EF52849}"/>
                </a:ext>
              </a:extLst>
            </p:cNvPr>
            <p:cNvSpPr/>
            <p:nvPr/>
          </p:nvSpPr>
          <p:spPr>
            <a:xfrm>
              <a:off x="6096000" y="3551685"/>
              <a:ext cx="5950359" cy="715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D581B3A-3089-48CD-BFB4-D1E93F4CD14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8960" y="788760"/>
              <a:ext cx="11865240" cy="5973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D581B3A-3089-48CD-BFB4-D1E93F4CD1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600" y="779400"/>
                <a:ext cx="11883960" cy="5992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9126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326">
        <p:fade/>
      </p:transition>
    </mc:Choice>
    <mc:Fallback xmlns="">
      <p:transition spd="med" advTm="563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9AD6C0-E8E2-48CC-AA64-DDAD3F978CE7}"/>
                  </a:ext>
                </a:extLst>
              </p:cNvPr>
              <p:cNvSpPr txBox="1"/>
              <p:nvPr/>
            </p:nvSpPr>
            <p:spPr>
              <a:xfrm>
                <a:off x="445522" y="2979475"/>
                <a:ext cx="6583928" cy="1206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,0,0,0</m:t>
                        </m:r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9AD6C0-E8E2-48CC-AA64-DDAD3F978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22" y="2979475"/>
                <a:ext cx="6583928" cy="12067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6FE334F-3B6E-4CFA-9167-9580A738F7EE}"/>
              </a:ext>
            </a:extLst>
          </p:cNvPr>
          <p:cNvSpPr txBox="1"/>
          <p:nvPr/>
        </p:nvSpPr>
        <p:spPr>
          <a:xfrm>
            <a:off x="294503" y="61136"/>
            <a:ext cx="11316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4400" b="0" dirty="0"/>
              <a:t>The following is a geodesic in the TT Gauge: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AFAD4-DBE8-4939-B7A8-B48055DEEC4B}"/>
                  </a:ext>
                </a:extLst>
              </p:cNvPr>
              <p:cNvSpPr txBox="1"/>
              <p:nvPr/>
            </p:nvSpPr>
            <p:spPr>
              <a:xfrm>
                <a:off x="1437812" y="890466"/>
                <a:ext cx="5019014" cy="1813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48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GB" sz="48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800" i="1" dirty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GB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GB" sz="4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d>
                        <m:d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sz="48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GB" sz="4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AFAD4-DBE8-4939-B7A8-B48055DEE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812" y="890466"/>
                <a:ext cx="5019014" cy="1813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6A78D4-12BD-4AAB-9720-7BB6A5642D31}"/>
                  </a:ext>
                </a:extLst>
              </p:cNvPr>
              <p:cNvSpPr txBox="1"/>
              <p:nvPr/>
            </p:nvSpPr>
            <p:spPr>
              <a:xfrm>
                <a:off x="2194436" y="4269829"/>
                <a:ext cx="780312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6A78D4-12BD-4AAB-9720-7BB6A564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436" y="4269829"/>
                <a:ext cx="7803128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3FA326-01CE-413B-91B7-9F4B66211F99}"/>
                  </a:ext>
                </a:extLst>
              </p:cNvPr>
              <p:cNvSpPr txBox="1"/>
              <p:nvPr/>
            </p:nvSpPr>
            <p:spPr>
              <a:xfrm>
                <a:off x="156776" y="5316200"/>
                <a:ext cx="11878448" cy="152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4400" b="0" dirty="0"/>
                  <a:t>Geodesic = a starting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GB" sz="4400" b="0" dirty="0"/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4400" b="0" dirty="0"/>
                  <a:t>                 + travelling forward in time at a rate of </a:t>
                </a:r>
                <a14:m>
                  <m:oMath xmlns:m="http://schemas.openxmlformats.org/officeDocument/2006/math">
                    <m:r>
                      <a:rPr lang="en-GB" sz="4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4400" b="0" dirty="0"/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3FA326-01CE-413B-91B7-9F4B66211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76" y="5316200"/>
                <a:ext cx="11878448" cy="1523494"/>
              </a:xfrm>
              <a:prstGeom prst="rect">
                <a:avLst/>
              </a:prstGeom>
              <a:blipFill>
                <a:blip r:embed="rId6"/>
                <a:stretch>
                  <a:fillRect l="-2105" t="-8000" b="-184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AD3CBB-297F-4FB7-9448-AA15B98AAAF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96520" y="1765440"/>
              <a:ext cx="11091960" cy="499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AD3CBB-297F-4FB7-9448-AA15B98AAA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7160" y="1756080"/>
                <a:ext cx="11110680" cy="5013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9771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46"/>
    </mc:Choice>
    <mc:Fallback xmlns="">
      <p:transition spd="slow" advTm="555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uiExpand="1" build="p"/>
      <p:bldP spid="16" grpId="0" uiExpand="1" build="p"/>
      <p:bldP spid="19" grpId="0"/>
      <p:bldP spid="2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AF50517-1EC0-4C8D-B3DE-375CD0DF05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33255" t="5535" r="40396" b="47276"/>
          <a:stretch/>
        </p:blipFill>
        <p:spPr>
          <a:xfrm>
            <a:off x="7677905" y="1981746"/>
            <a:ext cx="4075388" cy="4086922"/>
          </a:xfrm>
          <a:prstGeom prst="rect">
            <a:avLst/>
          </a:prstGeom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B8F77D1D-589F-4E08-8671-A3B6DCA08F1D}"/>
              </a:ext>
            </a:extLst>
          </p:cNvPr>
          <p:cNvSpPr/>
          <p:nvPr/>
        </p:nvSpPr>
        <p:spPr>
          <a:xfrm>
            <a:off x="6460744" y="1547140"/>
            <a:ext cx="1108368" cy="4844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6A034F4-689E-4A57-BE95-FC740E59F753}"/>
              </a:ext>
            </a:extLst>
          </p:cNvPr>
          <p:cNvSpPr/>
          <p:nvPr/>
        </p:nvSpPr>
        <p:spPr>
          <a:xfrm>
            <a:off x="6613144" y="1699540"/>
            <a:ext cx="1108368" cy="4844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D069B7-7F80-4AE4-A933-D6B3E47D1D22}"/>
              </a:ext>
            </a:extLst>
          </p:cNvPr>
          <p:cNvGrpSpPr/>
          <p:nvPr/>
        </p:nvGrpSpPr>
        <p:grpSpPr>
          <a:xfrm>
            <a:off x="7837600" y="28110"/>
            <a:ext cx="3918859" cy="7011135"/>
            <a:chOff x="7837600" y="-1358243"/>
            <a:chExt cx="3918859" cy="7011135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DA1B9945-1758-444D-B37E-45288A586563}"/>
                </a:ext>
              </a:extLst>
            </p:cNvPr>
            <p:cNvGrpSpPr/>
            <p:nvPr/>
          </p:nvGrpSpPr>
          <p:grpSpPr>
            <a:xfrm rot="5400000">
              <a:off x="6271171" y="213913"/>
              <a:ext cx="7011135" cy="3866823"/>
              <a:chOff x="6838214" y="725134"/>
              <a:chExt cx="7011135" cy="3866823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1AE987E9-2942-4671-9C10-48F832B868E0}"/>
                  </a:ext>
                </a:extLst>
              </p:cNvPr>
              <p:cNvGrpSpPr/>
              <p:nvPr/>
            </p:nvGrpSpPr>
            <p:grpSpPr>
              <a:xfrm rot="10800000">
                <a:off x="6844074" y="4242061"/>
                <a:ext cx="7004197" cy="349896"/>
                <a:chOff x="5717365" y="4875155"/>
                <a:chExt cx="8672609" cy="1385672"/>
              </a:xfrm>
            </p:grpSpPr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21CAE072-B575-4044-BE40-3CB87DEE0BEB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9C28C039-C2B4-4BFD-B0E8-513474BCB807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4FF0474C-5188-4563-BA10-26F234E48B3A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F1DB4E6A-A3CA-47D9-A744-1C05DDA0A2DA}"/>
                  </a:ext>
                </a:extLst>
              </p:cNvPr>
              <p:cNvGrpSpPr/>
              <p:nvPr/>
            </p:nvGrpSpPr>
            <p:grpSpPr>
              <a:xfrm flipH="1">
                <a:off x="6845152" y="3054723"/>
                <a:ext cx="7004197" cy="349896"/>
                <a:chOff x="5717365" y="4875155"/>
                <a:chExt cx="8672609" cy="1385672"/>
              </a:xfrm>
            </p:grpSpPr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7BEA58B8-1D7B-44E3-86AB-D34BA34857A5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F9094D38-0D5A-438D-B1F7-60436834E2AE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D645DF7D-ACCD-4ABA-9B4A-E89D071101E5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9D9224F0-ACE6-4E80-A1FB-DC66CA13BDA5}"/>
                  </a:ext>
                </a:extLst>
              </p:cNvPr>
              <p:cNvGrpSpPr/>
              <p:nvPr/>
            </p:nvGrpSpPr>
            <p:grpSpPr>
              <a:xfrm rot="10800000">
                <a:off x="6838214" y="1912473"/>
                <a:ext cx="7004197" cy="349896"/>
                <a:chOff x="5717365" y="4875155"/>
                <a:chExt cx="8672609" cy="1385673"/>
              </a:xfrm>
            </p:grpSpPr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C87AD872-B525-4FC1-95C5-3F523E216ADF}"/>
                    </a:ext>
                  </a:extLst>
                </p:cNvPr>
                <p:cNvSpPr/>
                <p:nvPr/>
              </p:nvSpPr>
              <p:spPr>
                <a:xfrm>
                  <a:off x="8608236" y="4875157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65F6534C-863C-42C2-8A19-104D5717CA4C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13660AD4-6164-4210-A39E-892E039D4FB6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FEB2C291-361F-4F85-B54F-4DF13E8B7796}"/>
                  </a:ext>
                </a:extLst>
              </p:cNvPr>
              <p:cNvGrpSpPr/>
              <p:nvPr/>
            </p:nvGrpSpPr>
            <p:grpSpPr>
              <a:xfrm flipH="1">
                <a:off x="6839291" y="725134"/>
                <a:ext cx="7004197" cy="351728"/>
                <a:chOff x="1101822" y="2736164"/>
                <a:chExt cx="8672609" cy="1392931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99E3D0B1-ED7C-4D1F-9D13-E5206B741681}"/>
                    </a:ext>
                  </a:extLst>
                </p:cNvPr>
                <p:cNvGrpSpPr/>
                <p:nvPr/>
              </p:nvGrpSpPr>
              <p:grpSpPr>
                <a:xfrm>
                  <a:off x="1101822" y="2736164"/>
                  <a:ext cx="8672609" cy="1385672"/>
                  <a:chOff x="5717365" y="4875155"/>
                  <a:chExt cx="8672609" cy="1385672"/>
                </a:xfrm>
              </p:grpSpPr>
              <p:sp>
                <p:nvSpPr>
                  <p:cNvPr id="159" name="Freeform: Shape 158">
                    <a:extLst>
                      <a:ext uri="{FF2B5EF4-FFF2-40B4-BE49-F238E27FC236}">
                        <a16:creationId xmlns:a16="http://schemas.microsoft.com/office/drawing/2014/main" id="{B3BE76A4-1BF1-42EC-A16B-4B72F80289BF}"/>
                      </a:ext>
                    </a:extLst>
                  </p:cNvPr>
                  <p:cNvSpPr/>
                  <p:nvPr/>
                </p:nvSpPr>
                <p:spPr>
                  <a:xfrm>
                    <a:off x="8608236" y="4875156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60" name="Freeform: Shape 159">
                    <a:extLst>
                      <a:ext uri="{FF2B5EF4-FFF2-40B4-BE49-F238E27FC236}">
                        <a16:creationId xmlns:a16="http://schemas.microsoft.com/office/drawing/2014/main" id="{E175C872-719F-47EC-95DF-D266A33CFC22}"/>
                      </a:ext>
                    </a:extLst>
                  </p:cNvPr>
                  <p:cNvSpPr/>
                  <p:nvPr/>
                </p:nvSpPr>
                <p:spPr>
                  <a:xfrm>
                    <a:off x="11499105" y="4875155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61" name="Freeform: Shape 160">
                    <a:extLst>
                      <a:ext uri="{FF2B5EF4-FFF2-40B4-BE49-F238E27FC236}">
                        <a16:creationId xmlns:a16="http://schemas.microsoft.com/office/drawing/2014/main" id="{D3FF7449-459A-442A-94B6-5DBA1249D085}"/>
                      </a:ext>
                    </a:extLst>
                  </p:cNvPr>
                  <p:cNvSpPr/>
                  <p:nvPr/>
                </p:nvSpPr>
                <p:spPr>
                  <a:xfrm>
                    <a:off x="5717365" y="4875155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9EC13C90-2721-4074-9C49-27EC7C2A323B}"/>
                    </a:ext>
                  </a:extLst>
                </p:cNvPr>
                <p:cNvGrpSpPr/>
                <p:nvPr/>
              </p:nvGrpSpPr>
              <p:grpSpPr>
                <a:xfrm rot="10800000">
                  <a:off x="3985434" y="2743423"/>
                  <a:ext cx="5781740" cy="1385672"/>
                  <a:chOff x="5717365" y="4875155"/>
                  <a:chExt cx="5781740" cy="1385672"/>
                </a:xfrm>
              </p:grpSpPr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4B6708B4-D9FC-4DBE-8526-7E21408F513D}"/>
                      </a:ext>
                    </a:extLst>
                  </p:cNvPr>
                  <p:cNvSpPr/>
                  <p:nvPr/>
                </p:nvSpPr>
                <p:spPr>
                  <a:xfrm>
                    <a:off x="8608236" y="4875156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58" name="Freeform: Shape 157">
                    <a:extLst>
                      <a:ext uri="{FF2B5EF4-FFF2-40B4-BE49-F238E27FC236}">
                        <a16:creationId xmlns:a16="http://schemas.microsoft.com/office/drawing/2014/main" id="{A9B5BB23-5E1F-42F0-B84B-CB398364682F}"/>
                      </a:ext>
                    </a:extLst>
                  </p:cNvPr>
                  <p:cNvSpPr/>
                  <p:nvPr/>
                </p:nvSpPr>
                <p:spPr>
                  <a:xfrm>
                    <a:off x="5717365" y="4875155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66FABB9-D48A-4DCC-A82A-1FABC6CF3D66}"/>
                </a:ext>
              </a:extLst>
            </p:cNvPr>
            <p:cNvGrpSpPr/>
            <p:nvPr/>
          </p:nvGrpSpPr>
          <p:grpSpPr>
            <a:xfrm rot="16200000">
              <a:off x="8048058" y="733264"/>
              <a:ext cx="3497943" cy="3918859"/>
              <a:chOff x="863599" y="515257"/>
              <a:chExt cx="3497943" cy="3918859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77EE873-499D-48ED-B017-56C5DBBB9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599" y="515257"/>
                <a:ext cx="0" cy="3918858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41A8BD8-BD29-4123-A259-5AC80A80F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6513" y="515258"/>
                <a:ext cx="0" cy="3918858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6F27886-1616-44C0-86E1-663E019D0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1542" y="515257"/>
                <a:ext cx="0" cy="3918858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E0CBE20-17C5-40E4-B53F-EB6EDB1B1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5885" y="515257"/>
                <a:ext cx="0" cy="3918858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15DDBD5-33D6-43B9-9182-B39B4A4A7B0C}"/>
              </a:ext>
            </a:extLst>
          </p:cNvPr>
          <p:cNvSpPr/>
          <p:nvPr/>
        </p:nvSpPr>
        <p:spPr>
          <a:xfrm>
            <a:off x="11918715" y="1699540"/>
            <a:ext cx="2513582" cy="4844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853658-E2CD-4DC9-BA6E-194B91BB9408}"/>
              </a:ext>
            </a:extLst>
          </p:cNvPr>
          <p:cNvGrpSpPr/>
          <p:nvPr/>
        </p:nvGrpSpPr>
        <p:grpSpPr>
          <a:xfrm>
            <a:off x="8880597" y="1185230"/>
            <a:ext cx="1814728" cy="6979870"/>
            <a:chOff x="1712007" y="-231103"/>
            <a:chExt cx="1814728" cy="6979870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59A65A5B-87D6-45F2-80F3-D2BD1984111E}"/>
                </a:ext>
              </a:extLst>
            </p:cNvPr>
            <p:cNvGrpSpPr/>
            <p:nvPr/>
          </p:nvGrpSpPr>
          <p:grpSpPr>
            <a:xfrm>
              <a:off x="1831700" y="-231103"/>
              <a:ext cx="1537235" cy="6979870"/>
              <a:chOff x="-7874318" y="-1062461"/>
              <a:chExt cx="1537235" cy="6979870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CAFD2252-3E54-4DA9-8581-143FC1C6045D}"/>
                  </a:ext>
                </a:extLst>
              </p:cNvPr>
              <p:cNvGrpSpPr/>
              <p:nvPr/>
            </p:nvGrpSpPr>
            <p:grpSpPr>
              <a:xfrm rot="16200000">
                <a:off x="-11169716" y="2232937"/>
                <a:ext cx="6978795" cy="387999"/>
                <a:chOff x="5717365" y="4875155"/>
                <a:chExt cx="8641157" cy="1536573"/>
              </a:xfrm>
            </p:grpSpPr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4B131F33-766F-4F3A-B29E-AF0277EBC49A}"/>
                    </a:ext>
                  </a:extLst>
                </p:cNvPr>
                <p:cNvSpPr/>
                <p:nvPr/>
              </p:nvSpPr>
              <p:spPr>
                <a:xfrm>
                  <a:off x="8576783" y="5026041"/>
                  <a:ext cx="2890869" cy="1385680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76200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955ED66C-3B5F-441E-A9DD-0D84B125F3D0}"/>
                    </a:ext>
                  </a:extLst>
                </p:cNvPr>
                <p:cNvSpPr/>
                <p:nvPr/>
              </p:nvSpPr>
              <p:spPr>
                <a:xfrm>
                  <a:off x="11467653" y="5026056"/>
                  <a:ext cx="2890869" cy="1385672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76200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EFEE0275-29AE-4800-8DAF-471E9B959E51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76200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08B12DBA-7210-4E27-9B55-0346FBF024A2}"/>
                  </a:ext>
                </a:extLst>
              </p:cNvPr>
              <p:cNvGrpSpPr/>
              <p:nvPr/>
            </p:nvGrpSpPr>
            <p:grpSpPr>
              <a:xfrm rot="5400000" flipH="1">
                <a:off x="-9995080" y="2259412"/>
                <a:ext cx="6966096" cy="349898"/>
                <a:chOff x="5717365" y="4875151"/>
                <a:chExt cx="8625433" cy="1385675"/>
              </a:xfrm>
            </p:grpSpPr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599129E7-C232-4D6E-9408-0F81B1E8033C}"/>
                    </a:ext>
                  </a:extLst>
                </p:cNvPr>
                <p:cNvSpPr/>
                <p:nvPr/>
              </p:nvSpPr>
              <p:spPr>
                <a:xfrm>
                  <a:off x="8561061" y="4875155"/>
                  <a:ext cx="2890869" cy="1385667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76200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247D193F-BA54-46ED-A8C6-221D7A4CA783}"/>
                    </a:ext>
                  </a:extLst>
                </p:cNvPr>
                <p:cNvSpPr/>
                <p:nvPr/>
              </p:nvSpPr>
              <p:spPr>
                <a:xfrm>
                  <a:off x="11451928" y="4875151"/>
                  <a:ext cx="2890870" cy="1385673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76200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F64266A1-9542-413B-B2A7-E0E5A96E2EC5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76200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</p:grpSp>
        </p:grp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11BE5E13-88F9-4712-817B-E928B7E3331C}"/>
                </a:ext>
              </a:extLst>
            </p:cNvPr>
            <p:cNvSpPr/>
            <p:nvPr/>
          </p:nvSpPr>
          <p:spPr>
            <a:xfrm>
              <a:off x="1716627" y="3659414"/>
              <a:ext cx="306352" cy="3450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188FB6F5-D816-4B1D-9ACD-EE4F7D38B24C}"/>
                </a:ext>
              </a:extLst>
            </p:cNvPr>
            <p:cNvSpPr/>
            <p:nvPr/>
          </p:nvSpPr>
          <p:spPr>
            <a:xfrm>
              <a:off x="3220383" y="3672114"/>
              <a:ext cx="306352" cy="3450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46E2ABE3-AAB5-485B-89CC-60D1EC7CB665}"/>
                </a:ext>
              </a:extLst>
            </p:cNvPr>
            <p:cNvSpPr/>
            <p:nvPr/>
          </p:nvSpPr>
          <p:spPr>
            <a:xfrm>
              <a:off x="1712007" y="1320880"/>
              <a:ext cx="306352" cy="3450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1D72D5ED-89F1-408C-8B0F-F8107E5ED580}"/>
                </a:ext>
              </a:extLst>
            </p:cNvPr>
            <p:cNvSpPr/>
            <p:nvPr/>
          </p:nvSpPr>
          <p:spPr>
            <a:xfrm>
              <a:off x="3215763" y="1333580"/>
              <a:ext cx="306352" cy="3450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4" name="Rectangle 243">
            <a:extLst>
              <a:ext uri="{FF2B5EF4-FFF2-40B4-BE49-F238E27FC236}">
                <a16:creationId xmlns:a16="http://schemas.microsoft.com/office/drawing/2014/main" id="{C33E11A0-D2FA-4A43-81E7-6A6F0A2B5BBF}"/>
              </a:ext>
            </a:extLst>
          </p:cNvPr>
          <p:cNvSpPr/>
          <p:nvPr/>
        </p:nvSpPr>
        <p:spPr>
          <a:xfrm rot="5400000">
            <a:off x="1537722" y="4635742"/>
            <a:ext cx="858844" cy="39342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13BBD67-E046-4914-ADAC-66C916E31A14}"/>
              </a:ext>
            </a:extLst>
          </p:cNvPr>
          <p:cNvSpPr/>
          <p:nvPr/>
        </p:nvSpPr>
        <p:spPr>
          <a:xfrm rot="5400000">
            <a:off x="1400375" y="-769541"/>
            <a:ext cx="2513582" cy="34232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0D779C7-41FC-4D6F-B8C6-A08778522CDE}"/>
              </a:ext>
            </a:extLst>
          </p:cNvPr>
          <p:cNvSpPr/>
          <p:nvPr/>
        </p:nvSpPr>
        <p:spPr>
          <a:xfrm rot="16200000">
            <a:off x="8486926" y="4950663"/>
            <a:ext cx="2747057" cy="4844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8992F03-1B66-4468-AE97-D3E5E7377B85}"/>
              </a:ext>
            </a:extLst>
          </p:cNvPr>
          <p:cNvGrpSpPr/>
          <p:nvPr/>
        </p:nvGrpSpPr>
        <p:grpSpPr>
          <a:xfrm>
            <a:off x="7980585" y="6113473"/>
            <a:ext cx="3759737" cy="707886"/>
            <a:chOff x="815989" y="4644572"/>
            <a:chExt cx="3759737" cy="707886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E0D6E39-005E-4D67-987F-1C6478C02C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989" y="5008577"/>
              <a:ext cx="1736902" cy="1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27C8C71A-EEDF-416A-9E49-6054A6110B75}"/>
                    </a:ext>
                  </a:extLst>
                </p:cNvPr>
                <p:cNvSpPr txBox="1"/>
                <p:nvPr/>
              </p:nvSpPr>
              <p:spPr>
                <a:xfrm>
                  <a:off x="2671464" y="4644572"/>
                  <a:ext cx="190426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space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27C8C71A-EEDF-416A-9E49-6054A6110B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464" y="4644572"/>
                  <a:ext cx="1904262" cy="707886"/>
                </a:xfrm>
                <a:prstGeom prst="rect">
                  <a:avLst/>
                </a:prstGeom>
                <a:blipFill>
                  <a:blip r:embed="rId5"/>
                  <a:stretch>
                    <a:fillRect l="-11538" t="-15385" b="-350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72B9B29-7530-4235-9A35-B5BA52159727}"/>
              </a:ext>
            </a:extLst>
          </p:cNvPr>
          <p:cNvSpPr/>
          <p:nvPr/>
        </p:nvSpPr>
        <p:spPr>
          <a:xfrm rot="5400000">
            <a:off x="8445862" y="-1650969"/>
            <a:ext cx="2722561" cy="4844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AB0FFBE-35C0-4D7D-82BC-A7920D15B580}"/>
              </a:ext>
            </a:extLst>
          </p:cNvPr>
          <p:cNvGrpSpPr/>
          <p:nvPr/>
        </p:nvGrpSpPr>
        <p:grpSpPr>
          <a:xfrm>
            <a:off x="6727436" y="1295933"/>
            <a:ext cx="1809791" cy="3046592"/>
            <a:chOff x="6727436" y="-90420"/>
            <a:chExt cx="1809791" cy="3046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6DCA893-910E-4D61-BDDF-00E53E14C5D4}"/>
                    </a:ext>
                  </a:extLst>
                </p:cNvPr>
                <p:cNvSpPr txBox="1"/>
                <p:nvPr/>
              </p:nvSpPr>
              <p:spPr>
                <a:xfrm>
                  <a:off x="6727436" y="-90420"/>
                  <a:ext cx="1809791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time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6DCA893-910E-4D61-BDDF-00E53E14C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436" y="-90420"/>
                  <a:ext cx="1809791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12162" t="-15517" b="-36207"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04377AD-D9AE-4A2D-A75A-77F8A33E8FD0}"/>
                </a:ext>
              </a:extLst>
            </p:cNvPr>
            <p:cNvSpPr/>
            <p:nvPr/>
          </p:nvSpPr>
          <p:spPr>
            <a:xfrm rot="16200000">
              <a:off x="5946510" y="1613858"/>
              <a:ext cx="2334732" cy="349896"/>
            </a:xfrm>
            <a:custGeom>
              <a:avLst/>
              <a:gdLst>
                <a:gd name="connsiteX0" fmla="*/ 0 w 4210050"/>
                <a:gd name="connsiteY0" fmla="*/ 722366 h 1447619"/>
                <a:gd name="connsiteX1" fmla="*/ 238125 w 4210050"/>
                <a:gd name="connsiteY1" fmla="*/ 365178 h 1447619"/>
                <a:gd name="connsiteX2" fmla="*/ 481012 w 4210050"/>
                <a:gd name="connsiteY2" fmla="*/ 88953 h 1447619"/>
                <a:gd name="connsiteX3" fmla="*/ 728662 w 4210050"/>
                <a:gd name="connsiteY3" fmla="*/ 3228 h 1447619"/>
                <a:gd name="connsiteX4" fmla="*/ 938212 w 4210050"/>
                <a:gd name="connsiteY4" fmla="*/ 79428 h 1447619"/>
                <a:gd name="connsiteX5" fmla="*/ 1190625 w 4210050"/>
                <a:gd name="connsiteY5" fmla="*/ 322316 h 1447619"/>
                <a:gd name="connsiteX6" fmla="*/ 1457325 w 4210050"/>
                <a:gd name="connsiteY6" fmla="*/ 731891 h 1447619"/>
                <a:gd name="connsiteX7" fmla="*/ 1685925 w 4210050"/>
                <a:gd name="connsiteY7" fmla="*/ 1098603 h 1447619"/>
                <a:gd name="connsiteX8" fmla="*/ 1900237 w 4210050"/>
                <a:gd name="connsiteY8" fmla="*/ 1336728 h 1447619"/>
                <a:gd name="connsiteX9" fmla="*/ 2143125 w 4210050"/>
                <a:gd name="connsiteY9" fmla="*/ 1446266 h 1447619"/>
                <a:gd name="connsiteX10" fmla="*/ 2376487 w 4210050"/>
                <a:gd name="connsiteY10" fmla="*/ 1384353 h 1447619"/>
                <a:gd name="connsiteX11" fmla="*/ 2586037 w 4210050"/>
                <a:gd name="connsiteY11" fmla="*/ 1193853 h 1447619"/>
                <a:gd name="connsiteX12" fmla="*/ 2905125 w 4210050"/>
                <a:gd name="connsiteY12" fmla="*/ 722366 h 1447619"/>
                <a:gd name="connsiteX13" fmla="*/ 3114675 w 4210050"/>
                <a:gd name="connsiteY13" fmla="*/ 393753 h 1447619"/>
                <a:gd name="connsiteX14" fmla="*/ 3333750 w 4210050"/>
                <a:gd name="connsiteY14" fmla="*/ 136578 h 1447619"/>
                <a:gd name="connsiteX15" fmla="*/ 3567112 w 4210050"/>
                <a:gd name="connsiteY15" fmla="*/ 12753 h 1447619"/>
                <a:gd name="connsiteX16" fmla="*/ 3733800 w 4210050"/>
                <a:gd name="connsiteY16" fmla="*/ 22278 h 1447619"/>
                <a:gd name="connsiteX17" fmla="*/ 3962400 w 4210050"/>
                <a:gd name="connsiteY17" fmla="*/ 174678 h 1447619"/>
                <a:gd name="connsiteX18" fmla="*/ 4210050 w 4210050"/>
                <a:gd name="connsiteY18" fmla="*/ 498528 h 1447619"/>
                <a:gd name="connsiteX0" fmla="*/ 0 w 4210050"/>
                <a:gd name="connsiteY0" fmla="*/ 719211 h 1444464"/>
                <a:gd name="connsiteX1" fmla="*/ 238125 w 4210050"/>
                <a:gd name="connsiteY1" fmla="*/ 362023 h 1444464"/>
                <a:gd name="connsiteX2" fmla="*/ 481012 w 4210050"/>
                <a:gd name="connsiteY2" fmla="*/ 85798 h 1444464"/>
                <a:gd name="connsiteX3" fmla="*/ 728662 w 4210050"/>
                <a:gd name="connsiteY3" fmla="*/ 73 h 1444464"/>
                <a:gd name="connsiteX4" fmla="*/ 938212 w 4210050"/>
                <a:gd name="connsiteY4" fmla="*/ 76273 h 1444464"/>
                <a:gd name="connsiteX5" fmla="*/ 1190625 w 4210050"/>
                <a:gd name="connsiteY5" fmla="*/ 319161 h 1444464"/>
                <a:gd name="connsiteX6" fmla="*/ 1457325 w 4210050"/>
                <a:gd name="connsiteY6" fmla="*/ 728736 h 1444464"/>
                <a:gd name="connsiteX7" fmla="*/ 1685925 w 4210050"/>
                <a:gd name="connsiteY7" fmla="*/ 1095448 h 1444464"/>
                <a:gd name="connsiteX8" fmla="*/ 1900237 w 4210050"/>
                <a:gd name="connsiteY8" fmla="*/ 1333573 h 1444464"/>
                <a:gd name="connsiteX9" fmla="*/ 2143125 w 4210050"/>
                <a:gd name="connsiteY9" fmla="*/ 1443111 h 1444464"/>
                <a:gd name="connsiteX10" fmla="*/ 2376487 w 4210050"/>
                <a:gd name="connsiteY10" fmla="*/ 1381198 h 1444464"/>
                <a:gd name="connsiteX11" fmla="*/ 2586037 w 4210050"/>
                <a:gd name="connsiteY11" fmla="*/ 1190698 h 1444464"/>
                <a:gd name="connsiteX12" fmla="*/ 2905125 w 4210050"/>
                <a:gd name="connsiteY12" fmla="*/ 719211 h 1444464"/>
                <a:gd name="connsiteX13" fmla="*/ 3114675 w 4210050"/>
                <a:gd name="connsiteY13" fmla="*/ 390598 h 1444464"/>
                <a:gd name="connsiteX14" fmla="*/ 3333750 w 4210050"/>
                <a:gd name="connsiteY14" fmla="*/ 133423 h 1444464"/>
                <a:gd name="connsiteX15" fmla="*/ 3567112 w 4210050"/>
                <a:gd name="connsiteY15" fmla="*/ 9598 h 1444464"/>
                <a:gd name="connsiteX16" fmla="*/ 3962400 w 4210050"/>
                <a:gd name="connsiteY16" fmla="*/ 171523 h 1444464"/>
                <a:gd name="connsiteX17" fmla="*/ 4210050 w 4210050"/>
                <a:gd name="connsiteY17" fmla="*/ 495373 h 1444464"/>
                <a:gd name="connsiteX0" fmla="*/ 0 w 4210050"/>
                <a:gd name="connsiteY0" fmla="*/ 719211 h 1444464"/>
                <a:gd name="connsiteX1" fmla="*/ 238125 w 4210050"/>
                <a:gd name="connsiteY1" fmla="*/ 362023 h 1444464"/>
                <a:gd name="connsiteX2" fmla="*/ 481012 w 4210050"/>
                <a:gd name="connsiteY2" fmla="*/ 85798 h 1444464"/>
                <a:gd name="connsiteX3" fmla="*/ 728662 w 4210050"/>
                <a:gd name="connsiteY3" fmla="*/ 73 h 1444464"/>
                <a:gd name="connsiteX4" fmla="*/ 938212 w 4210050"/>
                <a:gd name="connsiteY4" fmla="*/ 76273 h 1444464"/>
                <a:gd name="connsiteX5" fmla="*/ 1190625 w 4210050"/>
                <a:gd name="connsiteY5" fmla="*/ 319161 h 1444464"/>
                <a:gd name="connsiteX6" fmla="*/ 1457325 w 4210050"/>
                <a:gd name="connsiteY6" fmla="*/ 728736 h 1444464"/>
                <a:gd name="connsiteX7" fmla="*/ 1685925 w 4210050"/>
                <a:gd name="connsiteY7" fmla="*/ 1095448 h 1444464"/>
                <a:gd name="connsiteX8" fmla="*/ 1900237 w 4210050"/>
                <a:gd name="connsiteY8" fmla="*/ 1333573 h 1444464"/>
                <a:gd name="connsiteX9" fmla="*/ 2143125 w 4210050"/>
                <a:gd name="connsiteY9" fmla="*/ 1443111 h 1444464"/>
                <a:gd name="connsiteX10" fmla="*/ 2376487 w 4210050"/>
                <a:gd name="connsiteY10" fmla="*/ 1381198 h 1444464"/>
                <a:gd name="connsiteX11" fmla="*/ 2586037 w 4210050"/>
                <a:gd name="connsiteY11" fmla="*/ 1190698 h 1444464"/>
                <a:gd name="connsiteX12" fmla="*/ 2905125 w 4210050"/>
                <a:gd name="connsiteY12" fmla="*/ 719211 h 1444464"/>
                <a:gd name="connsiteX13" fmla="*/ 3114675 w 4210050"/>
                <a:gd name="connsiteY13" fmla="*/ 390598 h 1444464"/>
                <a:gd name="connsiteX14" fmla="*/ 3333750 w 4210050"/>
                <a:gd name="connsiteY14" fmla="*/ 133423 h 1444464"/>
                <a:gd name="connsiteX15" fmla="*/ 3962400 w 4210050"/>
                <a:gd name="connsiteY15" fmla="*/ 171523 h 1444464"/>
                <a:gd name="connsiteX16" fmla="*/ 4210050 w 4210050"/>
                <a:gd name="connsiteY16" fmla="*/ 495373 h 1444464"/>
                <a:gd name="connsiteX0" fmla="*/ 0 w 4210050"/>
                <a:gd name="connsiteY0" fmla="*/ 719211 h 1444464"/>
                <a:gd name="connsiteX1" fmla="*/ 238125 w 4210050"/>
                <a:gd name="connsiteY1" fmla="*/ 362023 h 1444464"/>
                <a:gd name="connsiteX2" fmla="*/ 481012 w 4210050"/>
                <a:gd name="connsiteY2" fmla="*/ 85798 h 1444464"/>
                <a:gd name="connsiteX3" fmla="*/ 728662 w 4210050"/>
                <a:gd name="connsiteY3" fmla="*/ 73 h 1444464"/>
                <a:gd name="connsiteX4" fmla="*/ 938212 w 4210050"/>
                <a:gd name="connsiteY4" fmla="*/ 76273 h 1444464"/>
                <a:gd name="connsiteX5" fmla="*/ 1190625 w 4210050"/>
                <a:gd name="connsiteY5" fmla="*/ 319161 h 1444464"/>
                <a:gd name="connsiteX6" fmla="*/ 1457325 w 4210050"/>
                <a:gd name="connsiteY6" fmla="*/ 728736 h 1444464"/>
                <a:gd name="connsiteX7" fmla="*/ 1685925 w 4210050"/>
                <a:gd name="connsiteY7" fmla="*/ 1095448 h 1444464"/>
                <a:gd name="connsiteX8" fmla="*/ 1900237 w 4210050"/>
                <a:gd name="connsiteY8" fmla="*/ 1333573 h 1444464"/>
                <a:gd name="connsiteX9" fmla="*/ 2143125 w 4210050"/>
                <a:gd name="connsiteY9" fmla="*/ 1443111 h 1444464"/>
                <a:gd name="connsiteX10" fmla="*/ 2376487 w 4210050"/>
                <a:gd name="connsiteY10" fmla="*/ 1381198 h 1444464"/>
                <a:gd name="connsiteX11" fmla="*/ 2586037 w 4210050"/>
                <a:gd name="connsiteY11" fmla="*/ 1190698 h 1444464"/>
                <a:gd name="connsiteX12" fmla="*/ 2905125 w 4210050"/>
                <a:gd name="connsiteY12" fmla="*/ 719211 h 1444464"/>
                <a:gd name="connsiteX13" fmla="*/ 3114675 w 4210050"/>
                <a:gd name="connsiteY13" fmla="*/ 390598 h 1444464"/>
                <a:gd name="connsiteX14" fmla="*/ 3333750 w 4210050"/>
                <a:gd name="connsiteY14" fmla="*/ 133423 h 1444464"/>
                <a:gd name="connsiteX15" fmla="*/ 4210050 w 4210050"/>
                <a:gd name="connsiteY15" fmla="*/ 495373 h 1444464"/>
                <a:gd name="connsiteX0" fmla="*/ 0 w 3333750"/>
                <a:gd name="connsiteY0" fmla="*/ 719211 h 1444464"/>
                <a:gd name="connsiteX1" fmla="*/ 238125 w 3333750"/>
                <a:gd name="connsiteY1" fmla="*/ 362023 h 1444464"/>
                <a:gd name="connsiteX2" fmla="*/ 481012 w 3333750"/>
                <a:gd name="connsiteY2" fmla="*/ 85798 h 1444464"/>
                <a:gd name="connsiteX3" fmla="*/ 728662 w 3333750"/>
                <a:gd name="connsiteY3" fmla="*/ 73 h 1444464"/>
                <a:gd name="connsiteX4" fmla="*/ 938212 w 3333750"/>
                <a:gd name="connsiteY4" fmla="*/ 76273 h 1444464"/>
                <a:gd name="connsiteX5" fmla="*/ 1190625 w 3333750"/>
                <a:gd name="connsiteY5" fmla="*/ 319161 h 1444464"/>
                <a:gd name="connsiteX6" fmla="*/ 1457325 w 3333750"/>
                <a:gd name="connsiteY6" fmla="*/ 728736 h 1444464"/>
                <a:gd name="connsiteX7" fmla="*/ 1685925 w 3333750"/>
                <a:gd name="connsiteY7" fmla="*/ 1095448 h 1444464"/>
                <a:gd name="connsiteX8" fmla="*/ 1900237 w 3333750"/>
                <a:gd name="connsiteY8" fmla="*/ 1333573 h 1444464"/>
                <a:gd name="connsiteX9" fmla="*/ 2143125 w 3333750"/>
                <a:gd name="connsiteY9" fmla="*/ 1443111 h 1444464"/>
                <a:gd name="connsiteX10" fmla="*/ 2376487 w 3333750"/>
                <a:gd name="connsiteY10" fmla="*/ 1381198 h 1444464"/>
                <a:gd name="connsiteX11" fmla="*/ 2586037 w 3333750"/>
                <a:gd name="connsiteY11" fmla="*/ 1190698 h 1444464"/>
                <a:gd name="connsiteX12" fmla="*/ 2905125 w 3333750"/>
                <a:gd name="connsiteY12" fmla="*/ 719211 h 1444464"/>
                <a:gd name="connsiteX13" fmla="*/ 3114675 w 3333750"/>
                <a:gd name="connsiteY13" fmla="*/ 390598 h 1444464"/>
                <a:gd name="connsiteX14" fmla="*/ 3333750 w 3333750"/>
                <a:gd name="connsiteY14" fmla="*/ 133423 h 1444464"/>
                <a:gd name="connsiteX0" fmla="*/ 0 w 3333750"/>
                <a:gd name="connsiteY0" fmla="*/ 719211 h 1444464"/>
                <a:gd name="connsiteX1" fmla="*/ 238125 w 3333750"/>
                <a:gd name="connsiteY1" fmla="*/ 362023 h 1444464"/>
                <a:gd name="connsiteX2" fmla="*/ 481012 w 3333750"/>
                <a:gd name="connsiteY2" fmla="*/ 85798 h 1444464"/>
                <a:gd name="connsiteX3" fmla="*/ 728662 w 3333750"/>
                <a:gd name="connsiteY3" fmla="*/ 73 h 1444464"/>
                <a:gd name="connsiteX4" fmla="*/ 938212 w 3333750"/>
                <a:gd name="connsiteY4" fmla="*/ 76273 h 1444464"/>
                <a:gd name="connsiteX5" fmla="*/ 1190625 w 3333750"/>
                <a:gd name="connsiteY5" fmla="*/ 319161 h 1444464"/>
                <a:gd name="connsiteX6" fmla="*/ 1457325 w 3333750"/>
                <a:gd name="connsiteY6" fmla="*/ 728736 h 1444464"/>
                <a:gd name="connsiteX7" fmla="*/ 1685925 w 3333750"/>
                <a:gd name="connsiteY7" fmla="*/ 1095448 h 1444464"/>
                <a:gd name="connsiteX8" fmla="*/ 1900237 w 3333750"/>
                <a:gd name="connsiteY8" fmla="*/ 1333573 h 1444464"/>
                <a:gd name="connsiteX9" fmla="*/ 2143125 w 3333750"/>
                <a:gd name="connsiteY9" fmla="*/ 1443111 h 1444464"/>
                <a:gd name="connsiteX10" fmla="*/ 2376487 w 3333750"/>
                <a:gd name="connsiteY10" fmla="*/ 1381198 h 1444464"/>
                <a:gd name="connsiteX11" fmla="*/ 2586037 w 3333750"/>
                <a:gd name="connsiteY11" fmla="*/ 1190698 h 1444464"/>
                <a:gd name="connsiteX12" fmla="*/ 2905125 w 3333750"/>
                <a:gd name="connsiteY12" fmla="*/ 719211 h 1444464"/>
                <a:gd name="connsiteX13" fmla="*/ 3114675 w 3333750"/>
                <a:gd name="connsiteY13" fmla="*/ 390598 h 1444464"/>
                <a:gd name="connsiteX14" fmla="*/ 3333750 w 3333750"/>
                <a:gd name="connsiteY14" fmla="*/ 133423 h 1444464"/>
                <a:gd name="connsiteX0" fmla="*/ 0 w 3333750"/>
                <a:gd name="connsiteY0" fmla="*/ 719211 h 1444464"/>
                <a:gd name="connsiteX1" fmla="*/ 238125 w 3333750"/>
                <a:gd name="connsiteY1" fmla="*/ 362023 h 1444464"/>
                <a:gd name="connsiteX2" fmla="*/ 481012 w 3333750"/>
                <a:gd name="connsiteY2" fmla="*/ 85798 h 1444464"/>
                <a:gd name="connsiteX3" fmla="*/ 728662 w 3333750"/>
                <a:gd name="connsiteY3" fmla="*/ 73 h 1444464"/>
                <a:gd name="connsiteX4" fmla="*/ 938212 w 3333750"/>
                <a:gd name="connsiteY4" fmla="*/ 76273 h 1444464"/>
                <a:gd name="connsiteX5" fmla="*/ 1190625 w 3333750"/>
                <a:gd name="connsiteY5" fmla="*/ 319161 h 1444464"/>
                <a:gd name="connsiteX6" fmla="*/ 1457325 w 3333750"/>
                <a:gd name="connsiteY6" fmla="*/ 728736 h 1444464"/>
                <a:gd name="connsiteX7" fmla="*/ 1685925 w 3333750"/>
                <a:gd name="connsiteY7" fmla="*/ 1095448 h 1444464"/>
                <a:gd name="connsiteX8" fmla="*/ 1900237 w 3333750"/>
                <a:gd name="connsiteY8" fmla="*/ 1333573 h 1444464"/>
                <a:gd name="connsiteX9" fmla="*/ 2143125 w 3333750"/>
                <a:gd name="connsiteY9" fmla="*/ 1443111 h 1444464"/>
                <a:gd name="connsiteX10" fmla="*/ 2376487 w 3333750"/>
                <a:gd name="connsiteY10" fmla="*/ 1381198 h 1444464"/>
                <a:gd name="connsiteX11" fmla="*/ 2586037 w 3333750"/>
                <a:gd name="connsiteY11" fmla="*/ 1190698 h 1444464"/>
                <a:gd name="connsiteX12" fmla="*/ 2905125 w 3333750"/>
                <a:gd name="connsiteY12" fmla="*/ 719211 h 1444464"/>
                <a:gd name="connsiteX13" fmla="*/ 3114675 w 3333750"/>
                <a:gd name="connsiteY13" fmla="*/ 390598 h 1444464"/>
                <a:gd name="connsiteX14" fmla="*/ 3333750 w 3333750"/>
                <a:gd name="connsiteY14" fmla="*/ 133423 h 1444464"/>
                <a:gd name="connsiteX0" fmla="*/ 0 w 3114675"/>
                <a:gd name="connsiteY0" fmla="*/ 719211 h 1444464"/>
                <a:gd name="connsiteX1" fmla="*/ 238125 w 3114675"/>
                <a:gd name="connsiteY1" fmla="*/ 362023 h 1444464"/>
                <a:gd name="connsiteX2" fmla="*/ 481012 w 3114675"/>
                <a:gd name="connsiteY2" fmla="*/ 85798 h 1444464"/>
                <a:gd name="connsiteX3" fmla="*/ 728662 w 3114675"/>
                <a:gd name="connsiteY3" fmla="*/ 73 h 1444464"/>
                <a:gd name="connsiteX4" fmla="*/ 938212 w 3114675"/>
                <a:gd name="connsiteY4" fmla="*/ 76273 h 1444464"/>
                <a:gd name="connsiteX5" fmla="*/ 1190625 w 3114675"/>
                <a:gd name="connsiteY5" fmla="*/ 319161 h 1444464"/>
                <a:gd name="connsiteX6" fmla="*/ 1457325 w 3114675"/>
                <a:gd name="connsiteY6" fmla="*/ 728736 h 1444464"/>
                <a:gd name="connsiteX7" fmla="*/ 1685925 w 3114675"/>
                <a:gd name="connsiteY7" fmla="*/ 1095448 h 1444464"/>
                <a:gd name="connsiteX8" fmla="*/ 1900237 w 3114675"/>
                <a:gd name="connsiteY8" fmla="*/ 1333573 h 1444464"/>
                <a:gd name="connsiteX9" fmla="*/ 2143125 w 3114675"/>
                <a:gd name="connsiteY9" fmla="*/ 1443111 h 1444464"/>
                <a:gd name="connsiteX10" fmla="*/ 2376487 w 3114675"/>
                <a:gd name="connsiteY10" fmla="*/ 1381198 h 1444464"/>
                <a:gd name="connsiteX11" fmla="*/ 2586037 w 3114675"/>
                <a:gd name="connsiteY11" fmla="*/ 1190698 h 1444464"/>
                <a:gd name="connsiteX12" fmla="*/ 2905125 w 3114675"/>
                <a:gd name="connsiteY12" fmla="*/ 719211 h 1444464"/>
                <a:gd name="connsiteX13" fmla="*/ 3114675 w 3114675"/>
                <a:gd name="connsiteY13" fmla="*/ 390598 h 1444464"/>
                <a:gd name="connsiteX0" fmla="*/ 0 w 3081337"/>
                <a:gd name="connsiteY0" fmla="*/ 719211 h 1444464"/>
                <a:gd name="connsiteX1" fmla="*/ 238125 w 3081337"/>
                <a:gd name="connsiteY1" fmla="*/ 362023 h 1444464"/>
                <a:gd name="connsiteX2" fmla="*/ 481012 w 3081337"/>
                <a:gd name="connsiteY2" fmla="*/ 85798 h 1444464"/>
                <a:gd name="connsiteX3" fmla="*/ 728662 w 3081337"/>
                <a:gd name="connsiteY3" fmla="*/ 73 h 1444464"/>
                <a:gd name="connsiteX4" fmla="*/ 938212 w 3081337"/>
                <a:gd name="connsiteY4" fmla="*/ 76273 h 1444464"/>
                <a:gd name="connsiteX5" fmla="*/ 1190625 w 3081337"/>
                <a:gd name="connsiteY5" fmla="*/ 319161 h 1444464"/>
                <a:gd name="connsiteX6" fmla="*/ 1457325 w 3081337"/>
                <a:gd name="connsiteY6" fmla="*/ 728736 h 1444464"/>
                <a:gd name="connsiteX7" fmla="*/ 1685925 w 3081337"/>
                <a:gd name="connsiteY7" fmla="*/ 1095448 h 1444464"/>
                <a:gd name="connsiteX8" fmla="*/ 1900237 w 3081337"/>
                <a:gd name="connsiteY8" fmla="*/ 1333573 h 1444464"/>
                <a:gd name="connsiteX9" fmla="*/ 2143125 w 3081337"/>
                <a:gd name="connsiteY9" fmla="*/ 1443111 h 1444464"/>
                <a:gd name="connsiteX10" fmla="*/ 2376487 w 3081337"/>
                <a:gd name="connsiteY10" fmla="*/ 1381198 h 1444464"/>
                <a:gd name="connsiteX11" fmla="*/ 2586037 w 3081337"/>
                <a:gd name="connsiteY11" fmla="*/ 1190698 h 1444464"/>
                <a:gd name="connsiteX12" fmla="*/ 2905125 w 3081337"/>
                <a:gd name="connsiteY12" fmla="*/ 719211 h 1444464"/>
                <a:gd name="connsiteX13" fmla="*/ 3081337 w 3081337"/>
                <a:gd name="connsiteY13" fmla="*/ 462036 h 1444464"/>
                <a:gd name="connsiteX0" fmla="*/ 0 w 2905125"/>
                <a:gd name="connsiteY0" fmla="*/ 719211 h 1444464"/>
                <a:gd name="connsiteX1" fmla="*/ 238125 w 2905125"/>
                <a:gd name="connsiteY1" fmla="*/ 362023 h 1444464"/>
                <a:gd name="connsiteX2" fmla="*/ 481012 w 2905125"/>
                <a:gd name="connsiteY2" fmla="*/ 85798 h 1444464"/>
                <a:gd name="connsiteX3" fmla="*/ 728662 w 2905125"/>
                <a:gd name="connsiteY3" fmla="*/ 73 h 1444464"/>
                <a:gd name="connsiteX4" fmla="*/ 938212 w 2905125"/>
                <a:gd name="connsiteY4" fmla="*/ 76273 h 1444464"/>
                <a:gd name="connsiteX5" fmla="*/ 1190625 w 2905125"/>
                <a:gd name="connsiteY5" fmla="*/ 319161 h 1444464"/>
                <a:gd name="connsiteX6" fmla="*/ 1457325 w 2905125"/>
                <a:gd name="connsiteY6" fmla="*/ 728736 h 1444464"/>
                <a:gd name="connsiteX7" fmla="*/ 1685925 w 2905125"/>
                <a:gd name="connsiteY7" fmla="*/ 1095448 h 1444464"/>
                <a:gd name="connsiteX8" fmla="*/ 1900237 w 2905125"/>
                <a:gd name="connsiteY8" fmla="*/ 1333573 h 1444464"/>
                <a:gd name="connsiteX9" fmla="*/ 2143125 w 2905125"/>
                <a:gd name="connsiteY9" fmla="*/ 1443111 h 1444464"/>
                <a:gd name="connsiteX10" fmla="*/ 2376487 w 2905125"/>
                <a:gd name="connsiteY10" fmla="*/ 1381198 h 1444464"/>
                <a:gd name="connsiteX11" fmla="*/ 2586037 w 2905125"/>
                <a:gd name="connsiteY11" fmla="*/ 1190698 h 1444464"/>
                <a:gd name="connsiteX12" fmla="*/ 2905125 w 2905125"/>
                <a:gd name="connsiteY12" fmla="*/ 719211 h 144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05125" h="1444464">
                  <a:moveTo>
                    <a:pt x="0" y="719211"/>
                  </a:moveTo>
                  <a:cubicBezTo>
                    <a:pt x="78978" y="593401"/>
                    <a:pt x="157956" y="467592"/>
                    <a:pt x="238125" y="362023"/>
                  </a:cubicBezTo>
                  <a:cubicBezTo>
                    <a:pt x="318294" y="256454"/>
                    <a:pt x="399256" y="146123"/>
                    <a:pt x="481012" y="85798"/>
                  </a:cubicBezTo>
                  <a:cubicBezTo>
                    <a:pt x="562768" y="25473"/>
                    <a:pt x="652462" y="1660"/>
                    <a:pt x="728662" y="73"/>
                  </a:cubicBezTo>
                  <a:cubicBezTo>
                    <a:pt x="804862" y="-1514"/>
                    <a:pt x="861218" y="23092"/>
                    <a:pt x="938212" y="76273"/>
                  </a:cubicBezTo>
                  <a:cubicBezTo>
                    <a:pt x="1015206" y="129454"/>
                    <a:pt x="1104106" y="210417"/>
                    <a:pt x="1190625" y="319161"/>
                  </a:cubicBezTo>
                  <a:cubicBezTo>
                    <a:pt x="1277144" y="427905"/>
                    <a:pt x="1374775" y="599355"/>
                    <a:pt x="1457325" y="728736"/>
                  </a:cubicBezTo>
                  <a:cubicBezTo>
                    <a:pt x="1539875" y="858117"/>
                    <a:pt x="1612106" y="994642"/>
                    <a:pt x="1685925" y="1095448"/>
                  </a:cubicBezTo>
                  <a:cubicBezTo>
                    <a:pt x="1759744" y="1196254"/>
                    <a:pt x="1824037" y="1275629"/>
                    <a:pt x="1900237" y="1333573"/>
                  </a:cubicBezTo>
                  <a:cubicBezTo>
                    <a:pt x="1976437" y="1391517"/>
                    <a:pt x="2063750" y="1435174"/>
                    <a:pt x="2143125" y="1443111"/>
                  </a:cubicBezTo>
                  <a:cubicBezTo>
                    <a:pt x="2222500" y="1451048"/>
                    <a:pt x="2302668" y="1423267"/>
                    <a:pt x="2376487" y="1381198"/>
                  </a:cubicBezTo>
                  <a:cubicBezTo>
                    <a:pt x="2450306" y="1339129"/>
                    <a:pt x="2497931" y="1301029"/>
                    <a:pt x="2586037" y="1190698"/>
                  </a:cubicBezTo>
                  <a:cubicBezTo>
                    <a:pt x="2674143" y="1080367"/>
                    <a:pt x="2822575" y="840655"/>
                    <a:pt x="2905125" y="719211"/>
                  </a:cubicBezTo>
                </a:path>
              </a:pathLst>
            </a:custGeom>
            <a:noFill/>
            <a:ln w="76200">
              <a:solidFill>
                <a:srgbClr val="002060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99C2E9-9F1C-46EB-9BE2-6084BF556F00}"/>
              </a:ext>
            </a:extLst>
          </p:cNvPr>
          <p:cNvGrpSpPr/>
          <p:nvPr/>
        </p:nvGrpSpPr>
        <p:grpSpPr>
          <a:xfrm>
            <a:off x="-88906" y="1369110"/>
            <a:ext cx="4751717" cy="5452249"/>
            <a:chOff x="-88906" y="1369110"/>
            <a:chExt cx="4751717" cy="54522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D467F7F-351F-4B82-B06E-7D29583680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33255" t="5535" r="40396" b="47276"/>
            <a:stretch/>
          </p:blipFill>
          <p:spPr>
            <a:xfrm>
              <a:off x="587423" y="1964865"/>
              <a:ext cx="4075388" cy="4086922"/>
            </a:xfrm>
            <a:prstGeom prst="rect">
              <a:avLst/>
            </a:prstGeom>
          </p:spPr>
        </p:pic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FC648086-22C4-4296-931B-3808E2481BE6}"/>
                </a:ext>
              </a:extLst>
            </p:cNvPr>
            <p:cNvGrpSpPr/>
            <p:nvPr/>
          </p:nvGrpSpPr>
          <p:grpSpPr>
            <a:xfrm>
              <a:off x="815989" y="6113473"/>
              <a:ext cx="3759737" cy="707886"/>
              <a:chOff x="815989" y="4644572"/>
              <a:chExt cx="3759737" cy="707886"/>
            </a:xfrm>
          </p:grpSpPr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BF927BFB-609F-4ADB-8952-240BDA8C2F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5989" y="5008577"/>
                <a:ext cx="1736902" cy="1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23FFEC02-1588-4905-986C-B126AB8A6D70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464" y="4644572"/>
                    <a:ext cx="190426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4000" dirty="0">
                        <a:solidFill>
                          <a:srgbClr val="002060"/>
                        </a:solidFill>
                      </a:rPr>
                      <a:t>space </a:t>
                    </a:r>
                    <a14:m>
                      <m:oMath xmlns:m="http://schemas.openxmlformats.org/officeDocument/2006/math">
                        <m:r>
                          <a:rPr lang="en-GB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GB" sz="4000" dirty="0">
                        <a:solidFill>
                          <a:srgbClr val="002060"/>
                        </a:solidFill>
                      </a:rPr>
                      <a:t> </a:t>
                    </a:r>
                    <a:endParaRPr lang="en-CA" sz="40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23FFEC02-1588-4905-986C-B126AB8A6D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464" y="4644572"/>
                    <a:ext cx="1904262" cy="7078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182" t="-15385" b="-3504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ECF5CE15-8354-48DB-9E2A-A8AD25457282}"/>
                </a:ext>
              </a:extLst>
            </p:cNvPr>
            <p:cNvGrpSpPr/>
            <p:nvPr/>
          </p:nvGrpSpPr>
          <p:grpSpPr>
            <a:xfrm>
              <a:off x="-88906" y="1369110"/>
              <a:ext cx="1809791" cy="2449693"/>
              <a:chOff x="-88906" y="-17243"/>
              <a:chExt cx="1809791" cy="24496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A2BA800-8052-4D1A-8E81-19D694D728C0}"/>
                  </a:ext>
                </a:extLst>
              </p:cNvPr>
              <p:cNvCxnSpPr/>
              <p:nvPr/>
            </p:nvCxnSpPr>
            <p:spPr>
              <a:xfrm flipV="1">
                <a:off x="253306" y="690643"/>
                <a:ext cx="0" cy="1741807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54D175D-40F0-420C-8437-55266A537C8E}"/>
                      </a:ext>
                    </a:extLst>
                  </p:cNvPr>
                  <p:cNvSpPr txBox="1"/>
                  <p:nvPr/>
                </p:nvSpPr>
                <p:spPr>
                  <a:xfrm>
                    <a:off x="-88906" y="-17243"/>
                    <a:ext cx="1809791" cy="707886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127000"/>
                  </a:effectLst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4000" dirty="0">
                        <a:solidFill>
                          <a:srgbClr val="002060"/>
                        </a:solidFill>
                      </a:rPr>
                      <a:t>time </a:t>
                    </a:r>
                    <a14:m>
                      <m:oMath xmlns:m="http://schemas.openxmlformats.org/officeDocument/2006/math"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r>
                      <a:rPr lang="en-GB" sz="4000" dirty="0">
                        <a:solidFill>
                          <a:srgbClr val="002060"/>
                        </a:solidFill>
                      </a:rPr>
                      <a:t> </a:t>
                    </a:r>
                    <a:endParaRPr lang="en-CA" sz="40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54D175D-40F0-420C-8437-55266A537C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88906" y="-17243"/>
                    <a:ext cx="1809791" cy="7078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785" t="-15517" b="-36207"/>
                    </a:stretch>
                  </a:blipFill>
                  <a:effectLst>
                    <a:softEdge rad="127000"/>
                  </a:effectLst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9A765AB-5983-43A1-B4A7-A275280A6E53}"/>
                </a:ext>
              </a:extLst>
            </p:cNvPr>
            <p:cNvGrpSpPr/>
            <p:nvPr/>
          </p:nvGrpSpPr>
          <p:grpSpPr>
            <a:xfrm>
              <a:off x="656869" y="2122773"/>
              <a:ext cx="3918859" cy="3918858"/>
              <a:chOff x="497212" y="362857"/>
              <a:chExt cx="3918859" cy="391885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AF8C16D1-73F9-405E-AA22-00BA50488EF1}"/>
                  </a:ext>
                </a:extLst>
              </p:cNvPr>
              <p:cNvGrpSpPr/>
              <p:nvPr/>
            </p:nvGrpSpPr>
            <p:grpSpPr>
              <a:xfrm>
                <a:off x="711199" y="362857"/>
                <a:ext cx="3497943" cy="3918858"/>
                <a:chOff x="711199" y="362857"/>
                <a:chExt cx="3497943" cy="3918858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1E878EBD-2722-4B8F-8E48-FEB456D910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199" y="3628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076A917-15E2-413C-B25B-6C7E248C6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5085" y="3628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B0936F34-2E93-4280-8D05-523B7CADC5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9142" y="3628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46AC9A9D-1DC5-4451-8E33-7701FA6DD3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3485" y="3628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2AC0609-1C07-4582-8092-A9B1D260B31A}"/>
                  </a:ext>
                </a:extLst>
              </p:cNvPr>
              <p:cNvGrpSpPr/>
              <p:nvPr/>
            </p:nvGrpSpPr>
            <p:grpSpPr>
              <a:xfrm rot="16200000">
                <a:off x="707670" y="333828"/>
                <a:ext cx="3497943" cy="3918859"/>
                <a:chOff x="863599" y="515257"/>
                <a:chExt cx="3497943" cy="3918859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582F0D3-0552-47C0-8D39-4596F1176B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599" y="5152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107B3A7-B38E-4392-83E3-D19D68129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513" y="515258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27377FA5-6FEF-457D-8CA8-112DC1371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1542" y="5152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C433D6C-67DE-4862-895B-722BE44BEC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85885" y="5152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CB80D03-19FF-4F6C-B08E-B260D11E0ACC}"/>
              </a:ext>
            </a:extLst>
          </p:cNvPr>
          <p:cNvGrpSpPr/>
          <p:nvPr/>
        </p:nvGrpSpPr>
        <p:grpSpPr>
          <a:xfrm>
            <a:off x="1857796" y="2104840"/>
            <a:ext cx="1479229" cy="3918858"/>
            <a:chOff x="4827785" y="763457"/>
            <a:chExt cx="1479229" cy="391885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FC9036-3BD9-4273-A114-C61461F1840A}"/>
                </a:ext>
              </a:extLst>
            </p:cNvPr>
            <p:cNvGrpSpPr/>
            <p:nvPr/>
          </p:nvGrpSpPr>
          <p:grpSpPr>
            <a:xfrm>
              <a:off x="4978173" y="763457"/>
              <a:ext cx="1168400" cy="3918858"/>
              <a:chOff x="1865085" y="362857"/>
              <a:chExt cx="1168400" cy="3918858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731E321-E6D4-459A-93B0-87F89F391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5085" y="362857"/>
                <a:ext cx="0" cy="3918858"/>
              </a:xfrm>
              <a:prstGeom prst="line">
                <a:avLst/>
              </a:prstGeom>
              <a:ln w="762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D2B3344-B313-497C-8C09-82FB62428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85" y="362857"/>
                <a:ext cx="0" cy="3918858"/>
              </a:xfrm>
              <a:prstGeom prst="line">
                <a:avLst/>
              </a:prstGeom>
              <a:ln w="762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E878EE00-9187-43AA-B184-1972E5DC8464}"/>
                </a:ext>
              </a:extLst>
            </p:cNvPr>
            <p:cNvSpPr/>
            <p:nvPr/>
          </p:nvSpPr>
          <p:spPr>
            <a:xfrm>
              <a:off x="4832405" y="3566758"/>
              <a:ext cx="306352" cy="3450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2091A46D-356C-402A-BBBA-E89E6526A429}"/>
                </a:ext>
              </a:extLst>
            </p:cNvPr>
            <p:cNvSpPr/>
            <p:nvPr/>
          </p:nvSpPr>
          <p:spPr>
            <a:xfrm>
              <a:off x="6000662" y="3566758"/>
              <a:ext cx="306352" cy="3450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54A5CF45-51ED-4F6D-885A-734233878937}"/>
                </a:ext>
              </a:extLst>
            </p:cNvPr>
            <p:cNvSpPr/>
            <p:nvPr/>
          </p:nvSpPr>
          <p:spPr>
            <a:xfrm>
              <a:off x="4827785" y="1228224"/>
              <a:ext cx="306352" cy="3450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B124B0AB-E60B-44F0-B6AF-9BD5314D2482}"/>
                </a:ext>
              </a:extLst>
            </p:cNvPr>
            <p:cNvSpPr/>
            <p:nvPr/>
          </p:nvSpPr>
          <p:spPr>
            <a:xfrm>
              <a:off x="5996042" y="1228224"/>
              <a:ext cx="306352" cy="3450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B2B8218-34DA-4D0B-8BB7-AA4EBB6D44FE}"/>
                  </a:ext>
                </a:extLst>
              </p:cNvPr>
              <p:cNvSpPr txBox="1"/>
              <p:nvPr/>
            </p:nvSpPr>
            <p:spPr>
              <a:xfrm>
                <a:off x="572160" y="299730"/>
                <a:ext cx="10785346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4800" b="0" dirty="0"/>
                  <a:t>Geodesics: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GB" sz="4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B2B8218-34DA-4D0B-8BB7-AA4EBB6D4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60" y="299730"/>
                <a:ext cx="10785346" cy="830997"/>
              </a:xfrm>
              <a:prstGeom prst="rect">
                <a:avLst/>
              </a:prstGeom>
              <a:blipFill>
                <a:blip r:embed="rId8"/>
                <a:stretch>
                  <a:fillRect l="-1803" t="-13380" b="-3521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3BBAAB6-95FE-4027-9963-5CA10BE17447}"/>
                  </a:ext>
                </a:extLst>
              </p:cNvPr>
              <p:cNvSpPr txBox="1"/>
              <p:nvPr/>
            </p:nvSpPr>
            <p:spPr>
              <a:xfrm>
                <a:off x="10856443" y="5444295"/>
                <a:ext cx="809185" cy="830997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481F67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GB" sz="4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CA" sz="48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3BBAAB6-95FE-4027-9963-5CA10BE17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6443" y="5444295"/>
                <a:ext cx="809185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57150">
                <a:solidFill>
                  <a:srgbClr val="481F67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B27C713-F18D-41B8-980D-180295625E9F}"/>
              </a:ext>
            </a:extLst>
          </p:cNvPr>
          <p:cNvGrpSpPr/>
          <p:nvPr/>
        </p:nvGrpSpPr>
        <p:grpSpPr>
          <a:xfrm>
            <a:off x="9000290" y="2003819"/>
            <a:ext cx="1562634" cy="4073517"/>
            <a:chOff x="9000290" y="2003819"/>
            <a:chExt cx="1562634" cy="407351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75E732-010A-425A-94FF-6DAA000C02F4}"/>
                </a:ext>
              </a:extLst>
            </p:cNvPr>
            <p:cNvCxnSpPr>
              <a:cxnSpLocks/>
            </p:cNvCxnSpPr>
            <p:nvPr/>
          </p:nvCxnSpPr>
          <p:spPr>
            <a:xfrm>
              <a:off x="9000290" y="5314306"/>
              <a:ext cx="1537234" cy="0"/>
            </a:xfrm>
            <a:prstGeom prst="straightConnector1">
              <a:avLst/>
            </a:prstGeom>
            <a:ln w="101600">
              <a:solidFill>
                <a:srgbClr val="481F67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649FE7A-3C40-4C4F-8983-1645BA14C8C7}"/>
                </a:ext>
              </a:extLst>
            </p:cNvPr>
            <p:cNvCxnSpPr>
              <a:cxnSpLocks/>
            </p:cNvCxnSpPr>
            <p:nvPr/>
          </p:nvCxnSpPr>
          <p:spPr>
            <a:xfrm>
              <a:off x="9350186" y="4123468"/>
              <a:ext cx="891094" cy="0"/>
            </a:xfrm>
            <a:prstGeom prst="straightConnector1">
              <a:avLst/>
            </a:prstGeom>
            <a:ln w="101600">
              <a:solidFill>
                <a:srgbClr val="481F67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5F51B97-EEF6-49CF-B938-5920094C246A}"/>
                </a:ext>
              </a:extLst>
            </p:cNvPr>
            <p:cNvCxnSpPr>
              <a:cxnSpLocks/>
            </p:cNvCxnSpPr>
            <p:nvPr/>
          </p:nvCxnSpPr>
          <p:spPr>
            <a:xfrm>
              <a:off x="9025690" y="2973657"/>
              <a:ext cx="1537234" cy="0"/>
            </a:xfrm>
            <a:prstGeom prst="straightConnector1">
              <a:avLst/>
            </a:prstGeom>
            <a:ln w="101600">
              <a:solidFill>
                <a:srgbClr val="481F67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FFB5359-8876-472E-9F61-BF9F75172C12}"/>
                </a:ext>
              </a:extLst>
            </p:cNvPr>
            <p:cNvCxnSpPr>
              <a:cxnSpLocks/>
            </p:cNvCxnSpPr>
            <p:nvPr/>
          </p:nvCxnSpPr>
          <p:spPr>
            <a:xfrm>
              <a:off x="9343746" y="6077336"/>
              <a:ext cx="891094" cy="0"/>
            </a:xfrm>
            <a:prstGeom prst="straightConnector1">
              <a:avLst/>
            </a:prstGeom>
            <a:ln w="101600">
              <a:solidFill>
                <a:srgbClr val="481F67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6BAD7B2-205C-4D1B-8586-6E02FD5E2B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3746" y="2003819"/>
              <a:ext cx="891094" cy="0"/>
            </a:xfrm>
            <a:prstGeom prst="straightConnector1">
              <a:avLst/>
            </a:prstGeom>
            <a:ln w="101600">
              <a:solidFill>
                <a:srgbClr val="481F67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B87F2E3-A2AD-496A-AA97-EBB1EBB4939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3600" y="1584000"/>
              <a:ext cx="12017880" cy="4825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B87F2E3-A2AD-496A-AA97-EBB1EBB493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2960" y="1574640"/>
                <a:ext cx="12036600" cy="4844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3683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74"/>
    </mc:Choice>
    <mc:Fallback xmlns="">
      <p:transition spd="slow" advTm="27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8" grpId="0" animBg="1"/>
      <p:bldP spid="179" grpId="0" animBg="1"/>
      <p:bldP spid="177" grpId="0" animBg="1"/>
      <p:bldP spid="1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243">
            <a:extLst>
              <a:ext uri="{FF2B5EF4-FFF2-40B4-BE49-F238E27FC236}">
                <a16:creationId xmlns:a16="http://schemas.microsoft.com/office/drawing/2014/main" id="{C33E11A0-D2FA-4A43-81E7-6A6F0A2B5BBF}"/>
              </a:ext>
            </a:extLst>
          </p:cNvPr>
          <p:cNvSpPr/>
          <p:nvPr/>
        </p:nvSpPr>
        <p:spPr>
          <a:xfrm rot="5400000">
            <a:off x="1537722" y="4635742"/>
            <a:ext cx="858844" cy="39342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13BBD67-E046-4914-ADAC-66C916E31A14}"/>
              </a:ext>
            </a:extLst>
          </p:cNvPr>
          <p:cNvSpPr/>
          <p:nvPr/>
        </p:nvSpPr>
        <p:spPr>
          <a:xfrm rot="5400000">
            <a:off x="1400375" y="-769541"/>
            <a:ext cx="2513582" cy="34232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0D779C7-41FC-4D6F-B8C6-A08778522CDE}"/>
              </a:ext>
            </a:extLst>
          </p:cNvPr>
          <p:cNvSpPr/>
          <p:nvPr/>
        </p:nvSpPr>
        <p:spPr>
          <a:xfrm rot="16200000">
            <a:off x="8486926" y="4950663"/>
            <a:ext cx="2747057" cy="4844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72B9B29-7530-4235-9A35-B5BA52159727}"/>
              </a:ext>
            </a:extLst>
          </p:cNvPr>
          <p:cNvSpPr/>
          <p:nvPr/>
        </p:nvSpPr>
        <p:spPr>
          <a:xfrm rot="5400000">
            <a:off x="8445862" y="-1650969"/>
            <a:ext cx="2722561" cy="4844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99C2E9-9F1C-46EB-9BE2-6084BF556F00}"/>
              </a:ext>
            </a:extLst>
          </p:cNvPr>
          <p:cNvGrpSpPr/>
          <p:nvPr/>
        </p:nvGrpSpPr>
        <p:grpSpPr>
          <a:xfrm>
            <a:off x="-88906" y="1369110"/>
            <a:ext cx="4751717" cy="5452249"/>
            <a:chOff x="-88906" y="1369110"/>
            <a:chExt cx="4751717" cy="54522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D467F7F-351F-4B82-B06E-7D29583680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33255" t="5535" r="40396" b="47276"/>
            <a:stretch/>
          </p:blipFill>
          <p:spPr>
            <a:xfrm>
              <a:off x="587423" y="1964865"/>
              <a:ext cx="4075388" cy="4086922"/>
            </a:xfrm>
            <a:prstGeom prst="rect">
              <a:avLst/>
            </a:prstGeom>
          </p:spPr>
        </p:pic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FC648086-22C4-4296-931B-3808E2481BE6}"/>
                </a:ext>
              </a:extLst>
            </p:cNvPr>
            <p:cNvGrpSpPr/>
            <p:nvPr/>
          </p:nvGrpSpPr>
          <p:grpSpPr>
            <a:xfrm>
              <a:off x="815989" y="6113473"/>
              <a:ext cx="3759737" cy="707886"/>
              <a:chOff x="815989" y="4644572"/>
              <a:chExt cx="3759737" cy="707886"/>
            </a:xfrm>
          </p:grpSpPr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BF927BFB-609F-4ADB-8952-240BDA8C2F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5989" y="5008577"/>
                <a:ext cx="1736902" cy="1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23FFEC02-1588-4905-986C-B126AB8A6D70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464" y="4644572"/>
                    <a:ext cx="190426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4000" dirty="0">
                        <a:solidFill>
                          <a:srgbClr val="002060"/>
                        </a:solidFill>
                      </a:rPr>
                      <a:t>space </a:t>
                    </a:r>
                    <a14:m>
                      <m:oMath xmlns:m="http://schemas.openxmlformats.org/officeDocument/2006/math">
                        <m:r>
                          <a:rPr lang="en-GB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GB" sz="4000" dirty="0">
                        <a:solidFill>
                          <a:srgbClr val="002060"/>
                        </a:solidFill>
                      </a:rPr>
                      <a:t> </a:t>
                    </a:r>
                    <a:endParaRPr lang="en-CA" sz="40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23FFEC02-1588-4905-986C-B126AB8A6D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464" y="4644572"/>
                    <a:ext cx="1904262" cy="7078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182" t="-15517" b="-3620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ECF5CE15-8354-48DB-9E2A-A8AD25457282}"/>
                </a:ext>
              </a:extLst>
            </p:cNvPr>
            <p:cNvGrpSpPr/>
            <p:nvPr/>
          </p:nvGrpSpPr>
          <p:grpSpPr>
            <a:xfrm>
              <a:off x="-88906" y="1369110"/>
              <a:ext cx="1809791" cy="2449693"/>
              <a:chOff x="-88906" y="-17243"/>
              <a:chExt cx="1809791" cy="24496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A2BA800-8052-4D1A-8E81-19D694D728C0}"/>
                  </a:ext>
                </a:extLst>
              </p:cNvPr>
              <p:cNvCxnSpPr/>
              <p:nvPr/>
            </p:nvCxnSpPr>
            <p:spPr>
              <a:xfrm flipV="1">
                <a:off x="253306" y="690643"/>
                <a:ext cx="0" cy="1741807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54D175D-40F0-420C-8437-55266A537C8E}"/>
                      </a:ext>
                    </a:extLst>
                  </p:cNvPr>
                  <p:cNvSpPr txBox="1"/>
                  <p:nvPr/>
                </p:nvSpPr>
                <p:spPr>
                  <a:xfrm>
                    <a:off x="-88906" y="-17243"/>
                    <a:ext cx="1809791" cy="707886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127000"/>
                  </a:effectLst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4000" dirty="0">
                        <a:solidFill>
                          <a:srgbClr val="002060"/>
                        </a:solidFill>
                      </a:rPr>
                      <a:t>time </a:t>
                    </a:r>
                    <a14:m>
                      <m:oMath xmlns:m="http://schemas.openxmlformats.org/officeDocument/2006/math"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r>
                      <a:rPr lang="en-GB" sz="4000" dirty="0">
                        <a:solidFill>
                          <a:srgbClr val="002060"/>
                        </a:solidFill>
                      </a:rPr>
                      <a:t> </a:t>
                    </a:r>
                    <a:endParaRPr lang="en-CA" sz="40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54D175D-40F0-420C-8437-55266A537C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88906" y="-17243"/>
                    <a:ext cx="1809791" cy="7078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785" t="-15517" b="-36207"/>
                    </a:stretch>
                  </a:blipFill>
                  <a:effectLst>
                    <a:softEdge rad="127000"/>
                  </a:effectLst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9A765AB-5983-43A1-B4A7-A275280A6E53}"/>
                </a:ext>
              </a:extLst>
            </p:cNvPr>
            <p:cNvGrpSpPr/>
            <p:nvPr/>
          </p:nvGrpSpPr>
          <p:grpSpPr>
            <a:xfrm>
              <a:off x="656869" y="2122773"/>
              <a:ext cx="3918859" cy="3918858"/>
              <a:chOff x="497212" y="362857"/>
              <a:chExt cx="3918859" cy="391885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AF8C16D1-73F9-405E-AA22-00BA50488EF1}"/>
                  </a:ext>
                </a:extLst>
              </p:cNvPr>
              <p:cNvGrpSpPr/>
              <p:nvPr/>
            </p:nvGrpSpPr>
            <p:grpSpPr>
              <a:xfrm>
                <a:off x="711199" y="362857"/>
                <a:ext cx="3497943" cy="3918858"/>
                <a:chOff x="711199" y="362857"/>
                <a:chExt cx="3497943" cy="3918858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1E878EBD-2722-4B8F-8E48-FEB456D910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199" y="3628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076A917-15E2-413C-B25B-6C7E248C6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5085" y="3628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B0936F34-2E93-4280-8D05-523B7CADC5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9142" y="3628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46AC9A9D-1DC5-4451-8E33-7701FA6DD3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3485" y="3628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2AC0609-1C07-4582-8092-A9B1D260B31A}"/>
                  </a:ext>
                </a:extLst>
              </p:cNvPr>
              <p:cNvGrpSpPr/>
              <p:nvPr/>
            </p:nvGrpSpPr>
            <p:grpSpPr>
              <a:xfrm rot="16200000">
                <a:off x="707670" y="333828"/>
                <a:ext cx="3497943" cy="3918859"/>
                <a:chOff x="863599" y="515257"/>
                <a:chExt cx="3497943" cy="3918859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582F0D3-0552-47C0-8D39-4596F1176B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599" y="5152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107B3A7-B38E-4392-83E3-D19D68129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513" y="515258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27377FA5-6FEF-457D-8CA8-112DC1371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1542" y="5152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C433D6C-67DE-4862-895B-722BE44BEC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85885" y="5152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CB80D03-19FF-4F6C-B08E-B260D11E0ACC}"/>
              </a:ext>
            </a:extLst>
          </p:cNvPr>
          <p:cNvGrpSpPr/>
          <p:nvPr/>
        </p:nvGrpSpPr>
        <p:grpSpPr>
          <a:xfrm>
            <a:off x="1857796" y="2104840"/>
            <a:ext cx="1479229" cy="3918858"/>
            <a:chOff x="4827785" y="763457"/>
            <a:chExt cx="1479229" cy="391885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FC9036-3BD9-4273-A114-C61461F1840A}"/>
                </a:ext>
              </a:extLst>
            </p:cNvPr>
            <p:cNvGrpSpPr/>
            <p:nvPr/>
          </p:nvGrpSpPr>
          <p:grpSpPr>
            <a:xfrm>
              <a:off x="4978173" y="763457"/>
              <a:ext cx="1168400" cy="3918858"/>
              <a:chOff x="1865085" y="362857"/>
              <a:chExt cx="1168400" cy="3918858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731E321-E6D4-459A-93B0-87F89F391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5085" y="362857"/>
                <a:ext cx="0" cy="3918858"/>
              </a:xfrm>
              <a:prstGeom prst="line">
                <a:avLst/>
              </a:prstGeom>
              <a:ln w="762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D2B3344-B313-497C-8C09-82FB62428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85" y="362857"/>
                <a:ext cx="0" cy="3918858"/>
              </a:xfrm>
              <a:prstGeom prst="line">
                <a:avLst/>
              </a:prstGeom>
              <a:ln w="762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E878EE00-9187-43AA-B184-1972E5DC8464}"/>
                </a:ext>
              </a:extLst>
            </p:cNvPr>
            <p:cNvSpPr/>
            <p:nvPr/>
          </p:nvSpPr>
          <p:spPr>
            <a:xfrm>
              <a:off x="4832405" y="3566758"/>
              <a:ext cx="306352" cy="3450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2091A46D-356C-402A-BBBA-E89E6526A429}"/>
                </a:ext>
              </a:extLst>
            </p:cNvPr>
            <p:cNvSpPr/>
            <p:nvPr/>
          </p:nvSpPr>
          <p:spPr>
            <a:xfrm>
              <a:off x="6000662" y="3566758"/>
              <a:ext cx="306352" cy="3450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54A5CF45-51ED-4F6D-885A-734233878937}"/>
                </a:ext>
              </a:extLst>
            </p:cNvPr>
            <p:cNvSpPr/>
            <p:nvPr/>
          </p:nvSpPr>
          <p:spPr>
            <a:xfrm>
              <a:off x="4827785" y="1228224"/>
              <a:ext cx="306352" cy="3450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B124B0AB-E60B-44F0-B6AF-9BD5314D2482}"/>
                </a:ext>
              </a:extLst>
            </p:cNvPr>
            <p:cNvSpPr/>
            <p:nvPr/>
          </p:nvSpPr>
          <p:spPr>
            <a:xfrm>
              <a:off x="5996042" y="1228224"/>
              <a:ext cx="306352" cy="3450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B2B8218-34DA-4D0B-8BB7-AA4EBB6D44FE}"/>
                  </a:ext>
                </a:extLst>
              </p:cNvPr>
              <p:cNvSpPr txBox="1"/>
              <p:nvPr/>
            </p:nvSpPr>
            <p:spPr>
              <a:xfrm>
                <a:off x="572160" y="299730"/>
                <a:ext cx="10785346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4800" b="0" dirty="0"/>
                  <a:t>Geodesics: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GB" sz="4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B2B8218-34DA-4D0B-8BB7-AA4EBB6D4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60" y="299730"/>
                <a:ext cx="10785346" cy="830997"/>
              </a:xfrm>
              <a:prstGeom prst="rect">
                <a:avLst/>
              </a:prstGeom>
              <a:blipFill>
                <a:blip r:embed="rId8"/>
                <a:stretch>
                  <a:fillRect l="-1803" t="-13380" b="-3521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CA42987-0FE2-4A5C-9760-E1F48522C12E}"/>
              </a:ext>
            </a:extLst>
          </p:cNvPr>
          <p:cNvGrpSpPr/>
          <p:nvPr/>
        </p:nvGrpSpPr>
        <p:grpSpPr>
          <a:xfrm>
            <a:off x="6460744" y="28110"/>
            <a:ext cx="7971553" cy="8136990"/>
            <a:chOff x="6460744" y="28110"/>
            <a:chExt cx="7971553" cy="813699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AF50517-1EC0-4C8D-B3DE-375CD0DF05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33255" t="5535" r="40396" b="47276"/>
            <a:stretch/>
          </p:blipFill>
          <p:spPr>
            <a:xfrm>
              <a:off x="7677905" y="1981746"/>
              <a:ext cx="4075388" cy="4086922"/>
            </a:xfrm>
            <a:prstGeom prst="rect">
              <a:avLst/>
            </a:prstGeom>
          </p:spPr>
        </p:pic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8F77D1D-589F-4E08-8671-A3B6DCA08F1D}"/>
                </a:ext>
              </a:extLst>
            </p:cNvPr>
            <p:cNvSpPr/>
            <p:nvPr/>
          </p:nvSpPr>
          <p:spPr>
            <a:xfrm>
              <a:off x="6460744" y="1547140"/>
              <a:ext cx="1108368" cy="484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6A034F4-689E-4A57-BE95-FC740E59F753}"/>
                </a:ext>
              </a:extLst>
            </p:cNvPr>
            <p:cNvSpPr/>
            <p:nvPr/>
          </p:nvSpPr>
          <p:spPr>
            <a:xfrm>
              <a:off x="6613144" y="1699540"/>
              <a:ext cx="1108368" cy="484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6D069B7-7F80-4AE4-A933-D6B3E47D1D22}"/>
                </a:ext>
              </a:extLst>
            </p:cNvPr>
            <p:cNvGrpSpPr/>
            <p:nvPr/>
          </p:nvGrpSpPr>
          <p:grpSpPr>
            <a:xfrm>
              <a:off x="7837600" y="28110"/>
              <a:ext cx="3918859" cy="7011135"/>
              <a:chOff x="7837600" y="-1358243"/>
              <a:chExt cx="3918859" cy="7011135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DA1B9945-1758-444D-B37E-45288A586563}"/>
                  </a:ext>
                </a:extLst>
              </p:cNvPr>
              <p:cNvGrpSpPr/>
              <p:nvPr/>
            </p:nvGrpSpPr>
            <p:grpSpPr>
              <a:xfrm rot="5400000">
                <a:off x="6271171" y="213913"/>
                <a:ext cx="7011135" cy="3866823"/>
                <a:chOff x="6838214" y="725134"/>
                <a:chExt cx="7011135" cy="3866823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E987E9-2942-4671-9C10-48F832B868E0}"/>
                    </a:ext>
                  </a:extLst>
                </p:cNvPr>
                <p:cNvGrpSpPr/>
                <p:nvPr/>
              </p:nvGrpSpPr>
              <p:grpSpPr>
                <a:xfrm rot="10800000">
                  <a:off x="6844074" y="4242061"/>
                  <a:ext cx="7004197" cy="349896"/>
                  <a:chOff x="5717365" y="4875155"/>
                  <a:chExt cx="8672609" cy="1385672"/>
                </a:xfrm>
              </p:grpSpPr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21CAE072-B575-4044-BE40-3CB87DEE0BEB}"/>
                      </a:ext>
                    </a:extLst>
                  </p:cNvPr>
                  <p:cNvSpPr/>
                  <p:nvPr/>
                </p:nvSpPr>
                <p:spPr>
                  <a:xfrm>
                    <a:off x="8608236" y="4875156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69" name="Freeform: Shape 168">
                    <a:extLst>
                      <a:ext uri="{FF2B5EF4-FFF2-40B4-BE49-F238E27FC236}">
                        <a16:creationId xmlns:a16="http://schemas.microsoft.com/office/drawing/2014/main" id="{9C28C039-C2B4-4BFD-B0E8-513474BCB807}"/>
                      </a:ext>
                    </a:extLst>
                  </p:cNvPr>
                  <p:cNvSpPr/>
                  <p:nvPr/>
                </p:nvSpPr>
                <p:spPr>
                  <a:xfrm>
                    <a:off x="11499105" y="4875155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70" name="Freeform: Shape 169">
                    <a:extLst>
                      <a:ext uri="{FF2B5EF4-FFF2-40B4-BE49-F238E27FC236}">
                        <a16:creationId xmlns:a16="http://schemas.microsoft.com/office/drawing/2014/main" id="{4FF0474C-5188-4563-BA10-26F234E48B3A}"/>
                      </a:ext>
                    </a:extLst>
                  </p:cNvPr>
                  <p:cNvSpPr/>
                  <p:nvPr/>
                </p:nvSpPr>
                <p:spPr>
                  <a:xfrm>
                    <a:off x="5717365" y="4875155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F1DB4E6A-A3CA-47D9-A744-1C05DDA0A2DA}"/>
                    </a:ext>
                  </a:extLst>
                </p:cNvPr>
                <p:cNvGrpSpPr/>
                <p:nvPr/>
              </p:nvGrpSpPr>
              <p:grpSpPr>
                <a:xfrm flipH="1">
                  <a:off x="6845152" y="3054723"/>
                  <a:ext cx="7004197" cy="349896"/>
                  <a:chOff x="5717365" y="4875155"/>
                  <a:chExt cx="8672609" cy="1385672"/>
                </a:xfrm>
              </p:grpSpPr>
              <p:sp>
                <p:nvSpPr>
                  <p:cNvPr id="165" name="Freeform: Shape 164">
                    <a:extLst>
                      <a:ext uri="{FF2B5EF4-FFF2-40B4-BE49-F238E27FC236}">
                        <a16:creationId xmlns:a16="http://schemas.microsoft.com/office/drawing/2014/main" id="{7BEA58B8-1D7B-44E3-86AB-D34BA34857A5}"/>
                      </a:ext>
                    </a:extLst>
                  </p:cNvPr>
                  <p:cNvSpPr/>
                  <p:nvPr/>
                </p:nvSpPr>
                <p:spPr>
                  <a:xfrm>
                    <a:off x="8608236" y="4875156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66" name="Freeform: Shape 165">
                    <a:extLst>
                      <a:ext uri="{FF2B5EF4-FFF2-40B4-BE49-F238E27FC236}">
                        <a16:creationId xmlns:a16="http://schemas.microsoft.com/office/drawing/2014/main" id="{F9094D38-0D5A-438D-B1F7-60436834E2AE}"/>
                      </a:ext>
                    </a:extLst>
                  </p:cNvPr>
                  <p:cNvSpPr/>
                  <p:nvPr/>
                </p:nvSpPr>
                <p:spPr>
                  <a:xfrm>
                    <a:off x="11499105" y="4875155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D645DF7D-ACCD-4ABA-9B4A-E89D071101E5}"/>
                      </a:ext>
                    </a:extLst>
                  </p:cNvPr>
                  <p:cNvSpPr/>
                  <p:nvPr/>
                </p:nvSpPr>
                <p:spPr>
                  <a:xfrm>
                    <a:off x="5717365" y="4875155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9D9224F0-ACE6-4E80-A1FB-DC66CA13BDA5}"/>
                    </a:ext>
                  </a:extLst>
                </p:cNvPr>
                <p:cNvGrpSpPr/>
                <p:nvPr/>
              </p:nvGrpSpPr>
              <p:grpSpPr>
                <a:xfrm rot="10800000">
                  <a:off x="6838214" y="1912473"/>
                  <a:ext cx="7004197" cy="349896"/>
                  <a:chOff x="5717365" y="4875155"/>
                  <a:chExt cx="8672609" cy="1385673"/>
                </a:xfrm>
              </p:grpSpPr>
              <p:sp>
                <p:nvSpPr>
                  <p:cNvPr id="162" name="Freeform: Shape 161">
                    <a:extLst>
                      <a:ext uri="{FF2B5EF4-FFF2-40B4-BE49-F238E27FC236}">
                        <a16:creationId xmlns:a16="http://schemas.microsoft.com/office/drawing/2014/main" id="{C87AD872-B525-4FC1-95C5-3F523E216ADF}"/>
                      </a:ext>
                    </a:extLst>
                  </p:cNvPr>
                  <p:cNvSpPr/>
                  <p:nvPr/>
                </p:nvSpPr>
                <p:spPr>
                  <a:xfrm>
                    <a:off x="8608236" y="4875157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63" name="Freeform: Shape 162">
                    <a:extLst>
                      <a:ext uri="{FF2B5EF4-FFF2-40B4-BE49-F238E27FC236}">
                        <a16:creationId xmlns:a16="http://schemas.microsoft.com/office/drawing/2014/main" id="{65F6534C-863C-42C2-8A19-104D5717CA4C}"/>
                      </a:ext>
                    </a:extLst>
                  </p:cNvPr>
                  <p:cNvSpPr/>
                  <p:nvPr/>
                </p:nvSpPr>
                <p:spPr>
                  <a:xfrm>
                    <a:off x="11499105" y="4875155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64" name="Freeform: Shape 163">
                    <a:extLst>
                      <a:ext uri="{FF2B5EF4-FFF2-40B4-BE49-F238E27FC236}">
                        <a16:creationId xmlns:a16="http://schemas.microsoft.com/office/drawing/2014/main" id="{13660AD4-6164-4210-A39E-892E039D4FB6}"/>
                      </a:ext>
                    </a:extLst>
                  </p:cNvPr>
                  <p:cNvSpPr/>
                  <p:nvPr/>
                </p:nvSpPr>
                <p:spPr>
                  <a:xfrm>
                    <a:off x="5717365" y="4875155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FEB2C291-361F-4F85-B54F-4DF13E8B7796}"/>
                    </a:ext>
                  </a:extLst>
                </p:cNvPr>
                <p:cNvGrpSpPr/>
                <p:nvPr/>
              </p:nvGrpSpPr>
              <p:grpSpPr>
                <a:xfrm flipH="1">
                  <a:off x="6839291" y="725134"/>
                  <a:ext cx="7004197" cy="351728"/>
                  <a:chOff x="1101822" y="2736164"/>
                  <a:chExt cx="8672609" cy="1392931"/>
                </a:xfrm>
              </p:grpSpPr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99E3D0B1-ED7C-4D1F-9D13-E5206B741681}"/>
                      </a:ext>
                    </a:extLst>
                  </p:cNvPr>
                  <p:cNvGrpSpPr/>
                  <p:nvPr/>
                </p:nvGrpSpPr>
                <p:grpSpPr>
                  <a:xfrm>
                    <a:off x="1101822" y="2736164"/>
                    <a:ext cx="8672609" cy="1385672"/>
                    <a:chOff x="5717365" y="4875155"/>
                    <a:chExt cx="8672609" cy="1385672"/>
                  </a:xfrm>
                </p:grpSpPr>
                <p:sp>
                  <p:nvSpPr>
                    <p:cNvPr id="159" name="Freeform: Shape 158">
                      <a:extLst>
                        <a:ext uri="{FF2B5EF4-FFF2-40B4-BE49-F238E27FC236}">
                          <a16:creationId xmlns:a16="http://schemas.microsoft.com/office/drawing/2014/main" id="{B3BE76A4-1BF1-42EC-A16B-4B72F80289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8236" y="4875156"/>
                      <a:ext cx="2890869" cy="1385671"/>
                    </a:xfrm>
                    <a:custGeom>
                      <a:avLst/>
                      <a:gdLst>
                        <a:gd name="connsiteX0" fmla="*/ 0 w 4210050"/>
                        <a:gd name="connsiteY0" fmla="*/ 722366 h 1447619"/>
                        <a:gd name="connsiteX1" fmla="*/ 238125 w 4210050"/>
                        <a:gd name="connsiteY1" fmla="*/ 365178 h 1447619"/>
                        <a:gd name="connsiteX2" fmla="*/ 481012 w 4210050"/>
                        <a:gd name="connsiteY2" fmla="*/ 88953 h 1447619"/>
                        <a:gd name="connsiteX3" fmla="*/ 728662 w 4210050"/>
                        <a:gd name="connsiteY3" fmla="*/ 3228 h 1447619"/>
                        <a:gd name="connsiteX4" fmla="*/ 938212 w 4210050"/>
                        <a:gd name="connsiteY4" fmla="*/ 79428 h 1447619"/>
                        <a:gd name="connsiteX5" fmla="*/ 1190625 w 4210050"/>
                        <a:gd name="connsiteY5" fmla="*/ 322316 h 1447619"/>
                        <a:gd name="connsiteX6" fmla="*/ 1457325 w 4210050"/>
                        <a:gd name="connsiteY6" fmla="*/ 731891 h 1447619"/>
                        <a:gd name="connsiteX7" fmla="*/ 1685925 w 4210050"/>
                        <a:gd name="connsiteY7" fmla="*/ 1098603 h 1447619"/>
                        <a:gd name="connsiteX8" fmla="*/ 1900237 w 4210050"/>
                        <a:gd name="connsiteY8" fmla="*/ 1336728 h 1447619"/>
                        <a:gd name="connsiteX9" fmla="*/ 2143125 w 4210050"/>
                        <a:gd name="connsiteY9" fmla="*/ 1446266 h 1447619"/>
                        <a:gd name="connsiteX10" fmla="*/ 2376487 w 4210050"/>
                        <a:gd name="connsiteY10" fmla="*/ 1384353 h 1447619"/>
                        <a:gd name="connsiteX11" fmla="*/ 2586037 w 4210050"/>
                        <a:gd name="connsiteY11" fmla="*/ 1193853 h 1447619"/>
                        <a:gd name="connsiteX12" fmla="*/ 2905125 w 4210050"/>
                        <a:gd name="connsiteY12" fmla="*/ 722366 h 1447619"/>
                        <a:gd name="connsiteX13" fmla="*/ 3114675 w 4210050"/>
                        <a:gd name="connsiteY13" fmla="*/ 393753 h 1447619"/>
                        <a:gd name="connsiteX14" fmla="*/ 3333750 w 4210050"/>
                        <a:gd name="connsiteY14" fmla="*/ 136578 h 1447619"/>
                        <a:gd name="connsiteX15" fmla="*/ 3567112 w 4210050"/>
                        <a:gd name="connsiteY15" fmla="*/ 12753 h 1447619"/>
                        <a:gd name="connsiteX16" fmla="*/ 3733800 w 4210050"/>
                        <a:gd name="connsiteY16" fmla="*/ 22278 h 1447619"/>
                        <a:gd name="connsiteX17" fmla="*/ 3962400 w 4210050"/>
                        <a:gd name="connsiteY17" fmla="*/ 174678 h 1447619"/>
                        <a:gd name="connsiteX18" fmla="*/ 4210050 w 4210050"/>
                        <a:gd name="connsiteY18" fmla="*/ 498528 h 1447619"/>
                        <a:gd name="connsiteX0" fmla="*/ 0 w 4210050"/>
                        <a:gd name="connsiteY0" fmla="*/ 719211 h 1444464"/>
                        <a:gd name="connsiteX1" fmla="*/ 238125 w 4210050"/>
                        <a:gd name="connsiteY1" fmla="*/ 362023 h 1444464"/>
                        <a:gd name="connsiteX2" fmla="*/ 481012 w 4210050"/>
                        <a:gd name="connsiteY2" fmla="*/ 85798 h 1444464"/>
                        <a:gd name="connsiteX3" fmla="*/ 728662 w 4210050"/>
                        <a:gd name="connsiteY3" fmla="*/ 73 h 1444464"/>
                        <a:gd name="connsiteX4" fmla="*/ 938212 w 4210050"/>
                        <a:gd name="connsiteY4" fmla="*/ 76273 h 1444464"/>
                        <a:gd name="connsiteX5" fmla="*/ 1190625 w 4210050"/>
                        <a:gd name="connsiteY5" fmla="*/ 319161 h 1444464"/>
                        <a:gd name="connsiteX6" fmla="*/ 1457325 w 4210050"/>
                        <a:gd name="connsiteY6" fmla="*/ 728736 h 1444464"/>
                        <a:gd name="connsiteX7" fmla="*/ 1685925 w 4210050"/>
                        <a:gd name="connsiteY7" fmla="*/ 1095448 h 1444464"/>
                        <a:gd name="connsiteX8" fmla="*/ 1900237 w 4210050"/>
                        <a:gd name="connsiteY8" fmla="*/ 1333573 h 1444464"/>
                        <a:gd name="connsiteX9" fmla="*/ 2143125 w 4210050"/>
                        <a:gd name="connsiteY9" fmla="*/ 1443111 h 1444464"/>
                        <a:gd name="connsiteX10" fmla="*/ 2376487 w 4210050"/>
                        <a:gd name="connsiteY10" fmla="*/ 1381198 h 1444464"/>
                        <a:gd name="connsiteX11" fmla="*/ 2586037 w 4210050"/>
                        <a:gd name="connsiteY11" fmla="*/ 1190698 h 1444464"/>
                        <a:gd name="connsiteX12" fmla="*/ 2905125 w 4210050"/>
                        <a:gd name="connsiteY12" fmla="*/ 719211 h 1444464"/>
                        <a:gd name="connsiteX13" fmla="*/ 3114675 w 4210050"/>
                        <a:gd name="connsiteY13" fmla="*/ 390598 h 1444464"/>
                        <a:gd name="connsiteX14" fmla="*/ 3333750 w 4210050"/>
                        <a:gd name="connsiteY14" fmla="*/ 133423 h 1444464"/>
                        <a:gd name="connsiteX15" fmla="*/ 3567112 w 4210050"/>
                        <a:gd name="connsiteY15" fmla="*/ 9598 h 1444464"/>
                        <a:gd name="connsiteX16" fmla="*/ 3962400 w 4210050"/>
                        <a:gd name="connsiteY16" fmla="*/ 171523 h 1444464"/>
                        <a:gd name="connsiteX17" fmla="*/ 4210050 w 4210050"/>
                        <a:gd name="connsiteY17" fmla="*/ 495373 h 1444464"/>
                        <a:gd name="connsiteX0" fmla="*/ 0 w 4210050"/>
                        <a:gd name="connsiteY0" fmla="*/ 719211 h 1444464"/>
                        <a:gd name="connsiteX1" fmla="*/ 238125 w 4210050"/>
                        <a:gd name="connsiteY1" fmla="*/ 362023 h 1444464"/>
                        <a:gd name="connsiteX2" fmla="*/ 481012 w 4210050"/>
                        <a:gd name="connsiteY2" fmla="*/ 85798 h 1444464"/>
                        <a:gd name="connsiteX3" fmla="*/ 728662 w 4210050"/>
                        <a:gd name="connsiteY3" fmla="*/ 73 h 1444464"/>
                        <a:gd name="connsiteX4" fmla="*/ 938212 w 4210050"/>
                        <a:gd name="connsiteY4" fmla="*/ 76273 h 1444464"/>
                        <a:gd name="connsiteX5" fmla="*/ 1190625 w 4210050"/>
                        <a:gd name="connsiteY5" fmla="*/ 319161 h 1444464"/>
                        <a:gd name="connsiteX6" fmla="*/ 1457325 w 4210050"/>
                        <a:gd name="connsiteY6" fmla="*/ 728736 h 1444464"/>
                        <a:gd name="connsiteX7" fmla="*/ 1685925 w 4210050"/>
                        <a:gd name="connsiteY7" fmla="*/ 1095448 h 1444464"/>
                        <a:gd name="connsiteX8" fmla="*/ 1900237 w 4210050"/>
                        <a:gd name="connsiteY8" fmla="*/ 1333573 h 1444464"/>
                        <a:gd name="connsiteX9" fmla="*/ 2143125 w 4210050"/>
                        <a:gd name="connsiteY9" fmla="*/ 1443111 h 1444464"/>
                        <a:gd name="connsiteX10" fmla="*/ 2376487 w 4210050"/>
                        <a:gd name="connsiteY10" fmla="*/ 1381198 h 1444464"/>
                        <a:gd name="connsiteX11" fmla="*/ 2586037 w 4210050"/>
                        <a:gd name="connsiteY11" fmla="*/ 1190698 h 1444464"/>
                        <a:gd name="connsiteX12" fmla="*/ 2905125 w 4210050"/>
                        <a:gd name="connsiteY12" fmla="*/ 719211 h 1444464"/>
                        <a:gd name="connsiteX13" fmla="*/ 3114675 w 4210050"/>
                        <a:gd name="connsiteY13" fmla="*/ 390598 h 1444464"/>
                        <a:gd name="connsiteX14" fmla="*/ 3333750 w 4210050"/>
                        <a:gd name="connsiteY14" fmla="*/ 133423 h 1444464"/>
                        <a:gd name="connsiteX15" fmla="*/ 3962400 w 4210050"/>
                        <a:gd name="connsiteY15" fmla="*/ 171523 h 1444464"/>
                        <a:gd name="connsiteX16" fmla="*/ 4210050 w 4210050"/>
                        <a:gd name="connsiteY16" fmla="*/ 495373 h 1444464"/>
                        <a:gd name="connsiteX0" fmla="*/ 0 w 4210050"/>
                        <a:gd name="connsiteY0" fmla="*/ 719211 h 1444464"/>
                        <a:gd name="connsiteX1" fmla="*/ 238125 w 4210050"/>
                        <a:gd name="connsiteY1" fmla="*/ 362023 h 1444464"/>
                        <a:gd name="connsiteX2" fmla="*/ 481012 w 4210050"/>
                        <a:gd name="connsiteY2" fmla="*/ 85798 h 1444464"/>
                        <a:gd name="connsiteX3" fmla="*/ 728662 w 4210050"/>
                        <a:gd name="connsiteY3" fmla="*/ 73 h 1444464"/>
                        <a:gd name="connsiteX4" fmla="*/ 938212 w 4210050"/>
                        <a:gd name="connsiteY4" fmla="*/ 76273 h 1444464"/>
                        <a:gd name="connsiteX5" fmla="*/ 1190625 w 4210050"/>
                        <a:gd name="connsiteY5" fmla="*/ 319161 h 1444464"/>
                        <a:gd name="connsiteX6" fmla="*/ 1457325 w 4210050"/>
                        <a:gd name="connsiteY6" fmla="*/ 728736 h 1444464"/>
                        <a:gd name="connsiteX7" fmla="*/ 1685925 w 4210050"/>
                        <a:gd name="connsiteY7" fmla="*/ 1095448 h 1444464"/>
                        <a:gd name="connsiteX8" fmla="*/ 1900237 w 4210050"/>
                        <a:gd name="connsiteY8" fmla="*/ 1333573 h 1444464"/>
                        <a:gd name="connsiteX9" fmla="*/ 2143125 w 4210050"/>
                        <a:gd name="connsiteY9" fmla="*/ 1443111 h 1444464"/>
                        <a:gd name="connsiteX10" fmla="*/ 2376487 w 4210050"/>
                        <a:gd name="connsiteY10" fmla="*/ 1381198 h 1444464"/>
                        <a:gd name="connsiteX11" fmla="*/ 2586037 w 4210050"/>
                        <a:gd name="connsiteY11" fmla="*/ 1190698 h 1444464"/>
                        <a:gd name="connsiteX12" fmla="*/ 2905125 w 4210050"/>
                        <a:gd name="connsiteY12" fmla="*/ 719211 h 1444464"/>
                        <a:gd name="connsiteX13" fmla="*/ 3114675 w 4210050"/>
                        <a:gd name="connsiteY13" fmla="*/ 390598 h 1444464"/>
                        <a:gd name="connsiteX14" fmla="*/ 3333750 w 4210050"/>
                        <a:gd name="connsiteY14" fmla="*/ 133423 h 1444464"/>
                        <a:gd name="connsiteX15" fmla="*/ 4210050 w 4210050"/>
                        <a:gd name="connsiteY15" fmla="*/ 495373 h 1444464"/>
                        <a:gd name="connsiteX0" fmla="*/ 0 w 3333750"/>
                        <a:gd name="connsiteY0" fmla="*/ 719211 h 1444464"/>
                        <a:gd name="connsiteX1" fmla="*/ 238125 w 3333750"/>
                        <a:gd name="connsiteY1" fmla="*/ 362023 h 1444464"/>
                        <a:gd name="connsiteX2" fmla="*/ 481012 w 3333750"/>
                        <a:gd name="connsiteY2" fmla="*/ 85798 h 1444464"/>
                        <a:gd name="connsiteX3" fmla="*/ 728662 w 3333750"/>
                        <a:gd name="connsiteY3" fmla="*/ 73 h 1444464"/>
                        <a:gd name="connsiteX4" fmla="*/ 938212 w 3333750"/>
                        <a:gd name="connsiteY4" fmla="*/ 76273 h 1444464"/>
                        <a:gd name="connsiteX5" fmla="*/ 1190625 w 3333750"/>
                        <a:gd name="connsiteY5" fmla="*/ 319161 h 1444464"/>
                        <a:gd name="connsiteX6" fmla="*/ 1457325 w 3333750"/>
                        <a:gd name="connsiteY6" fmla="*/ 728736 h 1444464"/>
                        <a:gd name="connsiteX7" fmla="*/ 1685925 w 3333750"/>
                        <a:gd name="connsiteY7" fmla="*/ 1095448 h 1444464"/>
                        <a:gd name="connsiteX8" fmla="*/ 1900237 w 3333750"/>
                        <a:gd name="connsiteY8" fmla="*/ 1333573 h 1444464"/>
                        <a:gd name="connsiteX9" fmla="*/ 2143125 w 3333750"/>
                        <a:gd name="connsiteY9" fmla="*/ 1443111 h 1444464"/>
                        <a:gd name="connsiteX10" fmla="*/ 2376487 w 3333750"/>
                        <a:gd name="connsiteY10" fmla="*/ 1381198 h 1444464"/>
                        <a:gd name="connsiteX11" fmla="*/ 2586037 w 3333750"/>
                        <a:gd name="connsiteY11" fmla="*/ 1190698 h 1444464"/>
                        <a:gd name="connsiteX12" fmla="*/ 2905125 w 3333750"/>
                        <a:gd name="connsiteY12" fmla="*/ 719211 h 1444464"/>
                        <a:gd name="connsiteX13" fmla="*/ 3114675 w 3333750"/>
                        <a:gd name="connsiteY13" fmla="*/ 390598 h 1444464"/>
                        <a:gd name="connsiteX14" fmla="*/ 3333750 w 3333750"/>
                        <a:gd name="connsiteY14" fmla="*/ 133423 h 1444464"/>
                        <a:gd name="connsiteX0" fmla="*/ 0 w 3333750"/>
                        <a:gd name="connsiteY0" fmla="*/ 719211 h 1444464"/>
                        <a:gd name="connsiteX1" fmla="*/ 238125 w 3333750"/>
                        <a:gd name="connsiteY1" fmla="*/ 362023 h 1444464"/>
                        <a:gd name="connsiteX2" fmla="*/ 481012 w 3333750"/>
                        <a:gd name="connsiteY2" fmla="*/ 85798 h 1444464"/>
                        <a:gd name="connsiteX3" fmla="*/ 728662 w 3333750"/>
                        <a:gd name="connsiteY3" fmla="*/ 73 h 1444464"/>
                        <a:gd name="connsiteX4" fmla="*/ 938212 w 3333750"/>
                        <a:gd name="connsiteY4" fmla="*/ 76273 h 1444464"/>
                        <a:gd name="connsiteX5" fmla="*/ 1190625 w 3333750"/>
                        <a:gd name="connsiteY5" fmla="*/ 319161 h 1444464"/>
                        <a:gd name="connsiteX6" fmla="*/ 1457325 w 3333750"/>
                        <a:gd name="connsiteY6" fmla="*/ 728736 h 1444464"/>
                        <a:gd name="connsiteX7" fmla="*/ 1685925 w 3333750"/>
                        <a:gd name="connsiteY7" fmla="*/ 1095448 h 1444464"/>
                        <a:gd name="connsiteX8" fmla="*/ 1900237 w 3333750"/>
                        <a:gd name="connsiteY8" fmla="*/ 1333573 h 1444464"/>
                        <a:gd name="connsiteX9" fmla="*/ 2143125 w 3333750"/>
                        <a:gd name="connsiteY9" fmla="*/ 1443111 h 1444464"/>
                        <a:gd name="connsiteX10" fmla="*/ 2376487 w 3333750"/>
                        <a:gd name="connsiteY10" fmla="*/ 1381198 h 1444464"/>
                        <a:gd name="connsiteX11" fmla="*/ 2586037 w 3333750"/>
                        <a:gd name="connsiteY11" fmla="*/ 1190698 h 1444464"/>
                        <a:gd name="connsiteX12" fmla="*/ 2905125 w 3333750"/>
                        <a:gd name="connsiteY12" fmla="*/ 719211 h 1444464"/>
                        <a:gd name="connsiteX13" fmla="*/ 3114675 w 3333750"/>
                        <a:gd name="connsiteY13" fmla="*/ 390598 h 1444464"/>
                        <a:gd name="connsiteX14" fmla="*/ 3333750 w 3333750"/>
                        <a:gd name="connsiteY14" fmla="*/ 133423 h 1444464"/>
                        <a:gd name="connsiteX0" fmla="*/ 0 w 3333750"/>
                        <a:gd name="connsiteY0" fmla="*/ 719211 h 1444464"/>
                        <a:gd name="connsiteX1" fmla="*/ 238125 w 3333750"/>
                        <a:gd name="connsiteY1" fmla="*/ 362023 h 1444464"/>
                        <a:gd name="connsiteX2" fmla="*/ 481012 w 3333750"/>
                        <a:gd name="connsiteY2" fmla="*/ 85798 h 1444464"/>
                        <a:gd name="connsiteX3" fmla="*/ 728662 w 3333750"/>
                        <a:gd name="connsiteY3" fmla="*/ 73 h 1444464"/>
                        <a:gd name="connsiteX4" fmla="*/ 938212 w 3333750"/>
                        <a:gd name="connsiteY4" fmla="*/ 76273 h 1444464"/>
                        <a:gd name="connsiteX5" fmla="*/ 1190625 w 3333750"/>
                        <a:gd name="connsiteY5" fmla="*/ 319161 h 1444464"/>
                        <a:gd name="connsiteX6" fmla="*/ 1457325 w 3333750"/>
                        <a:gd name="connsiteY6" fmla="*/ 728736 h 1444464"/>
                        <a:gd name="connsiteX7" fmla="*/ 1685925 w 3333750"/>
                        <a:gd name="connsiteY7" fmla="*/ 1095448 h 1444464"/>
                        <a:gd name="connsiteX8" fmla="*/ 1900237 w 3333750"/>
                        <a:gd name="connsiteY8" fmla="*/ 1333573 h 1444464"/>
                        <a:gd name="connsiteX9" fmla="*/ 2143125 w 3333750"/>
                        <a:gd name="connsiteY9" fmla="*/ 1443111 h 1444464"/>
                        <a:gd name="connsiteX10" fmla="*/ 2376487 w 3333750"/>
                        <a:gd name="connsiteY10" fmla="*/ 1381198 h 1444464"/>
                        <a:gd name="connsiteX11" fmla="*/ 2586037 w 3333750"/>
                        <a:gd name="connsiteY11" fmla="*/ 1190698 h 1444464"/>
                        <a:gd name="connsiteX12" fmla="*/ 2905125 w 3333750"/>
                        <a:gd name="connsiteY12" fmla="*/ 719211 h 1444464"/>
                        <a:gd name="connsiteX13" fmla="*/ 3114675 w 3333750"/>
                        <a:gd name="connsiteY13" fmla="*/ 390598 h 1444464"/>
                        <a:gd name="connsiteX14" fmla="*/ 3333750 w 3333750"/>
                        <a:gd name="connsiteY14" fmla="*/ 133423 h 1444464"/>
                        <a:gd name="connsiteX0" fmla="*/ 0 w 3114675"/>
                        <a:gd name="connsiteY0" fmla="*/ 719211 h 1444464"/>
                        <a:gd name="connsiteX1" fmla="*/ 238125 w 3114675"/>
                        <a:gd name="connsiteY1" fmla="*/ 362023 h 1444464"/>
                        <a:gd name="connsiteX2" fmla="*/ 481012 w 3114675"/>
                        <a:gd name="connsiteY2" fmla="*/ 85798 h 1444464"/>
                        <a:gd name="connsiteX3" fmla="*/ 728662 w 3114675"/>
                        <a:gd name="connsiteY3" fmla="*/ 73 h 1444464"/>
                        <a:gd name="connsiteX4" fmla="*/ 938212 w 3114675"/>
                        <a:gd name="connsiteY4" fmla="*/ 76273 h 1444464"/>
                        <a:gd name="connsiteX5" fmla="*/ 1190625 w 3114675"/>
                        <a:gd name="connsiteY5" fmla="*/ 319161 h 1444464"/>
                        <a:gd name="connsiteX6" fmla="*/ 1457325 w 3114675"/>
                        <a:gd name="connsiteY6" fmla="*/ 728736 h 1444464"/>
                        <a:gd name="connsiteX7" fmla="*/ 1685925 w 3114675"/>
                        <a:gd name="connsiteY7" fmla="*/ 1095448 h 1444464"/>
                        <a:gd name="connsiteX8" fmla="*/ 1900237 w 3114675"/>
                        <a:gd name="connsiteY8" fmla="*/ 1333573 h 1444464"/>
                        <a:gd name="connsiteX9" fmla="*/ 2143125 w 3114675"/>
                        <a:gd name="connsiteY9" fmla="*/ 1443111 h 1444464"/>
                        <a:gd name="connsiteX10" fmla="*/ 2376487 w 3114675"/>
                        <a:gd name="connsiteY10" fmla="*/ 1381198 h 1444464"/>
                        <a:gd name="connsiteX11" fmla="*/ 2586037 w 3114675"/>
                        <a:gd name="connsiteY11" fmla="*/ 1190698 h 1444464"/>
                        <a:gd name="connsiteX12" fmla="*/ 2905125 w 3114675"/>
                        <a:gd name="connsiteY12" fmla="*/ 719211 h 1444464"/>
                        <a:gd name="connsiteX13" fmla="*/ 3114675 w 3114675"/>
                        <a:gd name="connsiteY13" fmla="*/ 390598 h 1444464"/>
                        <a:gd name="connsiteX0" fmla="*/ 0 w 3081337"/>
                        <a:gd name="connsiteY0" fmla="*/ 719211 h 1444464"/>
                        <a:gd name="connsiteX1" fmla="*/ 238125 w 3081337"/>
                        <a:gd name="connsiteY1" fmla="*/ 362023 h 1444464"/>
                        <a:gd name="connsiteX2" fmla="*/ 481012 w 3081337"/>
                        <a:gd name="connsiteY2" fmla="*/ 85798 h 1444464"/>
                        <a:gd name="connsiteX3" fmla="*/ 728662 w 3081337"/>
                        <a:gd name="connsiteY3" fmla="*/ 73 h 1444464"/>
                        <a:gd name="connsiteX4" fmla="*/ 938212 w 3081337"/>
                        <a:gd name="connsiteY4" fmla="*/ 76273 h 1444464"/>
                        <a:gd name="connsiteX5" fmla="*/ 1190625 w 3081337"/>
                        <a:gd name="connsiteY5" fmla="*/ 319161 h 1444464"/>
                        <a:gd name="connsiteX6" fmla="*/ 1457325 w 3081337"/>
                        <a:gd name="connsiteY6" fmla="*/ 728736 h 1444464"/>
                        <a:gd name="connsiteX7" fmla="*/ 1685925 w 3081337"/>
                        <a:gd name="connsiteY7" fmla="*/ 1095448 h 1444464"/>
                        <a:gd name="connsiteX8" fmla="*/ 1900237 w 3081337"/>
                        <a:gd name="connsiteY8" fmla="*/ 1333573 h 1444464"/>
                        <a:gd name="connsiteX9" fmla="*/ 2143125 w 3081337"/>
                        <a:gd name="connsiteY9" fmla="*/ 1443111 h 1444464"/>
                        <a:gd name="connsiteX10" fmla="*/ 2376487 w 3081337"/>
                        <a:gd name="connsiteY10" fmla="*/ 1381198 h 1444464"/>
                        <a:gd name="connsiteX11" fmla="*/ 2586037 w 3081337"/>
                        <a:gd name="connsiteY11" fmla="*/ 1190698 h 1444464"/>
                        <a:gd name="connsiteX12" fmla="*/ 2905125 w 3081337"/>
                        <a:gd name="connsiteY12" fmla="*/ 719211 h 1444464"/>
                        <a:gd name="connsiteX13" fmla="*/ 3081337 w 3081337"/>
                        <a:gd name="connsiteY13" fmla="*/ 462036 h 1444464"/>
                        <a:gd name="connsiteX0" fmla="*/ 0 w 2905125"/>
                        <a:gd name="connsiteY0" fmla="*/ 719211 h 1444464"/>
                        <a:gd name="connsiteX1" fmla="*/ 238125 w 2905125"/>
                        <a:gd name="connsiteY1" fmla="*/ 362023 h 1444464"/>
                        <a:gd name="connsiteX2" fmla="*/ 481012 w 2905125"/>
                        <a:gd name="connsiteY2" fmla="*/ 85798 h 1444464"/>
                        <a:gd name="connsiteX3" fmla="*/ 728662 w 2905125"/>
                        <a:gd name="connsiteY3" fmla="*/ 73 h 1444464"/>
                        <a:gd name="connsiteX4" fmla="*/ 938212 w 2905125"/>
                        <a:gd name="connsiteY4" fmla="*/ 76273 h 1444464"/>
                        <a:gd name="connsiteX5" fmla="*/ 1190625 w 2905125"/>
                        <a:gd name="connsiteY5" fmla="*/ 319161 h 1444464"/>
                        <a:gd name="connsiteX6" fmla="*/ 1457325 w 2905125"/>
                        <a:gd name="connsiteY6" fmla="*/ 728736 h 1444464"/>
                        <a:gd name="connsiteX7" fmla="*/ 1685925 w 2905125"/>
                        <a:gd name="connsiteY7" fmla="*/ 1095448 h 1444464"/>
                        <a:gd name="connsiteX8" fmla="*/ 1900237 w 2905125"/>
                        <a:gd name="connsiteY8" fmla="*/ 1333573 h 1444464"/>
                        <a:gd name="connsiteX9" fmla="*/ 2143125 w 2905125"/>
                        <a:gd name="connsiteY9" fmla="*/ 1443111 h 1444464"/>
                        <a:gd name="connsiteX10" fmla="*/ 2376487 w 2905125"/>
                        <a:gd name="connsiteY10" fmla="*/ 1381198 h 1444464"/>
                        <a:gd name="connsiteX11" fmla="*/ 2586037 w 2905125"/>
                        <a:gd name="connsiteY11" fmla="*/ 1190698 h 1444464"/>
                        <a:gd name="connsiteX12" fmla="*/ 2905125 w 2905125"/>
                        <a:gd name="connsiteY12" fmla="*/ 719211 h 14444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905125" h="1444464">
                          <a:moveTo>
                            <a:pt x="0" y="719211"/>
                          </a:moveTo>
                          <a:cubicBezTo>
                            <a:pt x="78978" y="593401"/>
                            <a:pt x="157956" y="467592"/>
                            <a:pt x="238125" y="362023"/>
                          </a:cubicBezTo>
                          <a:cubicBezTo>
                            <a:pt x="318294" y="256454"/>
                            <a:pt x="399256" y="146123"/>
                            <a:pt x="481012" y="85798"/>
                          </a:cubicBezTo>
                          <a:cubicBezTo>
                            <a:pt x="562768" y="25473"/>
                            <a:pt x="652462" y="1660"/>
                            <a:pt x="728662" y="73"/>
                          </a:cubicBezTo>
                          <a:cubicBezTo>
                            <a:pt x="804862" y="-1514"/>
                            <a:pt x="861218" y="23092"/>
                            <a:pt x="938212" y="76273"/>
                          </a:cubicBezTo>
                          <a:cubicBezTo>
                            <a:pt x="1015206" y="129454"/>
                            <a:pt x="1104106" y="210417"/>
                            <a:pt x="1190625" y="319161"/>
                          </a:cubicBezTo>
                          <a:cubicBezTo>
                            <a:pt x="1277144" y="427905"/>
                            <a:pt x="1374775" y="599355"/>
                            <a:pt x="1457325" y="728736"/>
                          </a:cubicBezTo>
                          <a:cubicBezTo>
                            <a:pt x="1539875" y="858117"/>
                            <a:pt x="1612106" y="994642"/>
                            <a:pt x="1685925" y="1095448"/>
                          </a:cubicBezTo>
                          <a:cubicBezTo>
                            <a:pt x="1759744" y="1196254"/>
                            <a:pt x="1824037" y="1275629"/>
                            <a:pt x="1900237" y="1333573"/>
                          </a:cubicBezTo>
                          <a:cubicBezTo>
                            <a:pt x="1976437" y="1391517"/>
                            <a:pt x="2063750" y="1435174"/>
                            <a:pt x="2143125" y="1443111"/>
                          </a:cubicBezTo>
                          <a:cubicBezTo>
                            <a:pt x="2222500" y="1451048"/>
                            <a:pt x="2302668" y="1423267"/>
                            <a:pt x="2376487" y="1381198"/>
                          </a:cubicBezTo>
                          <a:cubicBezTo>
                            <a:pt x="2450306" y="1339129"/>
                            <a:pt x="2497931" y="1301029"/>
                            <a:pt x="2586037" y="1190698"/>
                          </a:cubicBezTo>
                          <a:cubicBezTo>
                            <a:pt x="2674143" y="1080367"/>
                            <a:pt x="2822575" y="840655"/>
                            <a:pt x="2905125" y="719211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rgbClr val="0070C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dirty="0">
                        <a:solidFill>
                          <a:srgbClr val="00B0F0"/>
                        </a:solidFill>
                      </a:endParaRPr>
                    </a:p>
                  </p:txBody>
                </p:sp>
                <p:sp>
                  <p:nvSpPr>
                    <p:cNvPr id="160" name="Freeform: Shape 159">
                      <a:extLst>
                        <a:ext uri="{FF2B5EF4-FFF2-40B4-BE49-F238E27FC236}">
                          <a16:creationId xmlns:a16="http://schemas.microsoft.com/office/drawing/2014/main" id="{E175C872-719F-47EC-95DF-D266A33CF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99105" y="4875155"/>
                      <a:ext cx="2890869" cy="1385671"/>
                    </a:xfrm>
                    <a:custGeom>
                      <a:avLst/>
                      <a:gdLst>
                        <a:gd name="connsiteX0" fmla="*/ 0 w 4210050"/>
                        <a:gd name="connsiteY0" fmla="*/ 722366 h 1447619"/>
                        <a:gd name="connsiteX1" fmla="*/ 238125 w 4210050"/>
                        <a:gd name="connsiteY1" fmla="*/ 365178 h 1447619"/>
                        <a:gd name="connsiteX2" fmla="*/ 481012 w 4210050"/>
                        <a:gd name="connsiteY2" fmla="*/ 88953 h 1447619"/>
                        <a:gd name="connsiteX3" fmla="*/ 728662 w 4210050"/>
                        <a:gd name="connsiteY3" fmla="*/ 3228 h 1447619"/>
                        <a:gd name="connsiteX4" fmla="*/ 938212 w 4210050"/>
                        <a:gd name="connsiteY4" fmla="*/ 79428 h 1447619"/>
                        <a:gd name="connsiteX5" fmla="*/ 1190625 w 4210050"/>
                        <a:gd name="connsiteY5" fmla="*/ 322316 h 1447619"/>
                        <a:gd name="connsiteX6" fmla="*/ 1457325 w 4210050"/>
                        <a:gd name="connsiteY6" fmla="*/ 731891 h 1447619"/>
                        <a:gd name="connsiteX7" fmla="*/ 1685925 w 4210050"/>
                        <a:gd name="connsiteY7" fmla="*/ 1098603 h 1447619"/>
                        <a:gd name="connsiteX8" fmla="*/ 1900237 w 4210050"/>
                        <a:gd name="connsiteY8" fmla="*/ 1336728 h 1447619"/>
                        <a:gd name="connsiteX9" fmla="*/ 2143125 w 4210050"/>
                        <a:gd name="connsiteY9" fmla="*/ 1446266 h 1447619"/>
                        <a:gd name="connsiteX10" fmla="*/ 2376487 w 4210050"/>
                        <a:gd name="connsiteY10" fmla="*/ 1384353 h 1447619"/>
                        <a:gd name="connsiteX11" fmla="*/ 2586037 w 4210050"/>
                        <a:gd name="connsiteY11" fmla="*/ 1193853 h 1447619"/>
                        <a:gd name="connsiteX12" fmla="*/ 2905125 w 4210050"/>
                        <a:gd name="connsiteY12" fmla="*/ 722366 h 1447619"/>
                        <a:gd name="connsiteX13" fmla="*/ 3114675 w 4210050"/>
                        <a:gd name="connsiteY13" fmla="*/ 393753 h 1447619"/>
                        <a:gd name="connsiteX14" fmla="*/ 3333750 w 4210050"/>
                        <a:gd name="connsiteY14" fmla="*/ 136578 h 1447619"/>
                        <a:gd name="connsiteX15" fmla="*/ 3567112 w 4210050"/>
                        <a:gd name="connsiteY15" fmla="*/ 12753 h 1447619"/>
                        <a:gd name="connsiteX16" fmla="*/ 3733800 w 4210050"/>
                        <a:gd name="connsiteY16" fmla="*/ 22278 h 1447619"/>
                        <a:gd name="connsiteX17" fmla="*/ 3962400 w 4210050"/>
                        <a:gd name="connsiteY17" fmla="*/ 174678 h 1447619"/>
                        <a:gd name="connsiteX18" fmla="*/ 4210050 w 4210050"/>
                        <a:gd name="connsiteY18" fmla="*/ 498528 h 1447619"/>
                        <a:gd name="connsiteX0" fmla="*/ 0 w 4210050"/>
                        <a:gd name="connsiteY0" fmla="*/ 719211 h 1444464"/>
                        <a:gd name="connsiteX1" fmla="*/ 238125 w 4210050"/>
                        <a:gd name="connsiteY1" fmla="*/ 362023 h 1444464"/>
                        <a:gd name="connsiteX2" fmla="*/ 481012 w 4210050"/>
                        <a:gd name="connsiteY2" fmla="*/ 85798 h 1444464"/>
                        <a:gd name="connsiteX3" fmla="*/ 728662 w 4210050"/>
                        <a:gd name="connsiteY3" fmla="*/ 73 h 1444464"/>
                        <a:gd name="connsiteX4" fmla="*/ 938212 w 4210050"/>
                        <a:gd name="connsiteY4" fmla="*/ 76273 h 1444464"/>
                        <a:gd name="connsiteX5" fmla="*/ 1190625 w 4210050"/>
                        <a:gd name="connsiteY5" fmla="*/ 319161 h 1444464"/>
                        <a:gd name="connsiteX6" fmla="*/ 1457325 w 4210050"/>
                        <a:gd name="connsiteY6" fmla="*/ 728736 h 1444464"/>
                        <a:gd name="connsiteX7" fmla="*/ 1685925 w 4210050"/>
                        <a:gd name="connsiteY7" fmla="*/ 1095448 h 1444464"/>
                        <a:gd name="connsiteX8" fmla="*/ 1900237 w 4210050"/>
                        <a:gd name="connsiteY8" fmla="*/ 1333573 h 1444464"/>
                        <a:gd name="connsiteX9" fmla="*/ 2143125 w 4210050"/>
                        <a:gd name="connsiteY9" fmla="*/ 1443111 h 1444464"/>
                        <a:gd name="connsiteX10" fmla="*/ 2376487 w 4210050"/>
                        <a:gd name="connsiteY10" fmla="*/ 1381198 h 1444464"/>
                        <a:gd name="connsiteX11" fmla="*/ 2586037 w 4210050"/>
                        <a:gd name="connsiteY11" fmla="*/ 1190698 h 1444464"/>
                        <a:gd name="connsiteX12" fmla="*/ 2905125 w 4210050"/>
                        <a:gd name="connsiteY12" fmla="*/ 719211 h 1444464"/>
                        <a:gd name="connsiteX13" fmla="*/ 3114675 w 4210050"/>
                        <a:gd name="connsiteY13" fmla="*/ 390598 h 1444464"/>
                        <a:gd name="connsiteX14" fmla="*/ 3333750 w 4210050"/>
                        <a:gd name="connsiteY14" fmla="*/ 133423 h 1444464"/>
                        <a:gd name="connsiteX15" fmla="*/ 3567112 w 4210050"/>
                        <a:gd name="connsiteY15" fmla="*/ 9598 h 1444464"/>
                        <a:gd name="connsiteX16" fmla="*/ 3962400 w 4210050"/>
                        <a:gd name="connsiteY16" fmla="*/ 171523 h 1444464"/>
                        <a:gd name="connsiteX17" fmla="*/ 4210050 w 4210050"/>
                        <a:gd name="connsiteY17" fmla="*/ 495373 h 1444464"/>
                        <a:gd name="connsiteX0" fmla="*/ 0 w 4210050"/>
                        <a:gd name="connsiteY0" fmla="*/ 719211 h 1444464"/>
                        <a:gd name="connsiteX1" fmla="*/ 238125 w 4210050"/>
                        <a:gd name="connsiteY1" fmla="*/ 362023 h 1444464"/>
                        <a:gd name="connsiteX2" fmla="*/ 481012 w 4210050"/>
                        <a:gd name="connsiteY2" fmla="*/ 85798 h 1444464"/>
                        <a:gd name="connsiteX3" fmla="*/ 728662 w 4210050"/>
                        <a:gd name="connsiteY3" fmla="*/ 73 h 1444464"/>
                        <a:gd name="connsiteX4" fmla="*/ 938212 w 4210050"/>
                        <a:gd name="connsiteY4" fmla="*/ 76273 h 1444464"/>
                        <a:gd name="connsiteX5" fmla="*/ 1190625 w 4210050"/>
                        <a:gd name="connsiteY5" fmla="*/ 319161 h 1444464"/>
                        <a:gd name="connsiteX6" fmla="*/ 1457325 w 4210050"/>
                        <a:gd name="connsiteY6" fmla="*/ 728736 h 1444464"/>
                        <a:gd name="connsiteX7" fmla="*/ 1685925 w 4210050"/>
                        <a:gd name="connsiteY7" fmla="*/ 1095448 h 1444464"/>
                        <a:gd name="connsiteX8" fmla="*/ 1900237 w 4210050"/>
                        <a:gd name="connsiteY8" fmla="*/ 1333573 h 1444464"/>
                        <a:gd name="connsiteX9" fmla="*/ 2143125 w 4210050"/>
                        <a:gd name="connsiteY9" fmla="*/ 1443111 h 1444464"/>
                        <a:gd name="connsiteX10" fmla="*/ 2376487 w 4210050"/>
                        <a:gd name="connsiteY10" fmla="*/ 1381198 h 1444464"/>
                        <a:gd name="connsiteX11" fmla="*/ 2586037 w 4210050"/>
                        <a:gd name="connsiteY11" fmla="*/ 1190698 h 1444464"/>
                        <a:gd name="connsiteX12" fmla="*/ 2905125 w 4210050"/>
                        <a:gd name="connsiteY12" fmla="*/ 719211 h 1444464"/>
                        <a:gd name="connsiteX13" fmla="*/ 3114675 w 4210050"/>
                        <a:gd name="connsiteY13" fmla="*/ 390598 h 1444464"/>
                        <a:gd name="connsiteX14" fmla="*/ 3333750 w 4210050"/>
                        <a:gd name="connsiteY14" fmla="*/ 133423 h 1444464"/>
                        <a:gd name="connsiteX15" fmla="*/ 3962400 w 4210050"/>
                        <a:gd name="connsiteY15" fmla="*/ 171523 h 1444464"/>
                        <a:gd name="connsiteX16" fmla="*/ 4210050 w 4210050"/>
                        <a:gd name="connsiteY16" fmla="*/ 495373 h 1444464"/>
                        <a:gd name="connsiteX0" fmla="*/ 0 w 4210050"/>
                        <a:gd name="connsiteY0" fmla="*/ 719211 h 1444464"/>
                        <a:gd name="connsiteX1" fmla="*/ 238125 w 4210050"/>
                        <a:gd name="connsiteY1" fmla="*/ 362023 h 1444464"/>
                        <a:gd name="connsiteX2" fmla="*/ 481012 w 4210050"/>
                        <a:gd name="connsiteY2" fmla="*/ 85798 h 1444464"/>
                        <a:gd name="connsiteX3" fmla="*/ 728662 w 4210050"/>
                        <a:gd name="connsiteY3" fmla="*/ 73 h 1444464"/>
                        <a:gd name="connsiteX4" fmla="*/ 938212 w 4210050"/>
                        <a:gd name="connsiteY4" fmla="*/ 76273 h 1444464"/>
                        <a:gd name="connsiteX5" fmla="*/ 1190625 w 4210050"/>
                        <a:gd name="connsiteY5" fmla="*/ 319161 h 1444464"/>
                        <a:gd name="connsiteX6" fmla="*/ 1457325 w 4210050"/>
                        <a:gd name="connsiteY6" fmla="*/ 728736 h 1444464"/>
                        <a:gd name="connsiteX7" fmla="*/ 1685925 w 4210050"/>
                        <a:gd name="connsiteY7" fmla="*/ 1095448 h 1444464"/>
                        <a:gd name="connsiteX8" fmla="*/ 1900237 w 4210050"/>
                        <a:gd name="connsiteY8" fmla="*/ 1333573 h 1444464"/>
                        <a:gd name="connsiteX9" fmla="*/ 2143125 w 4210050"/>
                        <a:gd name="connsiteY9" fmla="*/ 1443111 h 1444464"/>
                        <a:gd name="connsiteX10" fmla="*/ 2376487 w 4210050"/>
                        <a:gd name="connsiteY10" fmla="*/ 1381198 h 1444464"/>
                        <a:gd name="connsiteX11" fmla="*/ 2586037 w 4210050"/>
                        <a:gd name="connsiteY11" fmla="*/ 1190698 h 1444464"/>
                        <a:gd name="connsiteX12" fmla="*/ 2905125 w 4210050"/>
                        <a:gd name="connsiteY12" fmla="*/ 719211 h 1444464"/>
                        <a:gd name="connsiteX13" fmla="*/ 3114675 w 4210050"/>
                        <a:gd name="connsiteY13" fmla="*/ 390598 h 1444464"/>
                        <a:gd name="connsiteX14" fmla="*/ 3333750 w 4210050"/>
                        <a:gd name="connsiteY14" fmla="*/ 133423 h 1444464"/>
                        <a:gd name="connsiteX15" fmla="*/ 4210050 w 4210050"/>
                        <a:gd name="connsiteY15" fmla="*/ 495373 h 1444464"/>
                        <a:gd name="connsiteX0" fmla="*/ 0 w 3333750"/>
                        <a:gd name="connsiteY0" fmla="*/ 719211 h 1444464"/>
                        <a:gd name="connsiteX1" fmla="*/ 238125 w 3333750"/>
                        <a:gd name="connsiteY1" fmla="*/ 362023 h 1444464"/>
                        <a:gd name="connsiteX2" fmla="*/ 481012 w 3333750"/>
                        <a:gd name="connsiteY2" fmla="*/ 85798 h 1444464"/>
                        <a:gd name="connsiteX3" fmla="*/ 728662 w 3333750"/>
                        <a:gd name="connsiteY3" fmla="*/ 73 h 1444464"/>
                        <a:gd name="connsiteX4" fmla="*/ 938212 w 3333750"/>
                        <a:gd name="connsiteY4" fmla="*/ 76273 h 1444464"/>
                        <a:gd name="connsiteX5" fmla="*/ 1190625 w 3333750"/>
                        <a:gd name="connsiteY5" fmla="*/ 319161 h 1444464"/>
                        <a:gd name="connsiteX6" fmla="*/ 1457325 w 3333750"/>
                        <a:gd name="connsiteY6" fmla="*/ 728736 h 1444464"/>
                        <a:gd name="connsiteX7" fmla="*/ 1685925 w 3333750"/>
                        <a:gd name="connsiteY7" fmla="*/ 1095448 h 1444464"/>
                        <a:gd name="connsiteX8" fmla="*/ 1900237 w 3333750"/>
                        <a:gd name="connsiteY8" fmla="*/ 1333573 h 1444464"/>
                        <a:gd name="connsiteX9" fmla="*/ 2143125 w 3333750"/>
                        <a:gd name="connsiteY9" fmla="*/ 1443111 h 1444464"/>
                        <a:gd name="connsiteX10" fmla="*/ 2376487 w 3333750"/>
                        <a:gd name="connsiteY10" fmla="*/ 1381198 h 1444464"/>
                        <a:gd name="connsiteX11" fmla="*/ 2586037 w 3333750"/>
                        <a:gd name="connsiteY11" fmla="*/ 1190698 h 1444464"/>
                        <a:gd name="connsiteX12" fmla="*/ 2905125 w 3333750"/>
                        <a:gd name="connsiteY12" fmla="*/ 719211 h 1444464"/>
                        <a:gd name="connsiteX13" fmla="*/ 3114675 w 3333750"/>
                        <a:gd name="connsiteY13" fmla="*/ 390598 h 1444464"/>
                        <a:gd name="connsiteX14" fmla="*/ 3333750 w 3333750"/>
                        <a:gd name="connsiteY14" fmla="*/ 133423 h 1444464"/>
                        <a:gd name="connsiteX0" fmla="*/ 0 w 3333750"/>
                        <a:gd name="connsiteY0" fmla="*/ 719211 h 1444464"/>
                        <a:gd name="connsiteX1" fmla="*/ 238125 w 3333750"/>
                        <a:gd name="connsiteY1" fmla="*/ 362023 h 1444464"/>
                        <a:gd name="connsiteX2" fmla="*/ 481012 w 3333750"/>
                        <a:gd name="connsiteY2" fmla="*/ 85798 h 1444464"/>
                        <a:gd name="connsiteX3" fmla="*/ 728662 w 3333750"/>
                        <a:gd name="connsiteY3" fmla="*/ 73 h 1444464"/>
                        <a:gd name="connsiteX4" fmla="*/ 938212 w 3333750"/>
                        <a:gd name="connsiteY4" fmla="*/ 76273 h 1444464"/>
                        <a:gd name="connsiteX5" fmla="*/ 1190625 w 3333750"/>
                        <a:gd name="connsiteY5" fmla="*/ 319161 h 1444464"/>
                        <a:gd name="connsiteX6" fmla="*/ 1457325 w 3333750"/>
                        <a:gd name="connsiteY6" fmla="*/ 728736 h 1444464"/>
                        <a:gd name="connsiteX7" fmla="*/ 1685925 w 3333750"/>
                        <a:gd name="connsiteY7" fmla="*/ 1095448 h 1444464"/>
                        <a:gd name="connsiteX8" fmla="*/ 1900237 w 3333750"/>
                        <a:gd name="connsiteY8" fmla="*/ 1333573 h 1444464"/>
                        <a:gd name="connsiteX9" fmla="*/ 2143125 w 3333750"/>
                        <a:gd name="connsiteY9" fmla="*/ 1443111 h 1444464"/>
                        <a:gd name="connsiteX10" fmla="*/ 2376487 w 3333750"/>
                        <a:gd name="connsiteY10" fmla="*/ 1381198 h 1444464"/>
                        <a:gd name="connsiteX11" fmla="*/ 2586037 w 3333750"/>
                        <a:gd name="connsiteY11" fmla="*/ 1190698 h 1444464"/>
                        <a:gd name="connsiteX12" fmla="*/ 2905125 w 3333750"/>
                        <a:gd name="connsiteY12" fmla="*/ 719211 h 1444464"/>
                        <a:gd name="connsiteX13" fmla="*/ 3114675 w 3333750"/>
                        <a:gd name="connsiteY13" fmla="*/ 390598 h 1444464"/>
                        <a:gd name="connsiteX14" fmla="*/ 3333750 w 3333750"/>
                        <a:gd name="connsiteY14" fmla="*/ 133423 h 1444464"/>
                        <a:gd name="connsiteX0" fmla="*/ 0 w 3333750"/>
                        <a:gd name="connsiteY0" fmla="*/ 719211 h 1444464"/>
                        <a:gd name="connsiteX1" fmla="*/ 238125 w 3333750"/>
                        <a:gd name="connsiteY1" fmla="*/ 362023 h 1444464"/>
                        <a:gd name="connsiteX2" fmla="*/ 481012 w 3333750"/>
                        <a:gd name="connsiteY2" fmla="*/ 85798 h 1444464"/>
                        <a:gd name="connsiteX3" fmla="*/ 728662 w 3333750"/>
                        <a:gd name="connsiteY3" fmla="*/ 73 h 1444464"/>
                        <a:gd name="connsiteX4" fmla="*/ 938212 w 3333750"/>
                        <a:gd name="connsiteY4" fmla="*/ 76273 h 1444464"/>
                        <a:gd name="connsiteX5" fmla="*/ 1190625 w 3333750"/>
                        <a:gd name="connsiteY5" fmla="*/ 319161 h 1444464"/>
                        <a:gd name="connsiteX6" fmla="*/ 1457325 w 3333750"/>
                        <a:gd name="connsiteY6" fmla="*/ 728736 h 1444464"/>
                        <a:gd name="connsiteX7" fmla="*/ 1685925 w 3333750"/>
                        <a:gd name="connsiteY7" fmla="*/ 1095448 h 1444464"/>
                        <a:gd name="connsiteX8" fmla="*/ 1900237 w 3333750"/>
                        <a:gd name="connsiteY8" fmla="*/ 1333573 h 1444464"/>
                        <a:gd name="connsiteX9" fmla="*/ 2143125 w 3333750"/>
                        <a:gd name="connsiteY9" fmla="*/ 1443111 h 1444464"/>
                        <a:gd name="connsiteX10" fmla="*/ 2376487 w 3333750"/>
                        <a:gd name="connsiteY10" fmla="*/ 1381198 h 1444464"/>
                        <a:gd name="connsiteX11" fmla="*/ 2586037 w 3333750"/>
                        <a:gd name="connsiteY11" fmla="*/ 1190698 h 1444464"/>
                        <a:gd name="connsiteX12" fmla="*/ 2905125 w 3333750"/>
                        <a:gd name="connsiteY12" fmla="*/ 719211 h 1444464"/>
                        <a:gd name="connsiteX13" fmla="*/ 3114675 w 3333750"/>
                        <a:gd name="connsiteY13" fmla="*/ 390598 h 1444464"/>
                        <a:gd name="connsiteX14" fmla="*/ 3333750 w 3333750"/>
                        <a:gd name="connsiteY14" fmla="*/ 133423 h 1444464"/>
                        <a:gd name="connsiteX0" fmla="*/ 0 w 3114675"/>
                        <a:gd name="connsiteY0" fmla="*/ 719211 h 1444464"/>
                        <a:gd name="connsiteX1" fmla="*/ 238125 w 3114675"/>
                        <a:gd name="connsiteY1" fmla="*/ 362023 h 1444464"/>
                        <a:gd name="connsiteX2" fmla="*/ 481012 w 3114675"/>
                        <a:gd name="connsiteY2" fmla="*/ 85798 h 1444464"/>
                        <a:gd name="connsiteX3" fmla="*/ 728662 w 3114675"/>
                        <a:gd name="connsiteY3" fmla="*/ 73 h 1444464"/>
                        <a:gd name="connsiteX4" fmla="*/ 938212 w 3114675"/>
                        <a:gd name="connsiteY4" fmla="*/ 76273 h 1444464"/>
                        <a:gd name="connsiteX5" fmla="*/ 1190625 w 3114675"/>
                        <a:gd name="connsiteY5" fmla="*/ 319161 h 1444464"/>
                        <a:gd name="connsiteX6" fmla="*/ 1457325 w 3114675"/>
                        <a:gd name="connsiteY6" fmla="*/ 728736 h 1444464"/>
                        <a:gd name="connsiteX7" fmla="*/ 1685925 w 3114675"/>
                        <a:gd name="connsiteY7" fmla="*/ 1095448 h 1444464"/>
                        <a:gd name="connsiteX8" fmla="*/ 1900237 w 3114675"/>
                        <a:gd name="connsiteY8" fmla="*/ 1333573 h 1444464"/>
                        <a:gd name="connsiteX9" fmla="*/ 2143125 w 3114675"/>
                        <a:gd name="connsiteY9" fmla="*/ 1443111 h 1444464"/>
                        <a:gd name="connsiteX10" fmla="*/ 2376487 w 3114675"/>
                        <a:gd name="connsiteY10" fmla="*/ 1381198 h 1444464"/>
                        <a:gd name="connsiteX11" fmla="*/ 2586037 w 3114675"/>
                        <a:gd name="connsiteY11" fmla="*/ 1190698 h 1444464"/>
                        <a:gd name="connsiteX12" fmla="*/ 2905125 w 3114675"/>
                        <a:gd name="connsiteY12" fmla="*/ 719211 h 1444464"/>
                        <a:gd name="connsiteX13" fmla="*/ 3114675 w 3114675"/>
                        <a:gd name="connsiteY13" fmla="*/ 390598 h 1444464"/>
                        <a:gd name="connsiteX0" fmla="*/ 0 w 3081337"/>
                        <a:gd name="connsiteY0" fmla="*/ 719211 h 1444464"/>
                        <a:gd name="connsiteX1" fmla="*/ 238125 w 3081337"/>
                        <a:gd name="connsiteY1" fmla="*/ 362023 h 1444464"/>
                        <a:gd name="connsiteX2" fmla="*/ 481012 w 3081337"/>
                        <a:gd name="connsiteY2" fmla="*/ 85798 h 1444464"/>
                        <a:gd name="connsiteX3" fmla="*/ 728662 w 3081337"/>
                        <a:gd name="connsiteY3" fmla="*/ 73 h 1444464"/>
                        <a:gd name="connsiteX4" fmla="*/ 938212 w 3081337"/>
                        <a:gd name="connsiteY4" fmla="*/ 76273 h 1444464"/>
                        <a:gd name="connsiteX5" fmla="*/ 1190625 w 3081337"/>
                        <a:gd name="connsiteY5" fmla="*/ 319161 h 1444464"/>
                        <a:gd name="connsiteX6" fmla="*/ 1457325 w 3081337"/>
                        <a:gd name="connsiteY6" fmla="*/ 728736 h 1444464"/>
                        <a:gd name="connsiteX7" fmla="*/ 1685925 w 3081337"/>
                        <a:gd name="connsiteY7" fmla="*/ 1095448 h 1444464"/>
                        <a:gd name="connsiteX8" fmla="*/ 1900237 w 3081337"/>
                        <a:gd name="connsiteY8" fmla="*/ 1333573 h 1444464"/>
                        <a:gd name="connsiteX9" fmla="*/ 2143125 w 3081337"/>
                        <a:gd name="connsiteY9" fmla="*/ 1443111 h 1444464"/>
                        <a:gd name="connsiteX10" fmla="*/ 2376487 w 3081337"/>
                        <a:gd name="connsiteY10" fmla="*/ 1381198 h 1444464"/>
                        <a:gd name="connsiteX11" fmla="*/ 2586037 w 3081337"/>
                        <a:gd name="connsiteY11" fmla="*/ 1190698 h 1444464"/>
                        <a:gd name="connsiteX12" fmla="*/ 2905125 w 3081337"/>
                        <a:gd name="connsiteY12" fmla="*/ 719211 h 1444464"/>
                        <a:gd name="connsiteX13" fmla="*/ 3081337 w 3081337"/>
                        <a:gd name="connsiteY13" fmla="*/ 462036 h 1444464"/>
                        <a:gd name="connsiteX0" fmla="*/ 0 w 2905125"/>
                        <a:gd name="connsiteY0" fmla="*/ 719211 h 1444464"/>
                        <a:gd name="connsiteX1" fmla="*/ 238125 w 2905125"/>
                        <a:gd name="connsiteY1" fmla="*/ 362023 h 1444464"/>
                        <a:gd name="connsiteX2" fmla="*/ 481012 w 2905125"/>
                        <a:gd name="connsiteY2" fmla="*/ 85798 h 1444464"/>
                        <a:gd name="connsiteX3" fmla="*/ 728662 w 2905125"/>
                        <a:gd name="connsiteY3" fmla="*/ 73 h 1444464"/>
                        <a:gd name="connsiteX4" fmla="*/ 938212 w 2905125"/>
                        <a:gd name="connsiteY4" fmla="*/ 76273 h 1444464"/>
                        <a:gd name="connsiteX5" fmla="*/ 1190625 w 2905125"/>
                        <a:gd name="connsiteY5" fmla="*/ 319161 h 1444464"/>
                        <a:gd name="connsiteX6" fmla="*/ 1457325 w 2905125"/>
                        <a:gd name="connsiteY6" fmla="*/ 728736 h 1444464"/>
                        <a:gd name="connsiteX7" fmla="*/ 1685925 w 2905125"/>
                        <a:gd name="connsiteY7" fmla="*/ 1095448 h 1444464"/>
                        <a:gd name="connsiteX8" fmla="*/ 1900237 w 2905125"/>
                        <a:gd name="connsiteY8" fmla="*/ 1333573 h 1444464"/>
                        <a:gd name="connsiteX9" fmla="*/ 2143125 w 2905125"/>
                        <a:gd name="connsiteY9" fmla="*/ 1443111 h 1444464"/>
                        <a:gd name="connsiteX10" fmla="*/ 2376487 w 2905125"/>
                        <a:gd name="connsiteY10" fmla="*/ 1381198 h 1444464"/>
                        <a:gd name="connsiteX11" fmla="*/ 2586037 w 2905125"/>
                        <a:gd name="connsiteY11" fmla="*/ 1190698 h 1444464"/>
                        <a:gd name="connsiteX12" fmla="*/ 2905125 w 2905125"/>
                        <a:gd name="connsiteY12" fmla="*/ 719211 h 14444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905125" h="1444464">
                          <a:moveTo>
                            <a:pt x="0" y="719211"/>
                          </a:moveTo>
                          <a:cubicBezTo>
                            <a:pt x="78978" y="593401"/>
                            <a:pt x="157956" y="467592"/>
                            <a:pt x="238125" y="362023"/>
                          </a:cubicBezTo>
                          <a:cubicBezTo>
                            <a:pt x="318294" y="256454"/>
                            <a:pt x="399256" y="146123"/>
                            <a:pt x="481012" y="85798"/>
                          </a:cubicBezTo>
                          <a:cubicBezTo>
                            <a:pt x="562768" y="25473"/>
                            <a:pt x="652462" y="1660"/>
                            <a:pt x="728662" y="73"/>
                          </a:cubicBezTo>
                          <a:cubicBezTo>
                            <a:pt x="804862" y="-1514"/>
                            <a:pt x="861218" y="23092"/>
                            <a:pt x="938212" y="76273"/>
                          </a:cubicBezTo>
                          <a:cubicBezTo>
                            <a:pt x="1015206" y="129454"/>
                            <a:pt x="1104106" y="210417"/>
                            <a:pt x="1190625" y="319161"/>
                          </a:cubicBezTo>
                          <a:cubicBezTo>
                            <a:pt x="1277144" y="427905"/>
                            <a:pt x="1374775" y="599355"/>
                            <a:pt x="1457325" y="728736"/>
                          </a:cubicBezTo>
                          <a:cubicBezTo>
                            <a:pt x="1539875" y="858117"/>
                            <a:pt x="1612106" y="994642"/>
                            <a:pt x="1685925" y="1095448"/>
                          </a:cubicBezTo>
                          <a:cubicBezTo>
                            <a:pt x="1759744" y="1196254"/>
                            <a:pt x="1824037" y="1275629"/>
                            <a:pt x="1900237" y="1333573"/>
                          </a:cubicBezTo>
                          <a:cubicBezTo>
                            <a:pt x="1976437" y="1391517"/>
                            <a:pt x="2063750" y="1435174"/>
                            <a:pt x="2143125" y="1443111"/>
                          </a:cubicBezTo>
                          <a:cubicBezTo>
                            <a:pt x="2222500" y="1451048"/>
                            <a:pt x="2302668" y="1423267"/>
                            <a:pt x="2376487" y="1381198"/>
                          </a:cubicBezTo>
                          <a:cubicBezTo>
                            <a:pt x="2450306" y="1339129"/>
                            <a:pt x="2497931" y="1301029"/>
                            <a:pt x="2586037" y="1190698"/>
                          </a:cubicBezTo>
                          <a:cubicBezTo>
                            <a:pt x="2674143" y="1080367"/>
                            <a:pt x="2822575" y="840655"/>
                            <a:pt x="2905125" y="719211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rgbClr val="0070C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dirty="0">
                        <a:solidFill>
                          <a:srgbClr val="00B0F0"/>
                        </a:solidFill>
                      </a:endParaRPr>
                    </a:p>
                  </p:txBody>
                </p:sp>
                <p:sp>
                  <p:nvSpPr>
                    <p:cNvPr id="161" name="Freeform: Shape 160">
                      <a:extLst>
                        <a:ext uri="{FF2B5EF4-FFF2-40B4-BE49-F238E27FC236}">
                          <a16:creationId xmlns:a16="http://schemas.microsoft.com/office/drawing/2014/main" id="{D3FF7449-459A-442A-94B6-5DBA1249D0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7365" y="4875155"/>
                      <a:ext cx="2890869" cy="1385671"/>
                    </a:xfrm>
                    <a:custGeom>
                      <a:avLst/>
                      <a:gdLst>
                        <a:gd name="connsiteX0" fmla="*/ 0 w 4210050"/>
                        <a:gd name="connsiteY0" fmla="*/ 722366 h 1447619"/>
                        <a:gd name="connsiteX1" fmla="*/ 238125 w 4210050"/>
                        <a:gd name="connsiteY1" fmla="*/ 365178 h 1447619"/>
                        <a:gd name="connsiteX2" fmla="*/ 481012 w 4210050"/>
                        <a:gd name="connsiteY2" fmla="*/ 88953 h 1447619"/>
                        <a:gd name="connsiteX3" fmla="*/ 728662 w 4210050"/>
                        <a:gd name="connsiteY3" fmla="*/ 3228 h 1447619"/>
                        <a:gd name="connsiteX4" fmla="*/ 938212 w 4210050"/>
                        <a:gd name="connsiteY4" fmla="*/ 79428 h 1447619"/>
                        <a:gd name="connsiteX5" fmla="*/ 1190625 w 4210050"/>
                        <a:gd name="connsiteY5" fmla="*/ 322316 h 1447619"/>
                        <a:gd name="connsiteX6" fmla="*/ 1457325 w 4210050"/>
                        <a:gd name="connsiteY6" fmla="*/ 731891 h 1447619"/>
                        <a:gd name="connsiteX7" fmla="*/ 1685925 w 4210050"/>
                        <a:gd name="connsiteY7" fmla="*/ 1098603 h 1447619"/>
                        <a:gd name="connsiteX8" fmla="*/ 1900237 w 4210050"/>
                        <a:gd name="connsiteY8" fmla="*/ 1336728 h 1447619"/>
                        <a:gd name="connsiteX9" fmla="*/ 2143125 w 4210050"/>
                        <a:gd name="connsiteY9" fmla="*/ 1446266 h 1447619"/>
                        <a:gd name="connsiteX10" fmla="*/ 2376487 w 4210050"/>
                        <a:gd name="connsiteY10" fmla="*/ 1384353 h 1447619"/>
                        <a:gd name="connsiteX11" fmla="*/ 2586037 w 4210050"/>
                        <a:gd name="connsiteY11" fmla="*/ 1193853 h 1447619"/>
                        <a:gd name="connsiteX12" fmla="*/ 2905125 w 4210050"/>
                        <a:gd name="connsiteY12" fmla="*/ 722366 h 1447619"/>
                        <a:gd name="connsiteX13" fmla="*/ 3114675 w 4210050"/>
                        <a:gd name="connsiteY13" fmla="*/ 393753 h 1447619"/>
                        <a:gd name="connsiteX14" fmla="*/ 3333750 w 4210050"/>
                        <a:gd name="connsiteY14" fmla="*/ 136578 h 1447619"/>
                        <a:gd name="connsiteX15" fmla="*/ 3567112 w 4210050"/>
                        <a:gd name="connsiteY15" fmla="*/ 12753 h 1447619"/>
                        <a:gd name="connsiteX16" fmla="*/ 3733800 w 4210050"/>
                        <a:gd name="connsiteY16" fmla="*/ 22278 h 1447619"/>
                        <a:gd name="connsiteX17" fmla="*/ 3962400 w 4210050"/>
                        <a:gd name="connsiteY17" fmla="*/ 174678 h 1447619"/>
                        <a:gd name="connsiteX18" fmla="*/ 4210050 w 4210050"/>
                        <a:gd name="connsiteY18" fmla="*/ 498528 h 1447619"/>
                        <a:gd name="connsiteX0" fmla="*/ 0 w 4210050"/>
                        <a:gd name="connsiteY0" fmla="*/ 719211 h 1444464"/>
                        <a:gd name="connsiteX1" fmla="*/ 238125 w 4210050"/>
                        <a:gd name="connsiteY1" fmla="*/ 362023 h 1444464"/>
                        <a:gd name="connsiteX2" fmla="*/ 481012 w 4210050"/>
                        <a:gd name="connsiteY2" fmla="*/ 85798 h 1444464"/>
                        <a:gd name="connsiteX3" fmla="*/ 728662 w 4210050"/>
                        <a:gd name="connsiteY3" fmla="*/ 73 h 1444464"/>
                        <a:gd name="connsiteX4" fmla="*/ 938212 w 4210050"/>
                        <a:gd name="connsiteY4" fmla="*/ 76273 h 1444464"/>
                        <a:gd name="connsiteX5" fmla="*/ 1190625 w 4210050"/>
                        <a:gd name="connsiteY5" fmla="*/ 319161 h 1444464"/>
                        <a:gd name="connsiteX6" fmla="*/ 1457325 w 4210050"/>
                        <a:gd name="connsiteY6" fmla="*/ 728736 h 1444464"/>
                        <a:gd name="connsiteX7" fmla="*/ 1685925 w 4210050"/>
                        <a:gd name="connsiteY7" fmla="*/ 1095448 h 1444464"/>
                        <a:gd name="connsiteX8" fmla="*/ 1900237 w 4210050"/>
                        <a:gd name="connsiteY8" fmla="*/ 1333573 h 1444464"/>
                        <a:gd name="connsiteX9" fmla="*/ 2143125 w 4210050"/>
                        <a:gd name="connsiteY9" fmla="*/ 1443111 h 1444464"/>
                        <a:gd name="connsiteX10" fmla="*/ 2376487 w 4210050"/>
                        <a:gd name="connsiteY10" fmla="*/ 1381198 h 1444464"/>
                        <a:gd name="connsiteX11" fmla="*/ 2586037 w 4210050"/>
                        <a:gd name="connsiteY11" fmla="*/ 1190698 h 1444464"/>
                        <a:gd name="connsiteX12" fmla="*/ 2905125 w 4210050"/>
                        <a:gd name="connsiteY12" fmla="*/ 719211 h 1444464"/>
                        <a:gd name="connsiteX13" fmla="*/ 3114675 w 4210050"/>
                        <a:gd name="connsiteY13" fmla="*/ 390598 h 1444464"/>
                        <a:gd name="connsiteX14" fmla="*/ 3333750 w 4210050"/>
                        <a:gd name="connsiteY14" fmla="*/ 133423 h 1444464"/>
                        <a:gd name="connsiteX15" fmla="*/ 3567112 w 4210050"/>
                        <a:gd name="connsiteY15" fmla="*/ 9598 h 1444464"/>
                        <a:gd name="connsiteX16" fmla="*/ 3962400 w 4210050"/>
                        <a:gd name="connsiteY16" fmla="*/ 171523 h 1444464"/>
                        <a:gd name="connsiteX17" fmla="*/ 4210050 w 4210050"/>
                        <a:gd name="connsiteY17" fmla="*/ 495373 h 1444464"/>
                        <a:gd name="connsiteX0" fmla="*/ 0 w 4210050"/>
                        <a:gd name="connsiteY0" fmla="*/ 719211 h 1444464"/>
                        <a:gd name="connsiteX1" fmla="*/ 238125 w 4210050"/>
                        <a:gd name="connsiteY1" fmla="*/ 362023 h 1444464"/>
                        <a:gd name="connsiteX2" fmla="*/ 481012 w 4210050"/>
                        <a:gd name="connsiteY2" fmla="*/ 85798 h 1444464"/>
                        <a:gd name="connsiteX3" fmla="*/ 728662 w 4210050"/>
                        <a:gd name="connsiteY3" fmla="*/ 73 h 1444464"/>
                        <a:gd name="connsiteX4" fmla="*/ 938212 w 4210050"/>
                        <a:gd name="connsiteY4" fmla="*/ 76273 h 1444464"/>
                        <a:gd name="connsiteX5" fmla="*/ 1190625 w 4210050"/>
                        <a:gd name="connsiteY5" fmla="*/ 319161 h 1444464"/>
                        <a:gd name="connsiteX6" fmla="*/ 1457325 w 4210050"/>
                        <a:gd name="connsiteY6" fmla="*/ 728736 h 1444464"/>
                        <a:gd name="connsiteX7" fmla="*/ 1685925 w 4210050"/>
                        <a:gd name="connsiteY7" fmla="*/ 1095448 h 1444464"/>
                        <a:gd name="connsiteX8" fmla="*/ 1900237 w 4210050"/>
                        <a:gd name="connsiteY8" fmla="*/ 1333573 h 1444464"/>
                        <a:gd name="connsiteX9" fmla="*/ 2143125 w 4210050"/>
                        <a:gd name="connsiteY9" fmla="*/ 1443111 h 1444464"/>
                        <a:gd name="connsiteX10" fmla="*/ 2376487 w 4210050"/>
                        <a:gd name="connsiteY10" fmla="*/ 1381198 h 1444464"/>
                        <a:gd name="connsiteX11" fmla="*/ 2586037 w 4210050"/>
                        <a:gd name="connsiteY11" fmla="*/ 1190698 h 1444464"/>
                        <a:gd name="connsiteX12" fmla="*/ 2905125 w 4210050"/>
                        <a:gd name="connsiteY12" fmla="*/ 719211 h 1444464"/>
                        <a:gd name="connsiteX13" fmla="*/ 3114675 w 4210050"/>
                        <a:gd name="connsiteY13" fmla="*/ 390598 h 1444464"/>
                        <a:gd name="connsiteX14" fmla="*/ 3333750 w 4210050"/>
                        <a:gd name="connsiteY14" fmla="*/ 133423 h 1444464"/>
                        <a:gd name="connsiteX15" fmla="*/ 3962400 w 4210050"/>
                        <a:gd name="connsiteY15" fmla="*/ 171523 h 1444464"/>
                        <a:gd name="connsiteX16" fmla="*/ 4210050 w 4210050"/>
                        <a:gd name="connsiteY16" fmla="*/ 495373 h 1444464"/>
                        <a:gd name="connsiteX0" fmla="*/ 0 w 4210050"/>
                        <a:gd name="connsiteY0" fmla="*/ 719211 h 1444464"/>
                        <a:gd name="connsiteX1" fmla="*/ 238125 w 4210050"/>
                        <a:gd name="connsiteY1" fmla="*/ 362023 h 1444464"/>
                        <a:gd name="connsiteX2" fmla="*/ 481012 w 4210050"/>
                        <a:gd name="connsiteY2" fmla="*/ 85798 h 1444464"/>
                        <a:gd name="connsiteX3" fmla="*/ 728662 w 4210050"/>
                        <a:gd name="connsiteY3" fmla="*/ 73 h 1444464"/>
                        <a:gd name="connsiteX4" fmla="*/ 938212 w 4210050"/>
                        <a:gd name="connsiteY4" fmla="*/ 76273 h 1444464"/>
                        <a:gd name="connsiteX5" fmla="*/ 1190625 w 4210050"/>
                        <a:gd name="connsiteY5" fmla="*/ 319161 h 1444464"/>
                        <a:gd name="connsiteX6" fmla="*/ 1457325 w 4210050"/>
                        <a:gd name="connsiteY6" fmla="*/ 728736 h 1444464"/>
                        <a:gd name="connsiteX7" fmla="*/ 1685925 w 4210050"/>
                        <a:gd name="connsiteY7" fmla="*/ 1095448 h 1444464"/>
                        <a:gd name="connsiteX8" fmla="*/ 1900237 w 4210050"/>
                        <a:gd name="connsiteY8" fmla="*/ 1333573 h 1444464"/>
                        <a:gd name="connsiteX9" fmla="*/ 2143125 w 4210050"/>
                        <a:gd name="connsiteY9" fmla="*/ 1443111 h 1444464"/>
                        <a:gd name="connsiteX10" fmla="*/ 2376487 w 4210050"/>
                        <a:gd name="connsiteY10" fmla="*/ 1381198 h 1444464"/>
                        <a:gd name="connsiteX11" fmla="*/ 2586037 w 4210050"/>
                        <a:gd name="connsiteY11" fmla="*/ 1190698 h 1444464"/>
                        <a:gd name="connsiteX12" fmla="*/ 2905125 w 4210050"/>
                        <a:gd name="connsiteY12" fmla="*/ 719211 h 1444464"/>
                        <a:gd name="connsiteX13" fmla="*/ 3114675 w 4210050"/>
                        <a:gd name="connsiteY13" fmla="*/ 390598 h 1444464"/>
                        <a:gd name="connsiteX14" fmla="*/ 3333750 w 4210050"/>
                        <a:gd name="connsiteY14" fmla="*/ 133423 h 1444464"/>
                        <a:gd name="connsiteX15" fmla="*/ 4210050 w 4210050"/>
                        <a:gd name="connsiteY15" fmla="*/ 495373 h 1444464"/>
                        <a:gd name="connsiteX0" fmla="*/ 0 w 3333750"/>
                        <a:gd name="connsiteY0" fmla="*/ 719211 h 1444464"/>
                        <a:gd name="connsiteX1" fmla="*/ 238125 w 3333750"/>
                        <a:gd name="connsiteY1" fmla="*/ 362023 h 1444464"/>
                        <a:gd name="connsiteX2" fmla="*/ 481012 w 3333750"/>
                        <a:gd name="connsiteY2" fmla="*/ 85798 h 1444464"/>
                        <a:gd name="connsiteX3" fmla="*/ 728662 w 3333750"/>
                        <a:gd name="connsiteY3" fmla="*/ 73 h 1444464"/>
                        <a:gd name="connsiteX4" fmla="*/ 938212 w 3333750"/>
                        <a:gd name="connsiteY4" fmla="*/ 76273 h 1444464"/>
                        <a:gd name="connsiteX5" fmla="*/ 1190625 w 3333750"/>
                        <a:gd name="connsiteY5" fmla="*/ 319161 h 1444464"/>
                        <a:gd name="connsiteX6" fmla="*/ 1457325 w 3333750"/>
                        <a:gd name="connsiteY6" fmla="*/ 728736 h 1444464"/>
                        <a:gd name="connsiteX7" fmla="*/ 1685925 w 3333750"/>
                        <a:gd name="connsiteY7" fmla="*/ 1095448 h 1444464"/>
                        <a:gd name="connsiteX8" fmla="*/ 1900237 w 3333750"/>
                        <a:gd name="connsiteY8" fmla="*/ 1333573 h 1444464"/>
                        <a:gd name="connsiteX9" fmla="*/ 2143125 w 3333750"/>
                        <a:gd name="connsiteY9" fmla="*/ 1443111 h 1444464"/>
                        <a:gd name="connsiteX10" fmla="*/ 2376487 w 3333750"/>
                        <a:gd name="connsiteY10" fmla="*/ 1381198 h 1444464"/>
                        <a:gd name="connsiteX11" fmla="*/ 2586037 w 3333750"/>
                        <a:gd name="connsiteY11" fmla="*/ 1190698 h 1444464"/>
                        <a:gd name="connsiteX12" fmla="*/ 2905125 w 3333750"/>
                        <a:gd name="connsiteY12" fmla="*/ 719211 h 1444464"/>
                        <a:gd name="connsiteX13" fmla="*/ 3114675 w 3333750"/>
                        <a:gd name="connsiteY13" fmla="*/ 390598 h 1444464"/>
                        <a:gd name="connsiteX14" fmla="*/ 3333750 w 3333750"/>
                        <a:gd name="connsiteY14" fmla="*/ 133423 h 1444464"/>
                        <a:gd name="connsiteX0" fmla="*/ 0 w 3333750"/>
                        <a:gd name="connsiteY0" fmla="*/ 719211 h 1444464"/>
                        <a:gd name="connsiteX1" fmla="*/ 238125 w 3333750"/>
                        <a:gd name="connsiteY1" fmla="*/ 362023 h 1444464"/>
                        <a:gd name="connsiteX2" fmla="*/ 481012 w 3333750"/>
                        <a:gd name="connsiteY2" fmla="*/ 85798 h 1444464"/>
                        <a:gd name="connsiteX3" fmla="*/ 728662 w 3333750"/>
                        <a:gd name="connsiteY3" fmla="*/ 73 h 1444464"/>
                        <a:gd name="connsiteX4" fmla="*/ 938212 w 3333750"/>
                        <a:gd name="connsiteY4" fmla="*/ 76273 h 1444464"/>
                        <a:gd name="connsiteX5" fmla="*/ 1190625 w 3333750"/>
                        <a:gd name="connsiteY5" fmla="*/ 319161 h 1444464"/>
                        <a:gd name="connsiteX6" fmla="*/ 1457325 w 3333750"/>
                        <a:gd name="connsiteY6" fmla="*/ 728736 h 1444464"/>
                        <a:gd name="connsiteX7" fmla="*/ 1685925 w 3333750"/>
                        <a:gd name="connsiteY7" fmla="*/ 1095448 h 1444464"/>
                        <a:gd name="connsiteX8" fmla="*/ 1900237 w 3333750"/>
                        <a:gd name="connsiteY8" fmla="*/ 1333573 h 1444464"/>
                        <a:gd name="connsiteX9" fmla="*/ 2143125 w 3333750"/>
                        <a:gd name="connsiteY9" fmla="*/ 1443111 h 1444464"/>
                        <a:gd name="connsiteX10" fmla="*/ 2376487 w 3333750"/>
                        <a:gd name="connsiteY10" fmla="*/ 1381198 h 1444464"/>
                        <a:gd name="connsiteX11" fmla="*/ 2586037 w 3333750"/>
                        <a:gd name="connsiteY11" fmla="*/ 1190698 h 1444464"/>
                        <a:gd name="connsiteX12" fmla="*/ 2905125 w 3333750"/>
                        <a:gd name="connsiteY12" fmla="*/ 719211 h 1444464"/>
                        <a:gd name="connsiteX13" fmla="*/ 3114675 w 3333750"/>
                        <a:gd name="connsiteY13" fmla="*/ 390598 h 1444464"/>
                        <a:gd name="connsiteX14" fmla="*/ 3333750 w 3333750"/>
                        <a:gd name="connsiteY14" fmla="*/ 133423 h 1444464"/>
                        <a:gd name="connsiteX0" fmla="*/ 0 w 3333750"/>
                        <a:gd name="connsiteY0" fmla="*/ 719211 h 1444464"/>
                        <a:gd name="connsiteX1" fmla="*/ 238125 w 3333750"/>
                        <a:gd name="connsiteY1" fmla="*/ 362023 h 1444464"/>
                        <a:gd name="connsiteX2" fmla="*/ 481012 w 3333750"/>
                        <a:gd name="connsiteY2" fmla="*/ 85798 h 1444464"/>
                        <a:gd name="connsiteX3" fmla="*/ 728662 w 3333750"/>
                        <a:gd name="connsiteY3" fmla="*/ 73 h 1444464"/>
                        <a:gd name="connsiteX4" fmla="*/ 938212 w 3333750"/>
                        <a:gd name="connsiteY4" fmla="*/ 76273 h 1444464"/>
                        <a:gd name="connsiteX5" fmla="*/ 1190625 w 3333750"/>
                        <a:gd name="connsiteY5" fmla="*/ 319161 h 1444464"/>
                        <a:gd name="connsiteX6" fmla="*/ 1457325 w 3333750"/>
                        <a:gd name="connsiteY6" fmla="*/ 728736 h 1444464"/>
                        <a:gd name="connsiteX7" fmla="*/ 1685925 w 3333750"/>
                        <a:gd name="connsiteY7" fmla="*/ 1095448 h 1444464"/>
                        <a:gd name="connsiteX8" fmla="*/ 1900237 w 3333750"/>
                        <a:gd name="connsiteY8" fmla="*/ 1333573 h 1444464"/>
                        <a:gd name="connsiteX9" fmla="*/ 2143125 w 3333750"/>
                        <a:gd name="connsiteY9" fmla="*/ 1443111 h 1444464"/>
                        <a:gd name="connsiteX10" fmla="*/ 2376487 w 3333750"/>
                        <a:gd name="connsiteY10" fmla="*/ 1381198 h 1444464"/>
                        <a:gd name="connsiteX11" fmla="*/ 2586037 w 3333750"/>
                        <a:gd name="connsiteY11" fmla="*/ 1190698 h 1444464"/>
                        <a:gd name="connsiteX12" fmla="*/ 2905125 w 3333750"/>
                        <a:gd name="connsiteY12" fmla="*/ 719211 h 1444464"/>
                        <a:gd name="connsiteX13" fmla="*/ 3114675 w 3333750"/>
                        <a:gd name="connsiteY13" fmla="*/ 390598 h 1444464"/>
                        <a:gd name="connsiteX14" fmla="*/ 3333750 w 3333750"/>
                        <a:gd name="connsiteY14" fmla="*/ 133423 h 1444464"/>
                        <a:gd name="connsiteX0" fmla="*/ 0 w 3114675"/>
                        <a:gd name="connsiteY0" fmla="*/ 719211 h 1444464"/>
                        <a:gd name="connsiteX1" fmla="*/ 238125 w 3114675"/>
                        <a:gd name="connsiteY1" fmla="*/ 362023 h 1444464"/>
                        <a:gd name="connsiteX2" fmla="*/ 481012 w 3114675"/>
                        <a:gd name="connsiteY2" fmla="*/ 85798 h 1444464"/>
                        <a:gd name="connsiteX3" fmla="*/ 728662 w 3114675"/>
                        <a:gd name="connsiteY3" fmla="*/ 73 h 1444464"/>
                        <a:gd name="connsiteX4" fmla="*/ 938212 w 3114675"/>
                        <a:gd name="connsiteY4" fmla="*/ 76273 h 1444464"/>
                        <a:gd name="connsiteX5" fmla="*/ 1190625 w 3114675"/>
                        <a:gd name="connsiteY5" fmla="*/ 319161 h 1444464"/>
                        <a:gd name="connsiteX6" fmla="*/ 1457325 w 3114675"/>
                        <a:gd name="connsiteY6" fmla="*/ 728736 h 1444464"/>
                        <a:gd name="connsiteX7" fmla="*/ 1685925 w 3114675"/>
                        <a:gd name="connsiteY7" fmla="*/ 1095448 h 1444464"/>
                        <a:gd name="connsiteX8" fmla="*/ 1900237 w 3114675"/>
                        <a:gd name="connsiteY8" fmla="*/ 1333573 h 1444464"/>
                        <a:gd name="connsiteX9" fmla="*/ 2143125 w 3114675"/>
                        <a:gd name="connsiteY9" fmla="*/ 1443111 h 1444464"/>
                        <a:gd name="connsiteX10" fmla="*/ 2376487 w 3114675"/>
                        <a:gd name="connsiteY10" fmla="*/ 1381198 h 1444464"/>
                        <a:gd name="connsiteX11" fmla="*/ 2586037 w 3114675"/>
                        <a:gd name="connsiteY11" fmla="*/ 1190698 h 1444464"/>
                        <a:gd name="connsiteX12" fmla="*/ 2905125 w 3114675"/>
                        <a:gd name="connsiteY12" fmla="*/ 719211 h 1444464"/>
                        <a:gd name="connsiteX13" fmla="*/ 3114675 w 3114675"/>
                        <a:gd name="connsiteY13" fmla="*/ 390598 h 1444464"/>
                        <a:gd name="connsiteX0" fmla="*/ 0 w 3081337"/>
                        <a:gd name="connsiteY0" fmla="*/ 719211 h 1444464"/>
                        <a:gd name="connsiteX1" fmla="*/ 238125 w 3081337"/>
                        <a:gd name="connsiteY1" fmla="*/ 362023 h 1444464"/>
                        <a:gd name="connsiteX2" fmla="*/ 481012 w 3081337"/>
                        <a:gd name="connsiteY2" fmla="*/ 85798 h 1444464"/>
                        <a:gd name="connsiteX3" fmla="*/ 728662 w 3081337"/>
                        <a:gd name="connsiteY3" fmla="*/ 73 h 1444464"/>
                        <a:gd name="connsiteX4" fmla="*/ 938212 w 3081337"/>
                        <a:gd name="connsiteY4" fmla="*/ 76273 h 1444464"/>
                        <a:gd name="connsiteX5" fmla="*/ 1190625 w 3081337"/>
                        <a:gd name="connsiteY5" fmla="*/ 319161 h 1444464"/>
                        <a:gd name="connsiteX6" fmla="*/ 1457325 w 3081337"/>
                        <a:gd name="connsiteY6" fmla="*/ 728736 h 1444464"/>
                        <a:gd name="connsiteX7" fmla="*/ 1685925 w 3081337"/>
                        <a:gd name="connsiteY7" fmla="*/ 1095448 h 1444464"/>
                        <a:gd name="connsiteX8" fmla="*/ 1900237 w 3081337"/>
                        <a:gd name="connsiteY8" fmla="*/ 1333573 h 1444464"/>
                        <a:gd name="connsiteX9" fmla="*/ 2143125 w 3081337"/>
                        <a:gd name="connsiteY9" fmla="*/ 1443111 h 1444464"/>
                        <a:gd name="connsiteX10" fmla="*/ 2376487 w 3081337"/>
                        <a:gd name="connsiteY10" fmla="*/ 1381198 h 1444464"/>
                        <a:gd name="connsiteX11" fmla="*/ 2586037 w 3081337"/>
                        <a:gd name="connsiteY11" fmla="*/ 1190698 h 1444464"/>
                        <a:gd name="connsiteX12" fmla="*/ 2905125 w 3081337"/>
                        <a:gd name="connsiteY12" fmla="*/ 719211 h 1444464"/>
                        <a:gd name="connsiteX13" fmla="*/ 3081337 w 3081337"/>
                        <a:gd name="connsiteY13" fmla="*/ 462036 h 1444464"/>
                        <a:gd name="connsiteX0" fmla="*/ 0 w 2905125"/>
                        <a:gd name="connsiteY0" fmla="*/ 719211 h 1444464"/>
                        <a:gd name="connsiteX1" fmla="*/ 238125 w 2905125"/>
                        <a:gd name="connsiteY1" fmla="*/ 362023 h 1444464"/>
                        <a:gd name="connsiteX2" fmla="*/ 481012 w 2905125"/>
                        <a:gd name="connsiteY2" fmla="*/ 85798 h 1444464"/>
                        <a:gd name="connsiteX3" fmla="*/ 728662 w 2905125"/>
                        <a:gd name="connsiteY3" fmla="*/ 73 h 1444464"/>
                        <a:gd name="connsiteX4" fmla="*/ 938212 w 2905125"/>
                        <a:gd name="connsiteY4" fmla="*/ 76273 h 1444464"/>
                        <a:gd name="connsiteX5" fmla="*/ 1190625 w 2905125"/>
                        <a:gd name="connsiteY5" fmla="*/ 319161 h 1444464"/>
                        <a:gd name="connsiteX6" fmla="*/ 1457325 w 2905125"/>
                        <a:gd name="connsiteY6" fmla="*/ 728736 h 1444464"/>
                        <a:gd name="connsiteX7" fmla="*/ 1685925 w 2905125"/>
                        <a:gd name="connsiteY7" fmla="*/ 1095448 h 1444464"/>
                        <a:gd name="connsiteX8" fmla="*/ 1900237 w 2905125"/>
                        <a:gd name="connsiteY8" fmla="*/ 1333573 h 1444464"/>
                        <a:gd name="connsiteX9" fmla="*/ 2143125 w 2905125"/>
                        <a:gd name="connsiteY9" fmla="*/ 1443111 h 1444464"/>
                        <a:gd name="connsiteX10" fmla="*/ 2376487 w 2905125"/>
                        <a:gd name="connsiteY10" fmla="*/ 1381198 h 1444464"/>
                        <a:gd name="connsiteX11" fmla="*/ 2586037 w 2905125"/>
                        <a:gd name="connsiteY11" fmla="*/ 1190698 h 1444464"/>
                        <a:gd name="connsiteX12" fmla="*/ 2905125 w 2905125"/>
                        <a:gd name="connsiteY12" fmla="*/ 719211 h 14444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905125" h="1444464">
                          <a:moveTo>
                            <a:pt x="0" y="719211"/>
                          </a:moveTo>
                          <a:cubicBezTo>
                            <a:pt x="78978" y="593401"/>
                            <a:pt x="157956" y="467592"/>
                            <a:pt x="238125" y="362023"/>
                          </a:cubicBezTo>
                          <a:cubicBezTo>
                            <a:pt x="318294" y="256454"/>
                            <a:pt x="399256" y="146123"/>
                            <a:pt x="481012" y="85798"/>
                          </a:cubicBezTo>
                          <a:cubicBezTo>
                            <a:pt x="562768" y="25473"/>
                            <a:pt x="652462" y="1660"/>
                            <a:pt x="728662" y="73"/>
                          </a:cubicBezTo>
                          <a:cubicBezTo>
                            <a:pt x="804862" y="-1514"/>
                            <a:pt x="861218" y="23092"/>
                            <a:pt x="938212" y="76273"/>
                          </a:cubicBezTo>
                          <a:cubicBezTo>
                            <a:pt x="1015206" y="129454"/>
                            <a:pt x="1104106" y="210417"/>
                            <a:pt x="1190625" y="319161"/>
                          </a:cubicBezTo>
                          <a:cubicBezTo>
                            <a:pt x="1277144" y="427905"/>
                            <a:pt x="1374775" y="599355"/>
                            <a:pt x="1457325" y="728736"/>
                          </a:cubicBezTo>
                          <a:cubicBezTo>
                            <a:pt x="1539875" y="858117"/>
                            <a:pt x="1612106" y="994642"/>
                            <a:pt x="1685925" y="1095448"/>
                          </a:cubicBezTo>
                          <a:cubicBezTo>
                            <a:pt x="1759744" y="1196254"/>
                            <a:pt x="1824037" y="1275629"/>
                            <a:pt x="1900237" y="1333573"/>
                          </a:cubicBezTo>
                          <a:cubicBezTo>
                            <a:pt x="1976437" y="1391517"/>
                            <a:pt x="2063750" y="1435174"/>
                            <a:pt x="2143125" y="1443111"/>
                          </a:cubicBezTo>
                          <a:cubicBezTo>
                            <a:pt x="2222500" y="1451048"/>
                            <a:pt x="2302668" y="1423267"/>
                            <a:pt x="2376487" y="1381198"/>
                          </a:cubicBezTo>
                          <a:cubicBezTo>
                            <a:pt x="2450306" y="1339129"/>
                            <a:pt x="2497931" y="1301029"/>
                            <a:pt x="2586037" y="1190698"/>
                          </a:cubicBezTo>
                          <a:cubicBezTo>
                            <a:pt x="2674143" y="1080367"/>
                            <a:pt x="2822575" y="840655"/>
                            <a:pt x="2905125" y="719211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rgbClr val="0070C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dirty="0">
                        <a:solidFill>
                          <a:srgbClr val="00B0F0"/>
                        </a:solidFill>
                      </a:endParaRPr>
                    </a:p>
                  </p:txBody>
                </p:sp>
              </p:grpSp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9EC13C90-2721-4074-9C49-27EC7C2A323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85434" y="2743423"/>
                    <a:ext cx="5781740" cy="1385672"/>
                    <a:chOff x="5717365" y="4875155"/>
                    <a:chExt cx="5781740" cy="1385672"/>
                  </a:xfrm>
                </p:grpSpPr>
                <p:sp>
                  <p:nvSpPr>
                    <p:cNvPr id="157" name="Freeform: Shape 156">
                      <a:extLst>
                        <a:ext uri="{FF2B5EF4-FFF2-40B4-BE49-F238E27FC236}">
                          <a16:creationId xmlns:a16="http://schemas.microsoft.com/office/drawing/2014/main" id="{4B6708B4-D9FC-4DBE-8526-7E21408F5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8236" y="4875156"/>
                      <a:ext cx="2890869" cy="1385671"/>
                    </a:xfrm>
                    <a:custGeom>
                      <a:avLst/>
                      <a:gdLst>
                        <a:gd name="connsiteX0" fmla="*/ 0 w 4210050"/>
                        <a:gd name="connsiteY0" fmla="*/ 722366 h 1447619"/>
                        <a:gd name="connsiteX1" fmla="*/ 238125 w 4210050"/>
                        <a:gd name="connsiteY1" fmla="*/ 365178 h 1447619"/>
                        <a:gd name="connsiteX2" fmla="*/ 481012 w 4210050"/>
                        <a:gd name="connsiteY2" fmla="*/ 88953 h 1447619"/>
                        <a:gd name="connsiteX3" fmla="*/ 728662 w 4210050"/>
                        <a:gd name="connsiteY3" fmla="*/ 3228 h 1447619"/>
                        <a:gd name="connsiteX4" fmla="*/ 938212 w 4210050"/>
                        <a:gd name="connsiteY4" fmla="*/ 79428 h 1447619"/>
                        <a:gd name="connsiteX5" fmla="*/ 1190625 w 4210050"/>
                        <a:gd name="connsiteY5" fmla="*/ 322316 h 1447619"/>
                        <a:gd name="connsiteX6" fmla="*/ 1457325 w 4210050"/>
                        <a:gd name="connsiteY6" fmla="*/ 731891 h 1447619"/>
                        <a:gd name="connsiteX7" fmla="*/ 1685925 w 4210050"/>
                        <a:gd name="connsiteY7" fmla="*/ 1098603 h 1447619"/>
                        <a:gd name="connsiteX8" fmla="*/ 1900237 w 4210050"/>
                        <a:gd name="connsiteY8" fmla="*/ 1336728 h 1447619"/>
                        <a:gd name="connsiteX9" fmla="*/ 2143125 w 4210050"/>
                        <a:gd name="connsiteY9" fmla="*/ 1446266 h 1447619"/>
                        <a:gd name="connsiteX10" fmla="*/ 2376487 w 4210050"/>
                        <a:gd name="connsiteY10" fmla="*/ 1384353 h 1447619"/>
                        <a:gd name="connsiteX11" fmla="*/ 2586037 w 4210050"/>
                        <a:gd name="connsiteY11" fmla="*/ 1193853 h 1447619"/>
                        <a:gd name="connsiteX12" fmla="*/ 2905125 w 4210050"/>
                        <a:gd name="connsiteY12" fmla="*/ 722366 h 1447619"/>
                        <a:gd name="connsiteX13" fmla="*/ 3114675 w 4210050"/>
                        <a:gd name="connsiteY13" fmla="*/ 393753 h 1447619"/>
                        <a:gd name="connsiteX14" fmla="*/ 3333750 w 4210050"/>
                        <a:gd name="connsiteY14" fmla="*/ 136578 h 1447619"/>
                        <a:gd name="connsiteX15" fmla="*/ 3567112 w 4210050"/>
                        <a:gd name="connsiteY15" fmla="*/ 12753 h 1447619"/>
                        <a:gd name="connsiteX16" fmla="*/ 3733800 w 4210050"/>
                        <a:gd name="connsiteY16" fmla="*/ 22278 h 1447619"/>
                        <a:gd name="connsiteX17" fmla="*/ 3962400 w 4210050"/>
                        <a:gd name="connsiteY17" fmla="*/ 174678 h 1447619"/>
                        <a:gd name="connsiteX18" fmla="*/ 4210050 w 4210050"/>
                        <a:gd name="connsiteY18" fmla="*/ 498528 h 1447619"/>
                        <a:gd name="connsiteX0" fmla="*/ 0 w 4210050"/>
                        <a:gd name="connsiteY0" fmla="*/ 719211 h 1444464"/>
                        <a:gd name="connsiteX1" fmla="*/ 238125 w 4210050"/>
                        <a:gd name="connsiteY1" fmla="*/ 362023 h 1444464"/>
                        <a:gd name="connsiteX2" fmla="*/ 481012 w 4210050"/>
                        <a:gd name="connsiteY2" fmla="*/ 85798 h 1444464"/>
                        <a:gd name="connsiteX3" fmla="*/ 728662 w 4210050"/>
                        <a:gd name="connsiteY3" fmla="*/ 73 h 1444464"/>
                        <a:gd name="connsiteX4" fmla="*/ 938212 w 4210050"/>
                        <a:gd name="connsiteY4" fmla="*/ 76273 h 1444464"/>
                        <a:gd name="connsiteX5" fmla="*/ 1190625 w 4210050"/>
                        <a:gd name="connsiteY5" fmla="*/ 319161 h 1444464"/>
                        <a:gd name="connsiteX6" fmla="*/ 1457325 w 4210050"/>
                        <a:gd name="connsiteY6" fmla="*/ 728736 h 1444464"/>
                        <a:gd name="connsiteX7" fmla="*/ 1685925 w 4210050"/>
                        <a:gd name="connsiteY7" fmla="*/ 1095448 h 1444464"/>
                        <a:gd name="connsiteX8" fmla="*/ 1900237 w 4210050"/>
                        <a:gd name="connsiteY8" fmla="*/ 1333573 h 1444464"/>
                        <a:gd name="connsiteX9" fmla="*/ 2143125 w 4210050"/>
                        <a:gd name="connsiteY9" fmla="*/ 1443111 h 1444464"/>
                        <a:gd name="connsiteX10" fmla="*/ 2376487 w 4210050"/>
                        <a:gd name="connsiteY10" fmla="*/ 1381198 h 1444464"/>
                        <a:gd name="connsiteX11" fmla="*/ 2586037 w 4210050"/>
                        <a:gd name="connsiteY11" fmla="*/ 1190698 h 1444464"/>
                        <a:gd name="connsiteX12" fmla="*/ 2905125 w 4210050"/>
                        <a:gd name="connsiteY12" fmla="*/ 719211 h 1444464"/>
                        <a:gd name="connsiteX13" fmla="*/ 3114675 w 4210050"/>
                        <a:gd name="connsiteY13" fmla="*/ 390598 h 1444464"/>
                        <a:gd name="connsiteX14" fmla="*/ 3333750 w 4210050"/>
                        <a:gd name="connsiteY14" fmla="*/ 133423 h 1444464"/>
                        <a:gd name="connsiteX15" fmla="*/ 3567112 w 4210050"/>
                        <a:gd name="connsiteY15" fmla="*/ 9598 h 1444464"/>
                        <a:gd name="connsiteX16" fmla="*/ 3962400 w 4210050"/>
                        <a:gd name="connsiteY16" fmla="*/ 171523 h 1444464"/>
                        <a:gd name="connsiteX17" fmla="*/ 4210050 w 4210050"/>
                        <a:gd name="connsiteY17" fmla="*/ 495373 h 1444464"/>
                        <a:gd name="connsiteX0" fmla="*/ 0 w 4210050"/>
                        <a:gd name="connsiteY0" fmla="*/ 719211 h 1444464"/>
                        <a:gd name="connsiteX1" fmla="*/ 238125 w 4210050"/>
                        <a:gd name="connsiteY1" fmla="*/ 362023 h 1444464"/>
                        <a:gd name="connsiteX2" fmla="*/ 481012 w 4210050"/>
                        <a:gd name="connsiteY2" fmla="*/ 85798 h 1444464"/>
                        <a:gd name="connsiteX3" fmla="*/ 728662 w 4210050"/>
                        <a:gd name="connsiteY3" fmla="*/ 73 h 1444464"/>
                        <a:gd name="connsiteX4" fmla="*/ 938212 w 4210050"/>
                        <a:gd name="connsiteY4" fmla="*/ 76273 h 1444464"/>
                        <a:gd name="connsiteX5" fmla="*/ 1190625 w 4210050"/>
                        <a:gd name="connsiteY5" fmla="*/ 319161 h 1444464"/>
                        <a:gd name="connsiteX6" fmla="*/ 1457325 w 4210050"/>
                        <a:gd name="connsiteY6" fmla="*/ 728736 h 1444464"/>
                        <a:gd name="connsiteX7" fmla="*/ 1685925 w 4210050"/>
                        <a:gd name="connsiteY7" fmla="*/ 1095448 h 1444464"/>
                        <a:gd name="connsiteX8" fmla="*/ 1900237 w 4210050"/>
                        <a:gd name="connsiteY8" fmla="*/ 1333573 h 1444464"/>
                        <a:gd name="connsiteX9" fmla="*/ 2143125 w 4210050"/>
                        <a:gd name="connsiteY9" fmla="*/ 1443111 h 1444464"/>
                        <a:gd name="connsiteX10" fmla="*/ 2376487 w 4210050"/>
                        <a:gd name="connsiteY10" fmla="*/ 1381198 h 1444464"/>
                        <a:gd name="connsiteX11" fmla="*/ 2586037 w 4210050"/>
                        <a:gd name="connsiteY11" fmla="*/ 1190698 h 1444464"/>
                        <a:gd name="connsiteX12" fmla="*/ 2905125 w 4210050"/>
                        <a:gd name="connsiteY12" fmla="*/ 719211 h 1444464"/>
                        <a:gd name="connsiteX13" fmla="*/ 3114675 w 4210050"/>
                        <a:gd name="connsiteY13" fmla="*/ 390598 h 1444464"/>
                        <a:gd name="connsiteX14" fmla="*/ 3333750 w 4210050"/>
                        <a:gd name="connsiteY14" fmla="*/ 133423 h 1444464"/>
                        <a:gd name="connsiteX15" fmla="*/ 3962400 w 4210050"/>
                        <a:gd name="connsiteY15" fmla="*/ 171523 h 1444464"/>
                        <a:gd name="connsiteX16" fmla="*/ 4210050 w 4210050"/>
                        <a:gd name="connsiteY16" fmla="*/ 495373 h 1444464"/>
                        <a:gd name="connsiteX0" fmla="*/ 0 w 4210050"/>
                        <a:gd name="connsiteY0" fmla="*/ 719211 h 1444464"/>
                        <a:gd name="connsiteX1" fmla="*/ 238125 w 4210050"/>
                        <a:gd name="connsiteY1" fmla="*/ 362023 h 1444464"/>
                        <a:gd name="connsiteX2" fmla="*/ 481012 w 4210050"/>
                        <a:gd name="connsiteY2" fmla="*/ 85798 h 1444464"/>
                        <a:gd name="connsiteX3" fmla="*/ 728662 w 4210050"/>
                        <a:gd name="connsiteY3" fmla="*/ 73 h 1444464"/>
                        <a:gd name="connsiteX4" fmla="*/ 938212 w 4210050"/>
                        <a:gd name="connsiteY4" fmla="*/ 76273 h 1444464"/>
                        <a:gd name="connsiteX5" fmla="*/ 1190625 w 4210050"/>
                        <a:gd name="connsiteY5" fmla="*/ 319161 h 1444464"/>
                        <a:gd name="connsiteX6" fmla="*/ 1457325 w 4210050"/>
                        <a:gd name="connsiteY6" fmla="*/ 728736 h 1444464"/>
                        <a:gd name="connsiteX7" fmla="*/ 1685925 w 4210050"/>
                        <a:gd name="connsiteY7" fmla="*/ 1095448 h 1444464"/>
                        <a:gd name="connsiteX8" fmla="*/ 1900237 w 4210050"/>
                        <a:gd name="connsiteY8" fmla="*/ 1333573 h 1444464"/>
                        <a:gd name="connsiteX9" fmla="*/ 2143125 w 4210050"/>
                        <a:gd name="connsiteY9" fmla="*/ 1443111 h 1444464"/>
                        <a:gd name="connsiteX10" fmla="*/ 2376487 w 4210050"/>
                        <a:gd name="connsiteY10" fmla="*/ 1381198 h 1444464"/>
                        <a:gd name="connsiteX11" fmla="*/ 2586037 w 4210050"/>
                        <a:gd name="connsiteY11" fmla="*/ 1190698 h 1444464"/>
                        <a:gd name="connsiteX12" fmla="*/ 2905125 w 4210050"/>
                        <a:gd name="connsiteY12" fmla="*/ 719211 h 1444464"/>
                        <a:gd name="connsiteX13" fmla="*/ 3114675 w 4210050"/>
                        <a:gd name="connsiteY13" fmla="*/ 390598 h 1444464"/>
                        <a:gd name="connsiteX14" fmla="*/ 3333750 w 4210050"/>
                        <a:gd name="connsiteY14" fmla="*/ 133423 h 1444464"/>
                        <a:gd name="connsiteX15" fmla="*/ 4210050 w 4210050"/>
                        <a:gd name="connsiteY15" fmla="*/ 495373 h 1444464"/>
                        <a:gd name="connsiteX0" fmla="*/ 0 w 3333750"/>
                        <a:gd name="connsiteY0" fmla="*/ 719211 h 1444464"/>
                        <a:gd name="connsiteX1" fmla="*/ 238125 w 3333750"/>
                        <a:gd name="connsiteY1" fmla="*/ 362023 h 1444464"/>
                        <a:gd name="connsiteX2" fmla="*/ 481012 w 3333750"/>
                        <a:gd name="connsiteY2" fmla="*/ 85798 h 1444464"/>
                        <a:gd name="connsiteX3" fmla="*/ 728662 w 3333750"/>
                        <a:gd name="connsiteY3" fmla="*/ 73 h 1444464"/>
                        <a:gd name="connsiteX4" fmla="*/ 938212 w 3333750"/>
                        <a:gd name="connsiteY4" fmla="*/ 76273 h 1444464"/>
                        <a:gd name="connsiteX5" fmla="*/ 1190625 w 3333750"/>
                        <a:gd name="connsiteY5" fmla="*/ 319161 h 1444464"/>
                        <a:gd name="connsiteX6" fmla="*/ 1457325 w 3333750"/>
                        <a:gd name="connsiteY6" fmla="*/ 728736 h 1444464"/>
                        <a:gd name="connsiteX7" fmla="*/ 1685925 w 3333750"/>
                        <a:gd name="connsiteY7" fmla="*/ 1095448 h 1444464"/>
                        <a:gd name="connsiteX8" fmla="*/ 1900237 w 3333750"/>
                        <a:gd name="connsiteY8" fmla="*/ 1333573 h 1444464"/>
                        <a:gd name="connsiteX9" fmla="*/ 2143125 w 3333750"/>
                        <a:gd name="connsiteY9" fmla="*/ 1443111 h 1444464"/>
                        <a:gd name="connsiteX10" fmla="*/ 2376487 w 3333750"/>
                        <a:gd name="connsiteY10" fmla="*/ 1381198 h 1444464"/>
                        <a:gd name="connsiteX11" fmla="*/ 2586037 w 3333750"/>
                        <a:gd name="connsiteY11" fmla="*/ 1190698 h 1444464"/>
                        <a:gd name="connsiteX12" fmla="*/ 2905125 w 3333750"/>
                        <a:gd name="connsiteY12" fmla="*/ 719211 h 1444464"/>
                        <a:gd name="connsiteX13" fmla="*/ 3114675 w 3333750"/>
                        <a:gd name="connsiteY13" fmla="*/ 390598 h 1444464"/>
                        <a:gd name="connsiteX14" fmla="*/ 3333750 w 3333750"/>
                        <a:gd name="connsiteY14" fmla="*/ 133423 h 1444464"/>
                        <a:gd name="connsiteX0" fmla="*/ 0 w 3333750"/>
                        <a:gd name="connsiteY0" fmla="*/ 719211 h 1444464"/>
                        <a:gd name="connsiteX1" fmla="*/ 238125 w 3333750"/>
                        <a:gd name="connsiteY1" fmla="*/ 362023 h 1444464"/>
                        <a:gd name="connsiteX2" fmla="*/ 481012 w 3333750"/>
                        <a:gd name="connsiteY2" fmla="*/ 85798 h 1444464"/>
                        <a:gd name="connsiteX3" fmla="*/ 728662 w 3333750"/>
                        <a:gd name="connsiteY3" fmla="*/ 73 h 1444464"/>
                        <a:gd name="connsiteX4" fmla="*/ 938212 w 3333750"/>
                        <a:gd name="connsiteY4" fmla="*/ 76273 h 1444464"/>
                        <a:gd name="connsiteX5" fmla="*/ 1190625 w 3333750"/>
                        <a:gd name="connsiteY5" fmla="*/ 319161 h 1444464"/>
                        <a:gd name="connsiteX6" fmla="*/ 1457325 w 3333750"/>
                        <a:gd name="connsiteY6" fmla="*/ 728736 h 1444464"/>
                        <a:gd name="connsiteX7" fmla="*/ 1685925 w 3333750"/>
                        <a:gd name="connsiteY7" fmla="*/ 1095448 h 1444464"/>
                        <a:gd name="connsiteX8" fmla="*/ 1900237 w 3333750"/>
                        <a:gd name="connsiteY8" fmla="*/ 1333573 h 1444464"/>
                        <a:gd name="connsiteX9" fmla="*/ 2143125 w 3333750"/>
                        <a:gd name="connsiteY9" fmla="*/ 1443111 h 1444464"/>
                        <a:gd name="connsiteX10" fmla="*/ 2376487 w 3333750"/>
                        <a:gd name="connsiteY10" fmla="*/ 1381198 h 1444464"/>
                        <a:gd name="connsiteX11" fmla="*/ 2586037 w 3333750"/>
                        <a:gd name="connsiteY11" fmla="*/ 1190698 h 1444464"/>
                        <a:gd name="connsiteX12" fmla="*/ 2905125 w 3333750"/>
                        <a:gd name="connsiteY12" fmla="*/ 719211 h 1444464"/>
                        <a:gd name="connsiteX13" fmla="*/ 3114675 w 3333750"/>
                        <a:gd name="connsiteY13" fmla="*/ 390598 h 1444464"/>
                        <a:gd name="connsiteX14" fmla="*/ 3333750 w 3333750"/>
                        <a:gd name="connsiteY14" fmla="*/ 133423 h 1444464"/>
                        <a:gd name="connsiteX0" fmla="*/ 0 w 3333750"/>
                        <a:gd name="connsiteY0" fmla="*/ 719211 h 1444464"/>
                        <a:gd name="connsiteX1" fmla="*/ 238125 w 3333750"/>
                        <a:gd name="connsiteY1" fmla="*/ 362023 h 1444464"/>
                        <a:gd name="connsiteX2" fmla="*/ 481012 w 3333750"/>
                        <a:gd name="connsiteY2" fmla="*/ 85798 h 1444464"/>
                        <a:gd name="connsiteX3" fmla="*/ 728662 w 3333750"/>
                        <a:gd name="connsiteY3" fmla="*/ 73 h 1444464"/>
                        <a:gd name="connsiteX4" fmla="*/ 938212 w 3333750"/>
                        <a:gd name="connsiteY4" fmla="*/ 76273 h 1444464"/>
                        <a:gd name="connsiteX5" fmla="*/ 1190625 w 3333750"/>
                        <a:gd name="connsiteY5" fmla="*/ 319161 h 1444464"/>
                        <a:gd name="connsiteX6" fmla="*/ 1457325 w 3333750"/>
                        <a:gd name="connsiteY6" fmla="*/ 728736 h 1444464"/>
                        <a:gd name="connsiteX7" fmla="*/ 1685925 w 3333750"/>
                        <a:gd name="connsiteY7" fmla="*/ 1095448 h 1444464"/>
                        <a:gd name="connsiteX8" fmla="*/ 1900237 w 3333750"/>
                        <a:gd name="connsiteY8" fmla="*/ 1333573 h 1444464"/>
                        <a:gd name="connsiteX9" fmla="*/ 2143125 w 3333750"/>
                        <a:gd name="connsiteY9" fmla="*/ 1443111 h 1444464"/>
                        <a:gd name="connsiteX10" fmla="*/ 2376487 w 3333750"/>
                        <a:gd name="connsiteY10" fmla="*/ 1381198 h 1444464"/>
                        <a:gd name="connsiteX11" fmla="*/ 2586037 w 3333750"/>
                        <a:gd name="connsiteY11" fmla="*/ 1190698 h 1444464"/>
                        <a:gd name="connsiteX12" fmla="*/ 2905125 w 3333750"/>
                        <a:gd name="connsiteY12" fmla="*/ 719211 h 1444464"/>
                        <a:gd name="connsiteX13" fmla="*/ 3114675 w 3333750"/>
                        <a:gd name="connsiteY13" fmla="*/ 390598 h 1444464"/>
                        <a:gd name="connsiteX14" fmla="*/ 3333750 w 3333750"/>
                        <a:gd name="connsiteY14" fmla="*/ 133423 h 1444464"/>
                        <a:gd name="connsiteX0" fmla="*/ 0 w 3114675"/>
                        <a:gd name="connsiteY0" fmla="*/ 719211 h 1444464"/>
                        <a:gd name="connsiteX1" fmla="*/ 238125 w 3114675"/>
                        <a:gd name="connsiteY1" fmla="*/ 362023 h 1444464"/>
                        <a:gd name="connsiteX2" fmla="*/ 481012 w 3114675"/>
                        <a:gd name="connsiteY2" fmla="*/ 85798 h 1444464"/>
                        <a:gd name="connsiteX3" fmla="*/ 728662 w 3114675"/>
                        <a:gd name="connsiteY3" fmla="*/ 73 h 1444464"/>
                        <a:gd name="connsiteX4" fmla="*/ 938212 w 3114675"/>
                        <a:gd name="connsiteY4" fmla="*/ 76273 h 1444464"/>
                        <a:gd name="connsiteX5" fmla="*/ 1190625 w 3114675"/>
                        <a:gd name="connsiteY5" fmla="*/ 319161 h 1444464"/>
                        <a:gd name="connsiteX6" fmla="*/ 1457325 w 3114675"/>
                        <a:gd name="connsiteY6" fmla="*/ 728736 h 1444464"/>
                        <a:gd name="connsiteX7" fmla="*/ 1685925 w 3114675"/>
                        <a:gd name="connsiteY7" fmla="*/ 1095448 h 1444464"/>
                        <a:gd name="connsiteX8" fmla="*/ 1900237 w 3114675"/>
                        <a:gd name="connsiteY8" fmla="*/ 1333573 h 1444464"/>
                        <a:gd name="connsiteX9" fmla="*/ 2143125 w 3114675"/>
                        <a:gd name="connsiteY9" fmla="*/ 1443111 h 1444464"/>
                        <a:gd name="connsiteX10" fmla="*/ 2376487 w 3114675"/>
                        <a:gd name="connsiteY10" fmla="*/ 1381198 h 1444464"/>
                        <a:gd name="connsiteX11" fmla="*/ 2586037 w 3114675"/>
                        <a:gd name="connsiteY11" fmla="*/ 1190698 h 1444464"/>
                        <a:gd name="connsiteX12" fmla="*/ 2905125 w 3114675"/>
                        <a:gd name="connsiteY12" fmla="*/ 719211 h 1444464"/>
                        <a:gd name="connsiteX13" fmla="*/ 3114675 w 3114675"/>
                        <a:gd name="connsiteY13" fmla="*/ 390598 h 1444464"/>
                        <a:gd name="connsiteX0" fmla="*/ 0 w 3081337"/>
                        <a:gd name="connsiteY0" fmla="*/ 719211 h 1444464"/>
                        <a:gd name="connsiteX1" fmla="*/ 238125 w 3081337"/>
                        <a:gd name="connsiteY1" fmla="*/ 362023 h 1444464"/>
                        <a:gd name="connsiteX2" fmla="*/ 481012 w 3081337"/>
                        <a:gd name="connsiteY2" fmla="*/ 85798 h 1444464"/>
                        <a:gd name="connsiteX3" fmla="*/ 728662 w 3081337"/>
                        <a:gd name="connsiteY3" fmla="*/ 73 h 1444464"/>
                        <a:gd name="connsiteX4" fmla="*/ 938212 w 3081337"/>
                        <a:gd name="connsiteY4" fmla="*/ 76273 h 1444464"/>
                        <a:gd name="connsiteX5" fmla="*/ 1190625 w 3081337"/>
                        <a:gd name="connsiteY5" fmla="*/ 319161 h 1444464"/>
                        <a:gd name="connsiteX6" fmla="*/ 1457325 w 3081337"/>
                        <a:gd name="connsiteY6" fmla="*/ 728736 h 1444464"/>
                        <a:gd name="connsiteX7" fmla="*/ 1685925 w 3081337"/>
                        <a:gd name="connsiteY7" fmla="*/ 1095448 h 1444464"/>
                        <a:gd name="connsiteX8" fmla="*/ 1900237 w 3081337"/>
                        <a:gd name="connsiteY8" fmla="*/ 1333573 h 1444464"/>
                        <a:gd name="connsiteX9" fmla="*/ 2143125 w 3081337"/>
                        <a:gd name="connsiteY9" fmla="*/ 1443111 h 1444464"/>
                        <a:gd name="connsiteX10" fmla="*/ 2376487 w 3081337"/>
                        <a:gd name="connsiteY10" fmla="*/ 1381198 h 1444464"/>
                        <a:gd name="connsiteX11" fmla="*/ 2586037 w 3081337"/>
                        <a:gd name="connsiteY11" fmla="*/ 1190698 h 1444464"/>
                        <a:gd name="connsiteX12" fmla="*/ 2905125 w 3081337"/>
                        <a:gd name="connsiteY12" fmla="*/ 719211 h 1444464"/>
                        <a:gd name="connsiteX13" fmla="*/ 3081337 w 3081337"/>
                        <a:gd name="connsiteY13" fmla="*/ 462036 h 1444464"/>
                        <a:gd name="connsiteX0" fmla="*/ 0 w 2905125"/>
                        <a:gd name="connsiteY0" fmla="*/ 719211 h 1444464"/>
                        <a:gd name="connsiteX1" fmla="*/ 238125 w 2905125"/>
                        <a:gd name="connsiteY1" fmla="*/ 362023 h 1444464"/>
                        <a:gd name="connsiteX2" fmla="*/ 481012 w 2905125"/>
                        <a:gd name="connsiteY2" fmla="*/ 85798 h 1444464"/>
                        <a:gd name="connsiteX3" fmla="*/ 728662 w 2905125"/>
                        <a:gd name="connsiteY3" fmla="*/ 73 h 1444464"/>
                        <a:gd name="connsiteX4" fmla="*/ 938212 w 2905125"/>
                        <a:gd name="connsiteY4" fmla="*/ 76273 h 1444464"/>
                        <a:gd name="connsiteX5" fmla="*/ 1190625 w 2905125"/>
                        <a:gd name="connsiteY5" fmla="*/ 319161 h 1444464"/>
                        <a:gd name="connsiteX6" fmla="*/ 1457325 w 2905125"/>
                        <a:gd name="connsiteY6" fmla="*/ 728736 h 1444464"/>
                        <a:gd name="connsiteX7" fmla="*/ 1685925 w 2905125"/>
                        <a:gd name="connsiteY7" fmla="*/ 1095448 h 1444464"/>
                        <a:gd name="connsiteX8" fmla="*/ 1900237 w 2905125"/>
                        <a:gd name="connsiteY8" fmla="*/ 1333573 h 1444464"/>
                        <a:gd name="connsiteX9" fmla="*/ 2143125 w 2905125"/>
                        <a:gd name="connsiteY9" fmla="*/ 1443111 h 1444464"/>
                        <a:gd name="connsiteX10" fmla="*/ 2376487 w 2905125"/>
                        <a:gd name="connsiteY10" fmla="*/ 1381198 h 1444464"/>
                        <a:gd name="connsiteX11" fmla="*/ 2586037 w 2905125"/>
                        <a:gd name="connsiteY11" fmla="*/ 1190698 h 1444464"/>
                        <a:gd name="connsiteX12" fmla="*/ 2905125 w 2905125"/>
                        <a:gd name="connsiteY12" fmla="*/ 719211 h 14444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905125" h="1444464">
                          <a:moveTo>
                            <a:pt x="0" y="719211"/>
                          </a:moveTo>
                          <a:cubicBezTo>
                            <a:pt x="78978" y="593401"/>
                            <a:pt x="157956" y="467592"/>
                            <a:pt x="238125" y="362023"/>
                          </a:cubicBezTo>
                          <a:cubicBezTo>
                            <a:pt x="318294" y="256454"/>
                            <a:pt x="399256" y="146123"/>
                            <a:pt x="481012" y="85798"/>
                          </a:cubicBezTo>
                          <a:cubicBezTo>
                            <a:pt x="562768" y="25473"/>
                            <a:pt x="652462" y="1660"/>
                            <a:pt x="728662" y="73"/>
                          </a:cubicBezTo>
                          <a:cubicBezTo>
                            <a:pt x="804862" y="-1514"/>
                            <a:pt x="861218" y="23092"/>
                            <a:pt x="938212" y="76273"/>
                          </a:cubicBezTo>
                          <a:cubicBezTo>
                            <a:pt x="1015206" y="129454"/>
                            <a:pt x="1104106" y="210417"/>
                            <a:pt x="1190625" y="319161"/>
                          </a:cubicBezTo>
                          <a:cubicBezTo>
                            <a:pt x="1277144" y="427905"/>
                            <a:pt x="1374775" y="599355"/>
                            <a:pt x="1457325" y="728736"/>
                          </a:cubicBezTo>
                          <a:cubicBezTo>
                            <a:pt x="1539875" y="858117"/>
                            <a:pt x="1612106" y="994642"/>
                            <a:pt x="1685925" y="1095448"/>
                          </a:cubicBezTo>
                          <a:cubicBezTo>
                            <a:pt x="1759744" y="1196254"/>
                            <a:pt x="1824037" y="1275629"/>
                            <a:pt x="1900237" y="1333573"/>
                          </a:cubicBezTo>
                          <a:cubicBezTo>
                            <a:pt x="1976437" y="1391517"/>
                            <a:pt x="2063750" y="1435174"/>
                            <a:pt x="2143125" y="1443111"/>
                          </a:cubicBezTo>
                          <a:cubicBezTo>
                            <a:pt x="2222500" y="1451048"/>
                            <a:pt x="2302668" y="1423267"/>
                            <a:pt x="2376487" y="1381198"/>
                          </a:cubicBezTo>
                          <a:cubicBezTo>
                            <a:pt x="2450306" y="1339129"/>
                            <a:pt x="2497931" y="1301029"/>
                            <a:pt x="2586037" y="1190698"/>
                          </a:cubicBezTo>
                          <a:cubicBezTo>
                            <a:pt x="2674143" y="1080367"/>
                            <a:pt x="2822575" y="840655"/>
                            <a:pt x="2905125" y="719211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rgbClr val="0070C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dirty="0">
                        <a:solidFill>
                          <a:srgbClr val="00B0F0"/>
                        </a:solidFill>
                      </a:endParaRPr>
                    </a:p>
                  </p:txBody>
                </p:sp>
                <p:sp>
                  <p:nvSpPr>
                    <p:cNvPr id="158" name="Freeform: Shape 157">
                      <a:extLst>
                        <a:ext uri="{FF2B5EF4-FFF2-40B4-BE49-F238E27FC236}">
                          <a16:creationId xmlns:a16="http://schemas.microsoft.com/office/drawing/2014/main" id="{A9B5BB23-5E1F-42F0-B84B-CB39836468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7365" y="4875155"/>
                      <a:ext cx="2890869" cy="1385671"/>
                    </a:xfrm>
                    <a:custGeom>
                      <a:avLst/>
                      <a:gdLst>
                        <a:gd name="connsiteX0" fmla="*/ 0 w 4210050"/>
                        <a:gd name="connsiteY0" fmla="*/ 722366 h 1447619"/>
                        <a:gd name="connsiteX1" fmla="*/ 238125 w 4210050"/>
                        <a:gd name="connsiteY1" fmla="*/ 365178 h 1447619"/>
                        <a:gd name="connsiteX2" fmla="*/ 481012 w 4210050"/>
                        <a:gd name="connsiteY2" fmla="*/ 88953 h 1447619"/>
                        <a:gd name="connsiteX3" fmla="*/ 728662 w 4210050"/>
                        <a:gd name="connsiteY3" fmla="*/ 3228 h 1447619"/>
                        <a:gd name="connsiteX4" fmla="*/ 938212 w 4210050"/>
                        <a:gd name="connsiteY4" fmla="*/ 79428 h 1447619"/>
                        <a:gd name="connsiteX5" fmla="*/ 1190625 w 4210050"/>
                        <a:gd name="connsiteY5" fmla="*/ 322316 h 1447619"/>
                        <a:gd name="connsiteX6" fmla="*/ 1457325 w 4210050"/>
                        <a:gd name="connsiteY6" fmla="*/ 731891 h 1447619"/>
                        <a:gd name="connsiteX7" fmla="*/ 1685925 w 4210050"/>
                        <a:gd name="connsiteY7" fmla="*/ 1098603 h 1447619"/>
                        <a:gd name="connsiteX8" fmla="*/ 1900237 w 4210050"/>
                        <a:gd name="connsiteY8" fmla="*/ 1336728 h 1447619"/>
                        <a:gd name="connsiteX9" fmla="*/ 2143125 w 4210050"/>
                        <a:gd name="connsiteY9" fmla="*/ 1446266 h 1447619"/>
                        <a:gd name="connsiteX10" fmla="*/ 2376487 w 4210050"/>
                        <a:gd name="connsiteY10" fmla="*/ 1384353 h 1447619"/>
                        <a:gd name="connsiteX11" fmla="*/ 2586037 w 4210050"/>
                        <a:gd name="connsiteY11" fmla="*/ 1193853 h 1447619"/>
                        <a:gd name="connsiteX12" fmla="*/ 2905125 w 4210050"/>
                        <a:gd name="connsiteY12" fmla="*/ 722366 h 1447619"/>
                        <a:gd name="connsiteX13" fmla="*/ 3114675 w 4210050"/>
                        <a:gd name="connsiteY13" fmla="*/ 393753 h 1447619"/>
                        <a:gd name="connsiteX14" fmla="*/ 3333750 w 4210050"/>
                        <a:gd name="connsiteY14" fmla="*/ 136578 h 1447619"/>
                        <a:gd name="connsiteX15" fmla="*/ 3567112 w 4210050"/>
                        <a:gd name="connsiteY15" fmla="*/ 12753 h 1447619"/>
                        <a:gd name="connsiteX16" fmla="*/ 3733800 w 4210050"/>
                        <a:gd name="connsiteY16" fmla="*/ 22278 h 1447619"/>
                        <a:gd name="connsiteX17" fmla="*/ 3962400 w 4210050"/>
                        <a:gd name="connsiteY17" fmla="*/ 174678 h 1447619"/>
                        <a:gd name="connsiteX18" fmla="*/ 4210050 w 4210050"/>
                        <a:gd name="connsiteY18" fmla="*/ 498528 h 1447619"/>
                        <a:gd name="connsiteX0" fmla="*/ 0 w 4210050"/>
                        <a:gd name="connsiteY0" fmla="*/ 719211 h 1444464"/>
                        <a:gd name="connsiteX1" fmla="*/ 238125 w 4210050"/>
                        <a:gd name="connsiteY1" fmla="*/ 362023 h 1444464"/>
                        <a:gd name="connsiteX2" fmla="*/ 481012 w 4210050"/>
                        <a:gd name="connsiteY2" fmla="*/ 85798 h 1444464"/>
                        <a:gd name="connsiteX3" fmla="*/ 728662 w 4210050"/>
                        <a:gd name="connsiteY3" fmla="*/ 73 h 1444464"/>
                        <a:gd name="connsiteX4" fmla="*/ 938212 w 4210050"/>
                        <a:gd name="connsiteY4" fmla="*/ 76273 h 1444464"/>
                        <a:gd name="connsiteX5" fmla="*/ 1190625 w 4210050"/>
                        <a:gd name="connsiteY5" fmla="*/ 319161 h 1444464"/>
                        <a:gd name="connsiteX6" fmla="*/ 1457325 w 4210050"/>
                        <a:gd name="connsiteY6" fmla="*/ 728736 h 1444464"/>
                        <a:gd name="connsiteX7" fmla="*/ 1685925 w 4210050"/>
                        <a:gd name="connsiteY7" fmla="*/ 1095448 h 1444464"/>
                        <a:gd name="connsiteX8" fmla="*/ 1900237 w 4210050"/>
                        <a:gd name="connsiteY8" fmla="*/ 1333573 h 1444464"/>
                        <a:gd name="connsiteX9" fmla="*/ 2143125 w 4210050"/>
                        <a:gd name="connsiteY9" fmla="*/ 1443111 h 1444464"/>
                        <a:gd name="connsiteX10" fmla="*/ 2376487 w 4210050"/>
                        <a:gd name="connsiteY10" fmla="*/ 1381198 h 1444464"/>
                        <a:gd name="connsiteX11" fmla="*/ 2586037 w 4210050"/>
                        <a:gd name="connsiteY11" fmla="*/ 1190698 h 1444464"/>
                        <a:gd name="connsiteX12" fmla="*/ 2905125 w 4210050"/>
                        <a:gd name="connsiteY12" fmla="*/ 719211 h 1444464"/>
                        <a:gd name="connsiteX13" fmla="*/ 3114675 w 4210050"/>
                        <a:gd name="connsiteY13" fmla="*/ 390598 h 1444464"/>
                        <a:gd name="connsiteX14" fmla="*/ 3333750 w 4210050"/>
                        <a:gd name="connsiteY14" fmla="*/ 133423 h 1444464"/>
                        <a:gd name="connsiteX15" fmla="*/ 3567112 w 4210050"/>
                        <a:gd name="connsiteY15" fmla="*/ 9598 h 1444464"/>
                        <a:gd name="connsiteX16" fmla="*/ 3962400 w 4210050"/>
                        <a:gd name="connsiteY16" fmla="*/ 171523 h 1444464"/>
                        <a:gd name="connsiteX17" fmla="*/ 4210050 w 4210050"/>
                        <a:gd name="connsiteY17" fmla="*/ 495373 h 1444464"/>
                        <a:gd name="connsiteX0" fmla="*/ 0 w 4210050"/>
                        <a:gd name="connsiteY0" fmla="*/ 719211 h 1444464"/>
                        <a:gd name="connsiteX1" fmla="*/ 238125 w 4210050"/>
                        <a:gd name="connsiteY1" fmla="*/ 362023 h 1444464"/>
                        <a:gd name="connsiteX2" fmla="*/ 481012 w 4210050"/>
                        <a:gd name="connsiteY2" fmla="*/ 85798 h 1444464"/>
                        <a:gd name="connsiteX3" fmla="*/ 728662 w 4210050"/>
                        <a:gd name="connsiteY3" fmla="*/ 73 h 1444464"/>
                        <a:gd name="connsiteX4" fmla="*/ 938212 w 4210050"/>
                        <a:gd name="connsiteY4" fmla="*/ 76273 h 1444464"/>
                        <a:gd name="connsiteX5" fmla="*/ 1190625 w 4210050"/>
                        <a:gd name="connsiteY5" fmla="*/ 319161 h 1444464"/>
                        <a:gd name="connsiteX6" fmla="*/ 1457325 w 4210050"/>
                        <a:gd name="connsiteY6" fmla="*/ 728736 h 1444464"/>
                        <a:gd name="connsiteX7" fmla="*/ 1685925 w 4210050"/>
                        <a:gd name="connsiteY7" fmla="*/ 1095448 h 1444464"/>
                        <a:gd name="connsiteX8" fmla="*/ 1900237 w 4210050"/>
                        <a:gd name="connsiteY8" fmla="*/ 1333573 h 1444464"/>
                        <a:gd name="connsiteX9" fmla="*/ 2143125 w 4210050"/>
                        <a:gd name="connsiteY9" fmla="*/ 1443111 h 1444464"/>
                        <a:gd name="connsiteX10" fmla="*/ 2376487 w 4210050"/>
                        <a:gd name="connsiteY10" fmla="*/ 1381198 h 1444464"/>
                        <a:gd name="connsiteX11" fmla="*/ 2586037 w 4210050"/>
                        <a:gd name="connsiteY11" fmla="*/ 1190698 h 1444464"/>
                        <a:gd name="connsiteX12" fmla="*/ 2905125 w 4210050"/>
                        <a:gd name="connsiteY12" fmla="*/ 719211 h 1444464"/>
                        <a:gd name="connsiteX13" fmla="*/ 3114675 w 4210050"/>
                        <a:gd name="connsiteY13" fmla="*/ 390598 h 1444464"/>
                        <a:gd name="connsiteX14" fmla="*/ 3333750 w 4210050"/>
                        <a:gd name="connsiteY14" fmla="*/ 133423 h 1444464"/>
                        <a:gd name="connsiteX15" fmla="*/ 3962400 w 4210050"/>
                        <a:gd name="connsiteY15" fmla="*/ 171523 h 1444464"/>
                        <a:gd name="connsiteX16" fmla="*/ 4210050 w 4210050"/>
                        <a:gd name="connsiteY16" fmla="*/ 495373 h 1444464"/>
                        <a:gd name="connsiteX0" fmla="*/ 0 w 4210050"/>
                        <a:gd name="connsiteY0" fmla="*/ 719211 h 1444464"/>
                        <a:gd name="connsiteX1" fmla="*/ 238125 w 4210050"/>
                        <a:gd name="connsiteY1" fmla="*/ 362023 h 1444464"/>
                        <a:gd name="connsiteX2" fmla="*/ 481012 w 4210050"/>
                        <a:gd name="connsiteY2" fmla="*/ 85798 h 1444464"/>
                        <a:gd name="connsiteX3" fmla="*/ 728662 w 4210050"/>
                        <a:gd name="connsiteY3" fmla="*/ 73 h 1444464"/>
                        <a:gd name="connsiteX4" fmla="*/ 938212 w 4210050"/>
                        <a:gd name="connsiteY4" fmla="*/ 76273 h 1444464"/>
                        <a:gd name="connsiteX5" fmla="*/ 1190625 w 4210050"/>
                        <a:gd name="connsiteY5" fmla="*/ 319161 h 1444464"/>
                        <a:gd name="connsiteX6" fmla="*/ 1457325 w 4210050"/>
                        <a:gd name="connsiteY6" fmla="*/ 728736 h 1444464"/>
                        <a:gd name="connsiteX7" fmla="*/ 1685925 w 4210050"/>
                        <a:gd name="connsiteY7" fmla="*/ 1095448 h 1444464"/>
                        <a:gd name="connsiteX8" fmla="*/ 1900237 w 4210050"/>
                        <a:gd name="connsiteY8" fmla="*/ 1333573 h 1444464"/>
                        <a:gd name="connsiteX9" fmla="*/ 2143125 w 4210050"/>
                        <a:gd name="connsiteY9" fmla="*/ 1443111 h 1444464"/>
                        <a:gd name="connsiteX10" fmla="*/ 2376487 w 4210050"/>
                        <a:gd name="connsiteY10" fmla="*/ 1381198 h 1444464"/>
                        <a:gd name="connsiteX11" fmla="*/ 2586037 w 4210050"/>
                        <a:gd name="connsiteY11" fmla="*/ 1190698 h 1444464"/>
                        <a:gd name="connsiteX12" fmla="*/ 2905125 w 4210050"/>
                        <a:gd name="connsiteY12" fmla="*/ 719211 h 1444464"/>
                        <a:gd name="connsiteX13" fmla="*/ 3114675 w 4210050"/>
                        <a:gd name="connsiteY13" fmla="*/ 390598 h 1444464"/>
                        <a:gd name="connsiteX14" fmla="*/ 3333750 w 4210050"/>
                        <a:gd name="connsiteY14" fmla="*/ 133423 h 1444464"/>
                        <a:gd name="connsiteX15" fmla="*/ 4210050 w 4210050"/>
                        <a:gd name="connsiteY15" fmla="*/ 495373 h 1444464"/>
                        <a:gd name="connsiteX0" fmla="*/ 0 w 3333750"/>
                        <a:gd name="connsiteY0" fmla="*/ 719211 h 1444464"/>
                        <a:gd name="connsiteX1" fmla="*/ 238125 w 3333750"/>
                        <a:gd name="connsiteY1" fmla="*/ 362023 h 1444464"/>
                        <a:gd name="connsiteX2" fmla="*/ 481012 w 3333750"/>
                        <a:gd name="connsiteY2" fmla="*/ 85798 h 1444464"/>
                        <a:gd name="connsiteX3" fmla="*/ 728662 w 3333750"/>
                        <a:gd name="connsiteY3" fmla="*/ 73 h 1444464"/>
                        <a:gd name="connsiteX4" fmla="*/ 938212 w 3333750"/>
                        <a:gd name="connsiteY4" fmla="*/ 76273 h 1444464"/>
                        <a:gd name="connsiteX5" fmla="*/ 1190625 w 3333750"/>
                        <a:gd name="connsiteY5" fmla="*/ 319161 h 1444464"/>
                        <a:gd name="connsiteX6" fmla="*/ 1457325 w 3333750"/>
                        <a:gd name="connsiteY6" fmla="*/ 728736 h 1444464"/>
                        <a:gd name="connsiteX7" fmla="*/ 1685925 w 3333750"/>
                        <a:gd name="connsiteY7" fmla="*/ 1095448 h 1444464"/>
                        <a:gd name="connsiteX8" fmla="*/ 1900237 w 3333750"/>
                        <a:gd name="connsiteY8" fmla="*/ 1333573 h 1444464"/>
                        <a:gd name="connsiteX9" fmla="*/ 2143125 w 3333750"/>
                        <a:gd name="connsiteY9" fmla="*/ 1443111 h 1444464"/>
                        <a:gd name="connsiteX10" fmla="*/ 2376487 w 3333750"/>
                        <a:gd name="connsiteY10" fmla="*/ 1381198 h 1444464"/>
                        <a:gd name="connsiteX11" fmla="*/ 2586037 w 3333750"/>
                        <a:gd name="connsiteY11" fmla="*/ 1190698 h 1444464"/>
                        <a:gd name="connsiteX12" fmla="*/ 2905125 w 3333750"/>
                        <a:gd name="connsiteY12" fmla="*/ 719211 h 1444464"/>
                        <a:gd name="connsiteX13" fmla="*/ 3114675 w 3333750"/>
                        <a:gd name="connsiteY13" fmla="*/ 390598 h 1444464"/>
                        <a:gd name="connsiteX14" fmla="*/ 3333750 w 3333750"/>
                        <a:gd name="connsiteY14" fmla="*/ 133423 h 1444464"/>
                        <a:gd name="connsiteX0" fmla="*/ 0 w 3333750"/>
                        <a:gd name="connsiteY0" fmla="*/ 719211 h 1444464"/>
                        <a:gd name="connsiteX1" fmla="*/ 238125 w 3333750"/>
                        <a:gd name="connsiteY1" fmla="*/ 362023 h 1444464"/>
                        <a:gd name="connsiteX2" fmla="*/ 481012 w 3333750"/>
                        <a:gd name="connsiteY2" fmla="*/ 85798 h 1444464"/>
                        <a:gd name="connsiteX3" fmla="*/ 728662 w 3333750"/>
                        <a:gd name="connsiteY3" fmla="*/ 73 h 1444464"/>
                        <a:gd name="connsiteX4" fmla="*/ 938212 w 3333750"/>
                        <a:gd name="connsiteY4" fmla="*/ 76273 h 1444464"/>
                        <a:gd name="connsiteX5" fmla="*/ 1190625 w 3333750"/>
                        <a:gd name="connsiteY5" fmla="*/ 319161 h 1444464"/>
                        <a:gd name="connsiteX6" fmla="*/ 1457325 w 3333750"/>
                        <a:gd name="connsiteY6" fmla="*/ 728736 h 1444464"/>
                        <a:gd name="connsiteX7" fmla="*/ 1685925 w 3333750"/>
                        <a:gd name="connsiteY7" fmla="*/ 1095448 h 1444464"/>
                        <a:gd name="connsiteX8" fmla="*/ 1900237 w 3333750"/>
                        <a:gd name="connsiteY8" fmla="*/ 1333573 h 1444464"/>
                        <a:gd name="connsiteX9" fmla="*/ 2143125 w 3333750"/>
                        <a:gd name="connsiteY9" fmla="*/ 1443111 h 1444464"/>
                        <a:gd name="connsiteX10" fmla="*/ 2376487 w 3333750"/>
                        <a:gd name="connsiteY10" fmla="*/ 1381198 h 1444464"/>
                        <a:gd name="connsiteX11" fmla="*/ 2586037 w 3333750"/>
                        <a:gd name="connsiteY11" fmla="*/ 1190698 h 1444464"/>
                        <a:gd name="connsiteX12" fmla="*/ 2905125 w 3333750"/>
                        <a:gd name="connsiteY12" fmla="*/ 719211 h 1444464"/>
                        <a:gd name="connsiteX13" fmla="*/ 3114675 w 3333750"/>
                        <a:gd name="connsiteY13" fmla="*/ 390598 h 1444464"/>
                        <a:gd name="connsiteX14" fmla="*/ 3333750 w 3333750"/>
                        <a:gd name="connsiteY14" fmla="*/ 133423 h 1444464"/>
                        <a:gd name="connsiteX0" fmla="*/ 0 w 3333750"/>
                        <a:gd name="connsiteY0" fmla="*/ 719211 h 1444464"/>
                        <a:gd name="connsiteX1" fmla="*/ 238125 w 3333750"/>
                        <a:gd name="connsiteY1" fmla="*/ 362023 h 1444464"/>
                        <a:gd name="connsiteX2" fmla="*/ 481012 w 3333750"/>
                        <a:gd name="connsiteY2" fmla="*/ 85798 h 1444464"/>
                        <a:gd name="connsiteX3" fmla="*/ 728662 w 3333750"/>
                        <a:gd name="connsiteY3" fmla="*/ 73 h 1444464"/>
                        <a:gd name="connsiteX4" fmla="*/ 938212 w 3333750"/>
                        <a:gd name="connsiteY4" fmla="*/ 76273 h 1444464"/>
                        <a:gd name="connsiteX5" fmla="*/ 1190625 w 3333750"/>
                        <a:gd name="connsiteY5" fmla="*/ 319161 h 1444464"/>
                        <a:gd name="connsiteX6" fmla="*/ 1457325 w 3333750"/>
                        <a:gd name="connsiteY6" fmla="*/ 728736 h 1444464"/>
                        <a:gd name="connsiteX7" fmla="*/ 1685925 w 3333750"/>
                        <a:gd name="connsiteY7" fmla="*/ 1095448 h 1444464"/>
                        <a:gd name="connsiteX8" fmla="*/ 1900237 w 3333750"/>
                        <a:gd name="connsiteY8" fmla="*/ 1333573 h 1444464"/>
                        <a:gd name="connsiteX9" fmla="*/ 2143125 w 3333750"/>
                        <a:gd name="connsiteY9" fmla="*/ 1443111 h 1444464"/>
                        <a:gd name="connsiteX10" fmla="*/ 2376487 w 3333750"/>
                        <a:gd name="connsiteY10" fmla="*/ 1381198 h 1444464"/>
                        <a:gd name="connsiteX11" fmla="*/ 2586037 w 3333750"/>
                        <a:gd name="connsiteY11" fmla="*/ 1190698 h 1444464"/>
                        <a:gd name="connsiteX12" fmla="*/ 2905125 w 3333750"/>
                        <a:gd name="connsiteY12" fmla="*/ 719211 h 1444464"/>
                        <a:gd name="connsiteX13" fmla="*/ 3114675 w 3333750"/>
                        <a:gd name="connsiteY13" fmla="*/ 390598 h 1444464"/>
                        <a:gd name="connsiteX14" fmla="*/ 3333750 w 3333750"/>
                        <a:gd name="connsiteY14" fmla="*/ 133423 h 1444464"/>
                        <a:gd name="connsiteX0" fmla="*/ 0 w 3114675"/>
                        <a:gd name="connsiteY0" fmla="*/ 719211 h 1444464"/>
                        <a:gd name="connsiteX1" fmla="*/ 238125 w 3114675"/>
                        <a:gd name="connsiteY1" fmla="*/ 362023 h 1444464"/>
                        <a:gd name="connsiteX2" fmla="*/ 481012 w 3114675"/>
                        <a:gd name="connsiteY2" fmla="*/ 85798 h 1444464"/>
                        <a:gd name="connsiteX3" fmla="*/ 728662 w 3114675"/>
                        <a:gd name="connsiteY3" fmla="*/ 73 h 1444464"/>
                        <a:gd name="connsiteX4" fmla="*/ 938212 w 3114675"/>
                        <a:gd name="connsiteY4" fmla="*/ 76273 h 1444464"/>
                        <a:gd name="connsiteX5" fmla="*/ 1190625 w 3114675"/>
                        <a:gd name="connsiteY5" fmla="*/ 319161 h 1444464"/>
                        <a:gd name="connsiteX6" fmla="*/ 1457325 w 3114675"/>
                        <a:gd name="connsiteY6" fmla="*/ 728736 h 1444464"/>
                        <a:gd name="connsiteX7" fmla="*/ 1685925 w 3114675"/>
                        <a:gd name="connsiteY7" fmla="*/ 1095448 h 1444464"/>
                        <a:gd name="connsiteX8" fmla="*/ 1900237 w 3114675"/>
                        <a:gd name="connsiteY8" fmla="*/ 1333573 h 1444464"/>
                        <a:gd name="connsiteX9" fmla="*/ 2143125 w 3114675"/>
                        <a:gd name="connsiteY9" fmla="*/ 1443111 h 1444464"/>
                        <a:gd name="connsiteX10" fmla="*/ 2376487 w 3114675"/>
                        <a:gd name="connsiteY10" fmla="*/ 1381198 h 1444464"/>
                        <a:gd name="connsiteX11" fmla="*/ 2586037 w 3114675"/>
                        <a:gd name="connsiteY11" fmla="*/ 1190698 h 1444464"/>
                        <a:gd name="connsiteX12" fmla="*/ 2905125 w 3114675"/>
                        <a:gd name="connsiteY12" fmla="*/ 719211 h 1444464"/>
                        <a:gd name="connsiteX13" fmla="*/ 3114675 w 3114675"/>
                        <a:gd name="connsiteY13" fmla="*/ 390598 h 1444464"/>
                        <a:gd name="connsiteX0" fmla="*/ 0 w 3081337"/>
                        <a:gd name="connsiteY0" fmla="*/ 719211 h 1444464"/>
                        <a:gd name="connsiteX1" fmla="*/ 238125 w 3081337"/>
                        <a:gd name="connsiteY1" fmla="*/ 362023 h 1444464"/>
                        <a:gd name="connsiteX2" fmla="*/ 481012 w 3081337"/>
                        <a:gd name="connsiteY2" fmla="*/ 85798 h 1444464"/>
                        <a:gd name="connsiteX3" fmla="*/ 728662 w 3081337"/>
                        <a:gd name="connsiteY3" fmla="*/ 73 h 1444464"/>
                        <a:gd name="connsiteX4" fmla="*/ 938212 w 3081337"/>
                        <a:gd name="connsiteY4" fmla="*/ 76273 h 1444464"/>
                        <a:gd name="connsiteX5" fmla="*/ 1190625 w 3081337"/>
                        <a:gd name="connsiteY5" fmla="*/ 319161 h 1444464"/>
                        <a:gd name="connsiteX6" fmla="*/ 1457325 w 3081337"/>
                        <a:gd name="connsiteY6" fmla="*/ 728736 h 1444464"/>
                        <a:gd name="connsiteX7" fmla="*/ 1685925 w 3081337"/>
                        <a:gd name="connsiteY7" fmla="*/ 1095448 h 1444464"/>
                        <a:gd name="connsiteX8" fmla="*/ 1900237 w 3081337"/>
                        <a:gd name="connsiteY8" fmla="*/ 1333573 h 1444464"/>
                        <a:gd name="connsiteX9" fmla="*/ 2143125 w 3081337"/>
                        <a:gd name="connsiteY9" fmla="*/ 1443111 h 1444464"/>
                        <a:gd name="connsiteX10" fmla="*/ 2376487 w 3081337"/>
                        <a:gd name="connsiteY10" fmla="*/ 1381198 h 1444464"/>
                        <a:gd name="connsiteX11" fmla="*/ 2586037 w 3081337"/>
                        <a:gd name="connsiteY11" fmla="*/ 1190698 h 1444464"/>
                        <a:gd name="connsiteX12" fmla="*/ 2905125 w 3081337"/>
                        <a:gd name="connsiteY12" fmla="*/ 719211 h 1444464"/>
                        <a:gd name="connsiteX13" fmla="*/ 3081337 w 3081337"/>
                        <a:gd name="connsiteY13" fmla="*/ 462036 h 1444464"/>
                        <a:gd name="connsiteX0" fmla="*/ 0 w 2905125"/>
                        <a:gd name="connsiteY0" fmla="*/ 719211 h 1444464"/>
                        <a:gd name="connsiteX1" fmla="*/ 238125 w 2905125"/>
                        <a:gd name="connsiteY1" fmla="*/ 362023 h 1444464"/>
                        <a:gd name="connsiteX2" fmla="*/ 481012 w 2905125"/>
                        <a:gd name="connsiteY2" fmla="*/ 85798 h 1444464"/>
                        <a:gd name="connsiteX3" fmla="*/ 728662 w 2905125"/>
                        <a:gd name="connsiteY3" fmla="*/ 73 h 1444464"/>
                        <a:gd name="connsiteX4" fmla="*/ 938212 w 2905125"/>
                        <a:gd name="connsiteY4" fmla="*/ 76273 h 1444464"/>
                        <a:gd name="connsiteX5" fmla="*/ 1190625 w 2905125"/>
                        <a:gd name="connsiteY5" fmla="*/ 319161 h 1444464"/>
                        <a:gd name="connsiteX6" fmla="*/ 1457325 w 2905125"/>
                        <a:gd name="connsiteY6" fmla="*/ 728736 h 1444464"/>
                        <a:gd name="connsiteX7" fmla="*/ 1685925 w 2905125"/>
                        <a:gd name="connsiteY7" fmla="*/ 1095448 h 1444464"/>
                        <a:gd name="connsiteX8" fmla="*/ 1900237 w 2905125"/>
                        <a:gd name="connsiteY8" fmla="*/ 1333573 h 1444464"/>
                        <a:gd name="connsiteX9" fmla="*/ 2143125 w 2905125"/>
                        <a:gd name="connsiteY9" fmla="*/ 1443111 h 1444464"/>
                        <a:gd name="connsiteX10" fmla="*/ 2376487 w 2905125"/>
                        <a:gd name="connsiteY10" fmla="*/ 1381198 h 1444464"/>
                        <a:gd name="connsiteX11" fmla="*/ 2586037 w 2905125"/>
                        <a:gd name="connsiteY11" fmla="*/ 1190698 h 1444464"/>
                        <a:gd name="connsiteX12" fmla="*/ 2905125 w 2905125"/>
                        <a:gd name="connsiteY12" fmla="*/ 719211 h 14444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905125" h="1444464">
                          <a:moveTo>
                            <a:pt x="0" y="719211"/>
                          </a:moveTo>
                          <a:cubicBezTo>
                            <a:pt x="78978" y="593401"/>
                            <a:pt x="157956" y="467592"/>
                            <a:pt x="238125" y="362023"/>
                          </a:cubicBezTo>
                          <a:cubicBezTo>
                            <a:pt x="318294" y="256454"/>
                            <a:pt x="399256" y="146123"/>
                            <a:pt x="481012" y="85798"/>
                          </a:cubicBezTo>
                          <a:cubicBezTo>
                            <a:pt x="562768" y="25473"/>
                            <a:pt x="652462" y="1660"/>
                            <a:pt x="728662" y="73"/>
                          </a:cubicBezTo>
                          <a:cubicBezTo>
                            <a:pt x="804862" y="-1514"/>
                            <a:pt x="861218" y="23092"/>
                            <a:pt x="938212" y="76273"/>
                          </a:cubicBezTo>
                          <a:cubicBezTo>
                            <a:pt x="1015206" y="129454"/>
                            <a:pt x="1104106" y="210417"/>
                            <a:pt x="1190625" y="319161"/>
                          </a:cubicBezTo>
                          <a:cubicBezTo>
                            <a:pt x="1277144" y="427905"/>
                            <a:pt x="1374775" y="599355"/>
                            <a:pt x="1457325" y="728736"/>
                          </a:cubicBezTo>
                          <a:cubicBezTo>
                            <a:pt x="1539875" y="858117"/>
                            <a:pt x="1612106" y="994642"/>
                            <a:pt x="1685925" y="1095448"/>
                          </a:cubicBezTo>
                          <a:cubicBezTo>
                            <a:pt x="1759744" y="1196254"/>
                            <a:pt x="1824037" y="1275629"/>
                            <a:pt x="1900237" y="1333573"/>
                          </a:cubicBezTo>
                          <a:cubicBezTo>
                            <a:pt x="1976437" y="1391517"/>
                            <a:pt x="2063750" y="1435174"/>
                            <a:pt x="2143125" y="1443111"/>
                          </a:cubicBezTo>
                          <a:cubicBezTo>
                            <a:pt x="2222500" y="1451048"/>
                            <a:pt x="2302668" y="1423267"/>
                            <a:pt x="2376487" y="1381198"/>
                          </a:cubicBezTo>
                          <a:cubicBezTo>
                            <a:pt x="2450306" y="1339129"/>
                            <a:pt x="2497931" y="1301029"/>
                            <a:pt x="2586037" y="1190698"/>
                          </a:cubicBezTo>
                          <a:cubicBezTo>
                            <a:pt x="2674143" y="1080367"/>
                            <a:pt x="2822575" y="840655"/>
                            <a:pt x="2905125" y="719211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rgbClr val="0070C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dirty="0">
                        <a:solidFill>
                          <a:srgbClr val="00B0F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66FABB9-D48A-4DCC-A82A-1FABC6CF3D66}"/>
                  </a:ext>
                </a:extLst>
              </p:cNvPr>
              <p:cNvGrpSpPr/>
              <p:nvPr/>
            </p:nvGrpSpPr>
            <p:grpSpPr>
              <a:xfrm rot="16200000">
                <a:off x="8048058" y="733264"/>
                <a:ext cx="3497943" cy="3918859"/>
                <a:chOff x="863599" y="515257"/>
                <a:chExt cx="3497943" cy="3918859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077EE873-499D-48ED-B017-56C5DBBB9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599" y="5152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941A8BD8-BD29-4123-A259-5AC80A80FC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513" y="515258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6F27886-1616-44C0-86E1-663E019D0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1542" y="5152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7E0CBE20-17C5-40E4-B53F-EB6EDB1B1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85885" y="5152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15DDBD5-33D6-43B9-9182-B39B4A4A7B0C}"/>
                </a:ext>
              </a:extLst>
            </p:cNvPr>
            <p:cNvSpPr/>
            <p:nvPr/>
          </p:nvSpPr>
          <p:spPr>
            <a:xfrm>
              <a:off x="11918715" y="1699540"/>
              <a:ext cx="2513582" cy="484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1853658-E2CD-4DC9-BA6E-194B91BB9408}"/>
                </a:ext>
              </a:extLst>
            </p:cNvPr>
            <p:cNvGrpSpPr/>
            <p:nvPr/>
          </p:nvGrpSpPr>
          <p:grpSpPr>
            <a:xfrm>
              <a:off x="8880597" y="1185230"/>
              <a:ext cx="1814728" cy="6979870"/>
              <a:chOff x="1712007" y="-231103"/>
              <a:chExt cx="1814728" cy="6979870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59A65A5B-87D6-45F2-80F3-D2BD1984111E}"/>
                  </a:ext>
                </a:extLst>
              </p:cNvPr>
              <p:cNvGrpSpPr/>
              <p:nvPr/>
            </p:nvGrpSpPr>
            <p:grpSpPr>
              <a:xfrm>
                <a:off x="1831700" y="-231103"/>
                <a:ext cx="1537235" cy="6979870"/>
                <a:chOff x="-7874318" y="-1062461"/>
                <a:chExt cx="1537235" cy="6979870"/>
              </a:xfrm>
            </p:grpSpPr>
            <p:grpSp>
              <p:nvGrpSpPr>
                <p:cNvPr id="203" name="Group 202">
                  <a:extLst>
                    <a:ext uri="{FF2B5EF4-FFF2-40B4-BE49-F238E27FC236}">
                      <a16:creationId xmlns:a16="http://schemas.microsoft.com/office/drawing/2014/main" id="{CAFD2252-3E54-4DA9-8581-143FC1C6045D}"/>
                    </a:ext>
                  </a:extLst>
                </p:cNvPr>
                <p:cNvGrpSpPr/>
                <p:nvPr/>
              </p:nvGrpSpPr>
              <p:grpSpPr>
                <a:xfrm rot="16200000">
                  <a:off x="-11169716" y="2232937"/>
                  <a:ext cx="6978795" cy="387999"/>
                  <a:chOff x="5717365" y="4875155"/>
                  <a:chExt cx="8641157" cy="1536573"/>
                </a:xfrm>
              </p:grpSpPr>
              <p:sp>
                <p:nvSpPr>
                  <p:cNvPr id="220" name="Freeform: Shape 219">
                    <a:extLst>
                      <a:ext uri="{FF2B5EF4-FFF2-40B4-BE49-F238E27FC236}">
                        <a16:creationId xmlns:a16="http://schemas.microsoft.com/office/drawing/2014/main" id="{4B131F33-766F-4F3A-B29E-AF0277EBC49A}"/>
                      </a:ext>
                    </a:extLst>
                  </p:cNvPr>
                  <p:cNvSpPr/>
                  <p:nvPr/>
                </p:nvSpPr>
                <p:spPr>
                  <a:xfrm>
                    <a:off x="8576783" y="5026041"/>
                    <a:ext cx="2890869" cy="1385680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76200">
                    <a:solidFill>
                      <a:srgbClr val="FFC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221" name="Freeform: Shape 220">
                    <a:extLst>
                      <a:ext uri="{FF2B5EF4-FFF2-40B4-BE49-F238E27FC236}">
                        <a16:creationId xmlns:a16="http://schemas.microsoft.com/office/drawing/2014/main" id="{955ED66C-3B5F-441E-A9DD-0D84B125F3D0}"/>
                      </a:ext>
                    </a:extLst>
                  </p:cNvPr>
                  <p:cNvSpPr/>
                  <p:nvPr/>
                </p:nvSpPr>
                <p:spPr>
                  <a:xfrm>
                    <a:off x="11467653" y="5026056"/>
                    <a:ext cx="2890869" cy="1385672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76200">
                    <a:solidFill>
                      <a:srgbClr val="FFC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222" name="Freeform: Shape 221">
                    <a:extLst>
                      <a:ext uri="{FF2B5EF4-FFF2-40B4-BE49-F238E27FC236}">
                        <a16:creationId xmlns:a16="http://schemas.microsoft.com/office/drawing/2014/main" id="{EFEE0275-29AE-4800-8DAF-471E9B959E51}"/>
                      </a:ext>
                    </a:extLst>
                  </p:cNvPr>
                  <p:cNvSpPr/>
                  <p:nvPr/>
                </p:nvSpPr>
                <p:spPr>
                  <a:xfrm>
                    <a:off x="5717365" y="4875155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76200">
                    <a:solidFill>
                      <a:srgbClr val="FFC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08B12DBA-7210-4E27-9B55-0346FBF024A2}"/>
                    </a:ext>
                  </a:extLst>
                </p:cNvPr>
                <p:cNvGrpSpPr/>
                <p:nvPr/>
              </p:nvGrpSpPr>
              <p:grpSpPr>
                <a:xfrm rot="5400000" flipH="1">
                  <a:off x="-9995080" y="2259412"/>
                  <a:ext cx="6966096" cy="349898"/>
                  <a:chOff x="5717365" y="4875151"/>
                  <a:chExt cx="8625433" cy="1385675"/>
                </a:xfrm>
              </p:grpSpPr>
              <p:sp>
                <p:nvSpPr>
                  <p:cNvPr id="217" name="Freeform: Shape 216">
                    <a:extLst>
                      <a:ext uri="{FF2B5EF4-FFF2-40B4-BE49-F238E27FC236}">
                        <a16:creationId xmlns:a16="http://schemas.microsoft.com/office/drawing/2014/main" id="{599129E7-C232-4D6E-9408-0F81B1E8033C}"/>
                      </a:ext>
                    </a:extLst>
                  </p:cNvPr>
                  <p:cNvSpPr/>
                  <p:nvPr/>
                </p:nvSpPr>
                <p:spPr>
                  <a:xfrm>
                    <a:off x="8561061" y="4875155"/>
                    <a:ext cx="2890869" cy="1385667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76200">
                    <a:solidFill>
                      <a:srgbClr val="FFC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218" name="Freeform: Shape 217">
                    <a:extLst>
                      <a:ext uri="{FF2B5EF4-FFF2-40B4-BE49-F238E27FC236}">
                        <a16:creationId xmlns:a16="http://schemas.microsoft.com/office/drawing/2014/main" id="{247D193F-BA54-46ED-A8C6-221D7A4CA783}"/>
                      </a:ext>
                    </a:extLst>
                  </p:cNvPr>
                  <p:cNvSpPr/>
                  <p:nvPr/>
                </p:nvSpPr>
                <p:spPr>
                  <a:xfrm>
                    <a:off x="11451928" y="4875151"/>
                    <a:ext cx="2890870" cy="1385673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76200">
                    <a:solidFill>
                      <a:srgbClr val="FFC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219" name="Freeform: Shape 218">
                    <a:extLst>
                      <a:ext uri="{FF2B5EF4-FFF2-40B4-BE49-F238E27FC236}">
                        <a16:creationId xmlns:a16="http://schemas.microsoft.com/office/drawing/2014/main" id="{F64266A1-9542-413B-B2A7-E0E5A96E2EC5}"/>
                      </a:ext>
                    </a:extLst>
                  </p:cNvPr>
                  <p:cNvSpPr/>
                  <p:nvPr/>
                </p:nvSpPr>
                <p:spPr>
                  <a:xfrm>
                    <a:off x="5717365" y="4875155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76200">
                    <a:solidFill>
                      <a:srgbClr val="FFC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</p:grpSp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11BE5E13-88F9-4712-817B-E928B7E3331C}"/>
                  </a:ext>
                </a:extLst>
              </p:cNvPr>
              <p:cNvSpPr/>
              <p:nvPr/>
            </p:nvSpPr>
            <p:spPr>
              <a:xfrm>
                <a:off x="1716627" y="3659414"/>
                <a:ext cx="306352" cy="34503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188FB6F5-D816-4B1D-9ACD-EE4F7D38B24C}"/>
                  </a:ext>
                </a:extLst>
              </p:cNvPr>
              <p:cNvSpPr/>
              <p:nvPr/>
            </p:nvSpPr>
            <p:spPr>
              <a:xfrm>
                <a:off x="3220383" y="3672114"/>
                <a:ext cx="306352" cy="34503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46E2ABE3-AAB5-485B-89CC-60D1EC7CB665}"/>
                  </a:ext>
                </a:extLst>
              </p:cNvPr>
              <p:cNvSpPr/>
              <p:nvPr/>
            </p:nvSpPr>
            <p:spPr>
              <a:xfrm>
                <a:off x="1712007" y="1320880"/>
                <a:ext cx="306352" cy="34503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1D72D5ED-89F1-408C-8B0F-F8107E5ED580}"/>
                  </a:ext>
                </a:extLst>
              </p:cNvPr>
              <p:cNvSpPr/>
              <p:nvPr/>
            </p:nvSpPr>
            <p:spPr>
              <a:xfrm>
                <a:off x="3215763" y="1333580"/>
                <a:ext cx="306352" cy="34503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8992F03-1B66-4468-AE97-D3E5E7377B85}"/>
                </a:ext>
              </a:extLst>
            </p:cNvPr>
            <p:cNvGrpSpPr/>
            <p:nvPr/>
          </p:nvGrpSpPr>
          <p:grpSpPr>
            <a:xfrm>
              <a:off x="7980585" y="6113473"/>
              <a:ext cx="3759737" cy="707886"/>
              <a:chOff x="815989" y="4644572"/>
              <a:chExt cx="3759737" cy="707886"/>
            </a:xfrm>
          </p:grpSpPr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5E0D6E39-005E-4D67-987F-1C6478C02C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5989" y="5008577"/>
                <a:ext cx="1736902" cy="1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27C8C71A-EEDF-416A-9E49-6054A6110B75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464" y="4644572"/>
                    <a:ext cx="190426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4000" dirty="0">
                        <a:solidFill>
                          <a:srgbClr val="002060"/>
                        </a:solidFill>
                      </a:rPr>
                      <a:t>space </a:t>
                    </a:r>
                    <a14:m>
                      <m:oMath xmlns:m="http://schemas.openxmlformats.org/officeDocument/2006/math">
                        <m:r>
                          <a:rPr lang="en-GB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GB" sz="4000" dirty="0">
                        <a:solidFill>
                          <a:srgbClr val="002060"/>
                        </a:solidFill>
                      </a:rPr>
                      <a:t> </a:t>
                    </a:r>
                    <a:endParaRPr lang="en-CA" sz="40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27C8C71A-EEDF-416A-9E49-6054A6110B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464" y="4644572"/>
                    <a:ext cx="1904262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538" t="-15517" b="-3620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2AB0FFBE-35C0-4D7D-82BC-A7920D15B580}"/>
                </a:ext>
              </a:extLst>
            </p:cNvPr>
            <p:cNvGrpSpPr/>
            <p:nvPr/>
          </p:nvGrpSpPr>
          <p:grpSpPr>
            <a:xfrm>
              <a:off x="6727436" y="1295933"/>
              <a:ext cx="1809791" cy="3046592"/>
              <a:chOff x="6727436" y="-90420"/>
              <a:chExt cx="1809791" cy="30465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A6DCA893-910E-4D61-BDDF-00E53E14C5D4}"/>
                      </a:ext>
                    </a:extLst>
                  </p:cNvPr>
                  <p:cNvSpPr txBox="1"/>
                  <p:nvPr/>
                </p:nvSpPr>
                <p:spPr>
                  <a:xfrm>
                    <a:off x="6727436" y="-90420"/>
                    <a:ext cx="1809791" cy="707886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127000"/>
                  </a:effectLst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4000" dirty="0">
                        <a:solidFill>
                          <a:srgbClr val="002060"/>
                        </a:solidFill>
                      </a:rPr>
                      <a:t>time </a:t>
                    </a:r>
                    <a14:m>
                      <m:oMath xmlns:m="http://schemas.openxmlformats.org/officeDocument/2006/math"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r>
                      <a:rPr lang="en-GB" sz="4000" dirty="0">
                        <a:solidFill>
                          <a:srgbClr val="002060"/>
                        </a:solidFill>
                      </a:rPr>
                      <a:t> </a:t>
                    </a:r>
                    <a:endParaRPr lang="en-CA" sz="40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A6DCA893-910E-4D61-BDDF-00E53E14C5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7436" y="-90420"/>
                    <a:ext cx="1809791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162" t="-15517" b="-36207"/>
                    </a:stretch>
                  </a:blipFill>
                  <a:effectLst>
                    <a:softEdge rad="127000"/>
                  </a:effectLst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504377AD-D9AE-4A2D-A75A-77F8A33E8FD0}"/>
                  </a:ext>
                </a:extLst>
              </p:cNvPr>
              <p:cNvSpPr/>
              <p:nvPr/>
            </p:nvSpPr>
            <p:spPr>
              <a:xfrm rot="16200000">
                <a:off x="5946510" y="1613858"/>
                <a:ext cx="2334732" cy="349896"/>
              </a:xfrm>
              <a:custGeom>
                <a:avLst/>
                <a:gdLst>
                  <a:gd name="connsiteX0" fmla="*/ 0 w 4210050"/>
                  <a:gd name="connsiteY0" fmla="*/ 722366 h 1447619"/>
                  <a:gd name="connsiteX1" fmla="*/ 238125 w 4210050"/>
                  <a:gd name="connsiteY1" fmla="*/ 365178 h 1447619"/>
                  <a:gd name="connsiteX2" fmla="*/ 481012 w 4210050"/>
                  <a:gd name="connsiteY2" fmla="*/ 88953 h 1447619"/>
                  <a:gd name="connsiteX3" fmla="*/ 728662 w 4210050"/>
                  <a:gd name="connsiteY3" fmla="*/ 3228 h 1447619"/>
                  <a:gd name="connsiteX4" fmla="*/ 938212 w 4210050"/>
                  <a:gd name="connsiteY4" fmla="*/ 79428 h 1447619"/>
                  <a:gd name="connsiteX5" fmla="*/ 1190625 w 4210050"/>
                  <a:gd name="connsiteY5" fmla="*/ 322316 h 1447619"/>
                  <a:gd name="connsiteX6" fmla="*/ 1457325 w 4210050"/>
                  <a:gd name="connsiteY6" fmla="*/ 731891 h 1447619"/>
                  <a:gd name="connsiteX7" fmla="*/ 1685925 w 4210050"/>
                  <a:gd name="connsiteY7" fmla="*/ 1098603 h 1447619"/>
                  <a:gd name="connsiteX8" fmla="*/ 1900237 w 4210050"/>
                  <a:gd name="connsiteY8" fmla="*/ 1336728 h 1447619"/>
                  <a:gd name="connsiteX9" fmla="*/ 2143125 w 4210050"/>
                  <a:gd name="connsiteY9" fmla="*/ 1446266 h 1447619"/>
                  <a:gd name="connsiteX10" fmla="*/ 2376487 w 4210050"/>
                  <a:gd name="connsiteY10" fmla="*/ 1384353 h 1447619"/>
                  <a:gd name="connsiteX11" fmla="*/ 2586037 w 4210050"/>
                  <a:gd name="connsiteY11" fmla="*/ 1193853 h 1447619"/>
                  <a:gd name="connsiteX12" fmla="*/ 2905125 w 4210050"/>
                  <a:gd name="connsiteY12" fmla="*/ 722366 h 1447619"/>
                  <a:gd name="connsiteX13" fmla="*/ 3114675 w 4210050"/>
                  <a:gd name="connsiteY13" fmla="*/ 393753 h 1447619"/>
                  <a:gd name="connsiteX14" fmla="*/ 3333750 w 4210050"/>
                  <a:gd name="connsiteY14" fmla="*/ 136578 h 1447619"/>
                  <a:gd name="connsiteX15" fmla="*/ 3567112 w 4210050"/>
                  <a:gd name="connsiteY15" fmla="*/ 12753 h 1447619"/>
                  <a:gd name="connsiteX16" fmla="*/ 3733800 w 4210050"/>
                  <a:gd name="connsiteY16" fmla="*/ 22278 h 1447619"/>
                  <a:gd name="connsiteX17" fmla="*/ 3962400 w 4210050"/>
                  <a:gd name="connsiteY17" fmla="*/ 174678 h 1447619"/>
                  <a:gd name="connsiteX18" fmla="*/ 4210050 w 4210050"/>
                  <a:gd name="connsiteY18" fmla="*/ 498528 h 1447619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567112 w 4210050"/>
                  <a:gd name="connsiteY15" fmla="*/ 9598 h 1444464"/>
                  <a:gd name="connsiteX16" fmla="*/ 3962400 w 4210050"/>
                  <a:gd name="connsiteY16" fmla="*/ 171523 h 1444464"/>
                  <a:gd name="connsiteX17" fmla="*/ 4210050 w 4210050"/>
                  <a:gd name="connsiteY17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962400 w 4210050"/>
                  <a:gd name="connsiteY15" fmla="*/ 171523 h 1444464"/>
                  <a:gd name="connsiteX16" fmla="*/ 4210050 w 4210050"/>
                  <a:gd name="connsiteY16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4210050 w 4210050"/>
                  <a:gd name="connsiteY15" fmla="*/ 49537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114675"/>
                  <a:gd name="connsiteY0" fmla="*/ 719211 h 1444464"/>
                  <a:gd name="connsiteX1" fmla="*/ 238125 w 3114675"/>
                  <a:gd name="connsiteY1" fmla="*/ 362023 h 1444464"/>
                  <a:gd name="connsiteX2" fmla="*/ 481012 w 3114675"/>
                  <a:gd name="connsiteY2" fmla="*/ 85798 h 1444464"/>
                  <a:gd name="connsiteX3" fmla="*/ 728662 w 3114675"/>
                  <a:gd name="connsiteY3" fmla="*/ 73 h 1444464"/>
                  <a:gd name="connsiteX4" fmla="*/ 938212 w 3114675"/>
                  <a:gd name="connsiteY4" fmla="*/ 76273 h 1444464"/>
                  <a:gd name="connsiteX5" fmla="*/ 1190625 w 3114675"/>
                  <a:gd name="connsiteY5" fmla="*/ 319161 h 1444464"/>
                  <a:gd name="connsiteX6" fmla="*/ 1457325 w 3114675"/>
                  <a:gd name="connsiteY6" fmla="*/ 728736 h 1444464"/>
                  <a:gd name="connsiteX7" fmla="*/ 1685925 w 3114675"/>
                  <a:gd name="connsiteY7" fmla="*/ 1095448 h 1444464"/>
                  <a:gd name="connsiteX8" fmla="*/ 1900237 w 3114675"/>
                  <a:gd name="connsiteY8" fmla="*/ 1333573 h 1444464"/>
                  <a:gd name="connsiteX9" fmla="*/ 2143125 w 3114675"/>
                  <a:gd name="connsiteY9" fmla="*/ 1443111 h 1444464"/>
                  <a:gd name="connsiteX10" fmla="*/ 2376487 w 3114675"/>
                  <a:gd name="connsiteY10" fmla="*/ 1381198 h 1444464"/>
                  <a:gd name="connsiteX11" fmla="*/ 2586037 w 3114675"/>
                  <a:gd name="connsiteY11" fmla="*/ 1190698 h 1444464"/>
                  <a:gd name="connsiteX12" fmla="*/ 2905125 w 3114675"/>
                  <a:gd name="connsiteY12" fmla="*/ 719211 h 1444464"/>
                  <a:gd name="connsiteX13" fmla="*/ 3114675 w 3114675"/>
                  <a:gd name="connsiteY13" fmla="*/ 390598 h 1444464"/>
                  <a:gd name="connsiteX0" fmla="*/ 0 w 3081337"/>
                  <a:gd name="connsiteY0" fmla="*/ 719211 h 1444464"/>
                  <a:gd name="connsiteX1" fmla="*/ 238125 w 3081337"/>
                  <a:gd name="connsiteY1" fmla="*/ 362023 h 1444464"/>
                  <a:gd name="connsiteX2" fmla="*/ 481012 w 3081337"/>
                  <a:gd name="connsiteY2" fmla="*/ 85798 h 1444464"/>
                  <a:gd name="connsiteX3" fmla="*/ 728662 w 3081337"/>
                  <a:gd name="connsiteY3" fmla="*/ 73 h 1444464"/>
                  <a:gd name="connsiteX4" fmla="*/ 938212 w 3081337"/>
                  <a:gd name="connsiteY4" fmla="*/ 76273 h 1444464"/>
                  <a:gd name="connsiteX5" fmla="*/ 1190625 w 3081337"/>
                  <a:gd name="connsiteY5" fmla="*/ 319161 h 1444464"/>
                  <a:gd name="connsiteX6" fmla="*/ 1457325 w 3081337"/>
                  <a:gd name="connsiteY6" fmla="*/ 728736 h 1444464"/>
                  <a:gd name="connsiteX7" fmla="*/ 1685925 w 3081337"/>
                  <a:gd name="connsiteY7" fmla="*/ 1095448 h 1444464"/>
                  <a:gd name="connsiteX8" fmla="*/ 1900237 w 3081337"/>
                  <a:gd name="connsiteY8" fmla="*/ 1333573 h 1444464"/>
                  <a:gd name="connsiteX9" fmla="*/ 2143125 w 3081337"/>
                  <a:gd name="connsiteY9" fmla="*/ 1443111 h 1444464"/>
                  <a:gd name="connsiteX10" fmla="*/ 2376487 w 3081337"/>
                  <a:gd name="connsiteY10" fmla="*/ 1381198 h 1444464"/>
                  <a:gd name="connsiteX11" fmla="*/ 2586037 w 3081337"/>
                  <a:gd name="connsiteY11" fmla="*/ 1190698 h 1444464"/>
                  <a:gd name="connsiteX12" fmla="*/ 2905125 w 3081337"/>
                  <a:gd name="connsiteY12" fmla="*/ 719211 h 1444464"/>
                  <a:gd name="connsiteX13" fmla="*/ 3081337 w 3081337"/>
                  <a:gd name="connsiteY13" fmla="*/ 462036 h 1444464"/>
                  <a:gd name="connsiteX0" fmla="*/ 0 w 2905125"/>
                  <a:gd name="connsiteY0" fmla="*/ 719211 h 1444464"/>
                  <a:gd name="connsiteX1" fmla="*/ 238125 w 2905125"/>
                  <a:gd name="connsiteY1" fmla="*/ 362023 h 1444464"/>
                  <a:gd name="connsiteX2" fmla="*/ 481012 w 2905125"/>
                  <a:gd name="connsiteY2" fmla="*/ 85798 h 1444464"/>
                  <a:gd name="connsiteX3" fmla="*/ 728662 w 2905125"/>
                  <a:gd name="connsiteY3" fmla="*/ 73 h 1444464"/>
                  <a:gd name="connsiteX4" fmla="*/ 938212 w 2905125"/>
                  <a:gd name="connsiteY4" fmla="*/ 76273 h 1444464"/>
                  <a:gd name="connsiteX5" fmla="*/ 1190625 w 2905125"/>
                  <a:gd name="connsiteY5" fmla="*/ 319161 h 1444464"/>
                  <a:gd name="connsiteX6" fmla="*/ 1457325 w 2905125"/>
                  <a:gd name="connsiteY6" fmla="*/ 728736 h 1444464"/>
                  <a:gd name="connsiteX7" fmla="*/ 1685925 w 2905125"/>
                  <a:gd name="connsiteY7" fmla="*/ 1095448 h 1444464"/>
                  <a:gd name="connsiteX8" fmla="*/ 1900237 w 2905125"/>
                  <a:gd name="connsiteY8" fmla="*/ 1333573 h 1444464"/>
                  <a:gd name="connsiteX9" fmla="*/ 2143125 w 2905125"/>
                  <a:gd name="connsiteY9" fmla="*/ 1443111 h 1444464"/>
                  <a:gd name="connsiteX10" fmla="*/ 2376487 w 2905125"/>
                  <a:gd name="connsiteY10" fmla="*/ 1381198 h 1444464"/>
                  <a:gd name="connsiteX11" fmla="*/ 2586037 w 2905125"/>
                  <a:gd name="connsiteY11" fmla="*/ 1190698 h 1444464"/>
                  <a:gd name="connsiteX12" fmla="*/ 2905125 w 2905125"/>
                  <a:gd name="connsiteY12" fmla="*/ 719211 h 144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5125" h="1444464">
                    <a:moveTo>
                      <a:pt x="0" y="719211"/>
                    </a:moveTo>
                    <a:cubicBezTo>
                      <a:pt x="78978" y="593401"/>
                      <a:pt x="157956" y="467592"/>
                      <a:pt x="238125" y="362023"/>
                    </a:cubicBezTo>
                    <a:cubicBezTo>
                      <a:pt x="318294" y="256454"/>
                      <a:pt x="399256" y="146123"/>
                      <a:pt x="481012" y="85798"/>
                    </a:cubicBezTo>
                    <a:cubicBezTo>
                      <a:pt x="562768" y="25473"/>
                      <a:pt x="652462" y="1660"/>
                      <a:pt x="728662" y="73"/>
                    </a:cubicBezTo>
                    <a:cubicBezTo>
                      <a:pt x="804862" y="-1514"/>
                      <a:pt x="861218" y="23092"/>
                      <a:pt x="938212" y="76273"/>
                    </a:cubicBezTo>
                    <a:cubicBezTo>
                      <a:pt x="1015206" y="129454"/>
                      <a:pt x="1104106" y="210417"/>
                      <a:pt x="1190625" y="319161"/>
                    </a:cubicBezTo>
                    <a:cubicBezTo>
                      <a:pt x="1277144" y="427905"/>
                      <a:pt x="1374775" y="599355"/>
                      <a:pt x="1457325" y="728736"/>
                    </a:cubicBezTo>
                    <a:cubicBezTo>
                      <a:pt x="1539875" y="858117"/>
                      <a:pt x="1612106" y="994642"/>
                      <a:pt x="1685925" y="1095448"/>
                    </a:cubicBezTo>
                    <a:cubicBezTo>
                      <a:pt x="1759744" y="1196254"/>
                      <a:pt x="1824037" y="1275629"/>
                      <a:pt x="1900237" y="1333573"/>
                    </a:cubicBezTo>
                    <a:cubicBezTo>
                      <a:pt x="1976437" y="1391517"/>
                      <a:pt x="2063750" y="1435174"/>
                      <a:pt x="2143125" y="1443111"/>
                    </a:cubicBezTo>
                    <a:cubicBezTo>
                      <a:pt x="2222500" y="1451048"/>
                      <a:pt x="2302668" y="1423267"/>
                      <a:pt x="2376487" y="1381198"/>
                    </a:cubicBezTo>
                    <a:cubicBezTo>
                      <a:pt x="2450306" y="1339129"/>
                      <a:pt x="2497931" y="1301029"/>
                      <a:pt x="2586037" y="1190698"/>
                    </a:cubicBezTo>
                    <a:cubicBezTo>
                      <a:pt x="2674143" y="1080367"/>
                      <a:pt x="2822575" y="840655"/>
                      <a:pt x="2905125" y="719211"/>
                    </a:cubicBezTo>
                  </a:path>
                </a:pathLst>
              </a:custGeom>
              <a:noFill/>
              <a:ln w="76200">
                <a:solidFill>
                  <a:srgbClr val="00206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00B0F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53BBAAB6-95FE-4027-9963-5CA10BE17447}"/>
                    </a:ext>
                  </a:extLst>
                </p:cNvPr>
                <p:cNvSpPr txBox="1"/>
                <p:nvPr/>
              </p:nvSpPr>
              <p:spPr>
                <a:xfrm>
                  <a:off x="10856443" y="5444295"/>
                  <a:ext cx="809185" cy="830997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rgbClr val="481F67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4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GB" sz="4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CA" sz="48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53BBAAB6-95FE-4027-9963-5CA10BE17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6443" y="5444295"/>
                  <a:ext cx="809185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57150">
                  <a:solidFill>
                    <a:srgbClr val="481F67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B27C713-F18D-41B8-980D-180295625E9F}"/>
                </a:ext>
              </a:extLst>
            </p:cNvPr>
            <p:cNvGrpSpPr/>
            <p:nvPr/>
          </p:nvGrpSpPr>
          <p:grpSpPr>
            <a:xfrm>
              <a:off x="9000290" y="2003819"/>
              <a:ext cx="1562634" cy="4073517"/>
              <a:chOff x="9000290" y="2003819"/>
              <a:chExt cx="1562634" cy="4073517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B75E732-010A-425A-94FF-6DAA000C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0290" y="5314306"/>
                <a:ext cx="1537234" cy="0"/>
              </a:xfrm>
              <a:prstGeom prst="straightConnector1">
                <a:avLst/>
              </a:prstGeom>
              <a:ln w="101600">
                <a:solidFill>
                  <a:srgbClr val="481F6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A649FE7A-3C40-4C4F-8983-1645BA14C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186" y="4123468"/>
                <a:ext cx="891094" cy="0"/>
              </a:xfrm>
              <a:prstGeom prst="straightConnector1">
                <a:avLst/>
              </a:prstGeom>
              <a:ln w="101600">
                <a:solidFill>
                  <a:srgbClr val="481F6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B5F51B97-EEF6-49CF-B938-5920094C2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5690" y="2973657"/>
                <a:ext cx="1537234" cy="0"/>
              </a:xfrm>
              <a:prstGeom prst="straightConnector1">
                <a:avLst/>
              </a:prstGeom>
              <a:ln w="101600">
                <a:solidFill>
                  <a:srgbClr val="481F6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1FFB5359-8876-472E-9F61-BF9F75172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3746" y="6077336"/>
                <a:ext cx="891094" cy="0"/>
              </a:xfrm>
              <a:prstGeom prst="straightConnector1">
                <a:avLst/>
              </a:prstGeom>
              <a:ln w="101600">
                <a:solidFill>
                  <a:srgbClr val="481F6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F6BAD7B2-205C-4D1B-8586-6E02FD5E2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3746" y="2003819"/>
                <a:ext cx="891094" cy="0"/>
              </a:xfrm>
              <a:prstGeom prst="straightConnector1">
                <a:avLst/>
              </a:prstGeom>
              <a:ln w="101600">
                <a:solidFill>
                  <a:srgbClr val="481F6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F5437EE-BD08-4EED-95F8-622B7C1468FA}"/>
              </a:ext>
            </a:extLst>
          </p:cNvPr>
          <p:cNvGrpSpPr/>
          <p:nvPr/>
        </p:nvGrpSpPr>
        <p:grpSpPr>
          <a:xfrm>
            <a:off x="1960939" y="2307988"/>
            <a:ext cx="1253844" cy="3494156"/>
            <a:chOff x="1960939" y="2307988"/>
            <a:chExt cx="1253844" cy="3494156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573E8F7-5F6C-41F2-B9D5-9086AFA393E7}"/>
                </a:ext>
              </a:extLst>
            </p:cNvPr>
            <p:cNvCxnSpPr>
              <a:cxnSpLocks/>
            </p:cNvCxnSpPr>
            <p:nvPr/>
          </p:nvCxnSpPr>
          <p:spPr>
            <a:xfrm>
              <a:off x="1967144" y="4908141"/>
              <a:ext cx="1225998" cy="0"/>
            </a:xfrm>
            <a:prstGeom prst="straightConnector1">
              <a:avLst/>
            </a:prstGeom>
            <a:ln w="101600">
              <a:solidFill>
                <a:srgbClr val="481F67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EF61246-C78B-4E52-A684-12327A5BC1F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939" y="5802144"/>
              <a:ext cx="1225998" cy="0"/>
            </a:xfrm>
            <a:prstGeom prst="straightConnector1">
              <a:avLst/>
            </a:prstGeom>
            <a:ln w="101600">
              <a:solidFill>
                <a:srgbClr val="481F67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F9EA0B5-ACC2-4301-86E6-C56F9CEBACCE}"/>
                </a:ext>
              </a:extLst>
            </p:cNvPr>
            <p:cNvCxnSpPr>
              <a:cxnSpLocks/>
            </p:cNvCxnSpPr>
            <p:nvPr/>
          </p:nvCxnSpPr>
          <p:spPr>
            <a:xfrm>
              <a:off x="1967144" y="4085889"/>
              <a:ext cx="1225998" cy="0"/>
            </a:xfrm>
            <a:prstGeom prst="straightConnector1">
              <a:avLst/>
            </a:prstGeom>
            <a:ln w="101600">
              <a:solidFill>
                <a:srgbClr val="481F67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5199972-B583-453C-88E4-AB7496DEC358}"/>
                </a:ext>
              </a:extLst>
            </p:cNvPr>
            <p:cNvCxnSpPr>
              <a:cxnSpLocks/>
            </p:cNvCxnSpPr>
            <p:nvPr/>
          </p:nvCxnSpPr>
          <p:spPr>
            <a:xfrm>
              <a:off x="1967144" y="3175158"/>
              <a:ext cx="1225998" cy="0"/>
            </a:xfrm>
            <a:prstGeom prst="straightConnector1">
              <a:avLst/>
            </a:prstGeom>
            <a:ln w="101600">
              <a:solidFill>
                <a:srgbClr val="481F67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3E51D35-BCFA-465E-A725-10FCEC4C4D5F}"/>
                </a:ext>
              </a:extLst>
            </p:cNvPr>
            <p:cNvCxnSpPr>
              <a:cxnSpLocks/>
            </p:cNvCxnSpPr>
            <p:nvPr/>
          </p:nvCxnSpPr>
          <p:spPr>
            <a:xfrm>
              <a:off x="1988785" y="2307988"/>
              <a:ext cx="1225998" cy="0"/>
            </a:xfrm>
            <a:prstGeom prst="straightConnector1">
              <a:avLst/>
            </a:prstGeom>
            <a:ln w="101600">
              <a:solidFill>
                <a:srgbClr val="481F67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41176F-A3F9-46CD-A2D0-C2FF8017E42D}"/>
                  </a:ext>
                </a:extLst>
              </p:cNvPr>
              <p:cNvSpPr txBox="1"/>
              <p:nvPr/>
            </p:nvSpPr>
            <p:spPr>
              <a:xfrm>
                <a:off x="3441263" y="1339182"/>
                <a:ext cx="2832491" cy="2800767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481F67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3200" b="1" dirty="0">
                    <a:solidFill>
                      <a:sysClr val="windowText" lastClr="000000"/>
                    </a:solidFill>
                  </a:rPr>
                  <a:t>We can’t trust our eyes….</a:t>
                </a:r>
              </a:p>
              <a:p>
                <a:pPr algn="ctr"/>
                <a:endParaRPr lang="en-GB" sz="105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GB" sz="3200" b="1" dirty="0">
                    <a:solidFill>
                      <a:sysClr val="windowText" lastClr="000000"/>
                    </a:solidFill>
                  </a:rPr>
                  <a:t>The proper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GB" sz="3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CA" sz="3200" b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GB" sz="3200" b="1" dirty="0">
                    <a:solidFill>
                      <a:sysClr val="windowText" lastClr="000000"/>
                    </a:solidFill>
                  </a:rPr>
                  <a:t>could be changing.</a:t>
                </a:r>
                <a:endParaRPr lang="en-CA" sz="3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41176F-A3F9-46CD-A2D0-C2FF8017E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63" y="1339182"/>
                <a:ext cx="2832491" cy="2800767"/>
              </a:xfrm>
              <a:prstGeom prst="rect">
                <a:avLst/>
              </a:prstGeom>
              <a:blipFill>
                <a:blip r:embed="rId10"/>
                <a:stretch>
                  <a:fillRect l="-4017" t="-1923" r="-6554" b="-2350"/>
                </a:stretch>
              </a:blipFill>
              <a:ln w="57150">
                <a:solidFill>
                  <a:srgbClr val="481F67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08FC561-7F69-40D9-8F33-1A6459A27BB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944440" y="2030040"/>
              <a:ext cx="8523360" cy="3978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08FC561-7F69-40D9-8F33-1A6459A27B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35080" y="2020680"/>
                <a:ext cx="8542080" cy="3996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6111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40"/>
    </mc:Choice>
    <mc:Fallback xmlns="">
      <p:transition spd="slow" advTm="55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77" grpId="0" animBg="1"/>
      <p:bldP spid="12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D3260C-E3EA-4BB8-A897-7BECBB709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11455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Relativity 109: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8000" b="1" dirty="0">
                <a:solidFill>
                  <a:srgbClr val="0070C0"/>
                </a:solidFill>
              </a:rPr>
              <a:t>Gravitational Waves</a:t>
            </a:r>
            <a:endParaRPr lang="en-CA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76724C-B4EE-4D59-9114-092AA7E8BAE3}"/>
                  </a:ext>
                </a:extLst>
              </p:cNvPr>
              <p:cNvSpPr txBox="1"/>
              <p:nvPr/>
            </p:nvSpPr>
            <p:spPr>
              <a:xfrm>
                <a:off x="477906" y="2088046"/>
                <a:ext cx="11114326" cy="37856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857250" indent="-857250" algn="l">
                  <a:buFont typeface="+mj-lt"/>
                  <a:buAutoNum type="alphaLcPeriod"/>
                </a:pPr>
                <a:r>
                  <a:rPr lang="en-US" sz="4000" dirty="0">
                    <a:solidFill>
                      <a:schemeClr val="tx1"/>
                    </a:solidFill>
                  </a:rPr>
                  <a:t>Introduction (LIGO, wave equation)</a:t>
                </a:r>
              </a:p>
              <a:p>
                <a:pPr marL="857250" indent="-857250" algn="l">
                  <a:buFont typeface="+mj-lt"/>
                  <a:buAutoNum type="alphaLcPeriod"/>
                </a:pPr>
                <a:r>
                  <a:rPr lang="en-US" sz="4000" dirty="0">
                    <a:solidFill>
                      <a:schemeClr val="tx1"/>
                    </a:solidFill>
                  </a:rPr>
                  <a:t>Linearized Gravity</a:t>
                </a:r>
              </a:p>
              <a:p>
                <a:pPr marL="857250" indent="-857250" algn="l">
                  <a:buFont typeface="+mj-lt"/>
                  <a:buAutoNum type="alphaLcPeriod"/>
                </a:pPr>
                <a:r>
                  <a:rPr lang="en-US" sz="4000" dirty="0">
                    <a:solidFill>
                      <a:schemeClr val="tx1"/>
                    </a:solidFill>
                  </a:rPr>
                  <a:t>Gravitational Wave Derivation (Lorenz Gauge)</a:t>
                </a:r>
              </a:p>
              <a:p>
                <a:pPr marL="857250" indent="-857250" algn="l">
                  <a:buFont typeface="+mj-lt"/>
                  <a:buAutoNum type="alphaLcPeriod"/>
                </a:pPr>
                <a:r>
                  <a:rPr lang="en-US" sz="4000" dirty="0"/>
                  <a:t>Traceless Transverse Gauge</a:t>
                </a:r>
              </a:p>
              <a:p>
                <a:pPr marL="1314450" lvl="1" indent="-857250">
                  <a:buFont typeface="Arial" panose="020B0604020202020204" pitchFamily="34" charset="0"/>
                  <a:buChar char="•"/>
                </a:pPr>
                <a:r>
                  <a:rPr lang="en-US" sz="4000" dirty="0"/>
                  <a:t>Plus (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dirty="0"/>
                  <a:t>) and Cross (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4000" dirty="0"/>
                  <a:t>) Polarizations</a:t>
                </a:r>
              </a:p>
              <a:p>
                <a:pPr marL="857250" indent="-857250">
                  <a:buFont typeface="+mj-lt"/>
                  <a:buAutoNum type="alphaLcPeriod"/>
                </a:pPr>
                <a:r>
                  <a:rPr lang="en-US" sz="4000" u="sng" dirty="0">
                    <a:solidFill>
                      <a:srgbClr val="FF0000"/>
                    </a:solidFill>
                  </a:rPr>
                  <a:t>How Gravitational Waves Affect Free Particles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76724C-B4EE-4D59-9114-092AA7E8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6" y="2088046"/>
                <a:ext cx="11114326" cy="3785652"/>
              </a:xfrm>
              <a:prstGeom prst="rect">
                <a:avLst/>
              </a:prstGeom>
              <a:blipFill>
                <a:blip r:embed="rId2"/>
                <a:stretch>
                  <a:fillRect l="-1974" t="-3221" b="-59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256DCD-3FA9-4585-AEFD-B94343D96928}"/>
              </a:ext>
            </a:extLst>
          </p:cNvPr>
          <p:cNvSpPr txBox="1"/>
          <p:nvPr/>
        </p:nvSpPr>
        <p:spPr>
          <a:xfrm>
            <a:off x="477907" y="7092535"/>
            <a:ext cx="92917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Sources: </a:t>
            </a:r>
          </a:p>
          <a:p>
            <a:pPr algn="l"/>
            <a:r>
              <a:rPr lang="en-US" sz="2000" dirty="0"/>
              <a:t>Good PDF: </a:t>
            </a:r>
            <a:r>
              <a:rPr lang="en-US" sz="2000" dirty="0">
                <a:hlinkClick r:id="rId3"/>
              </a:rPr>
              <a:t>http://star-www.st-and.ac.uk/~hz4/gr/hendry_GRwaves.pdf</a:t>
            </a:r>
            <a:endParaRPr lang="en-US" sz="2000" dirty="0"/>
          </a:p>
          <a:p>
            <a:pPr algn="l"/>
            <a:r>
              <a:rPr lang="en-US" sz="2000" dirty="0"/>
              <a:t>Sean </a:t>
            </a:r>
            <a:r>
              <a:rPr lang="en-US" sz="2000" dirty="0" err="1"/>
              <a:t>Caroll</a:t>
            </a:r>
            <a:r>
              <a:rPr lang="en-US" sz="2000" dirty="0"/>
              <a:t>: </a:t>
            </a:r>
            <a:r>
              <a:rPr lang="en-US" sz="2000" dirty="0">
                <a:hlinkClick r:id="rId4"/>
              </a:rPr>
              <a:t>https://preposterousuniverse.com/wp-content/uploads/grnotes-six.pdf</a:t>
            </a:r>
            <a:endParaRPr lang="en-US" sz="2000" dirty="0"/>
          </a:p>
          <a:p>
            <a:r>
              <a:rPr lang="en-US" sz="2000" dirty="0"/>
              <a:t>Wikipedia: </a:t>
            </a:r>
            <a:r>
              <a:rPr lang="en-US" sz="2000" dirty="0">
                <a:hlinkClick r:id="rId5"/>
              </a:rPr>
              <a:t>https://en.wikipedia.org/wiki/Linearized_gravity</a:t>
            </a:r>
            <a:endParaRPr lang="en-US" sz="2000" dirty="0"/>
          </a:p>
          <a:p>
            <a:r>
              <a:rPr lang="en-US" sz="2000" dirty="0"/>
              <a:t>YouTube: </a:t>
            </a:r>
            <a:r>
              <a:rPr lang="en-US" sz="2000" dirty="0">
                <a:hlinkClick r:id="rId6"/>
              </a:rPr>
              <a:t>https://www.youtube.com/watch?v=kIBdtbCszB0</a:t>
            </a:r>
            <a:endParaRPr lang="en-US" sz="2000" dirty="0"/>
          </a:p>
          <a:p>
            <a:pPr algn="l"/>
            <a:r>
              <a:rPr lang="en-US" sz="2000" dirty="0"/>
              <a:t>Other PDF: </a:t>
            </a:r>
            <a:r>
              <a:rPr lang="en-US" sz="2000" dirty="0">
                <a:hlinkClick r:id="rId7"/>
              </a:rPr>
              <a:t>https://www.tat.physik.uni-tuebingen.de/~kokkotas/Teaching/NS.BH.GW_files/GW_Physics.pdf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1153D-F611-4316-81DC-49133618A34F}"/>
              </a:ext>
            </a:extLst>
          </p:cNvPr>
          <p:cNvSpPr txBox="1"/>
          <p:nvPr/>
        </p:nvSpPr>
        <p:spPr>
          <a:xfrm>
            <a:off x="9480368" y="7092535"/>
            <a:ext cx="115192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/>
              <a:t>THANK-YOU!!!</a:t>
            </a:r>
            <a:br>
              <a:rPr lang="en-CA" sz="3200" dirty="0">
                <a:hlinkClick r:id="rId8"/>
              </a:rPr>
            </a:br>
            <a:r>
              <a:rPr lang="en-CA" sz="3200" dirty="0">
                <a:hlinkClick r:id="rId8"/>
              </a:rPr>
              <a:t>https://pages.pomona.edu/~tmoore/LesHouches/les-houches-4.pdf</a:t>
            </a:r>
            <a:endParaRPr lang="en-CA" sz="3200" dirty="0"/>
          </a:p>
          <a:p>
            <a:r>
              <a:rPr lang="en-CA" sz="3200" dirty="0">
                <a:hlinkClick r:id="rId9"/>
              </a:rPr>
              <a:t>https://pages.pomona.edu/~tmoore/LesHouches/les-houches-5.pdf</a:t>
            </a:r>
            <a:endParaRPr lang="en-CA" sz="32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8A8A0B-8301-489F-8E6E-7E4AA1AD17D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19880" y="5304960"/>
              <a:ext cx="312840" cy="376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8A8A0B-8301-489F-8E6E-7E4AA1AD17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0520" y="5295600"/>
                <a:ext cx="331560" cy="3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930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29"/>
    </mc:Choice>
    <mc:Fallback xmlns="">
      <p:transition spd="slow" advTm="189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13C733-2695-4B11-9AE7-2633A031B550}"/>
                  </a:ext>
                </a:extLst>
              </p:cNvPr>
              <p:cNvSpPr txBox="1"/>
              <p:nvPr/>
            </p:nvSpPr>
            <p:spPr>
              <a:xfrm>
                <a:off x="78016" y="2742643"/>
                <a:ext cx="5660570" cy="22337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3600" b="0" dirty="0"/>
                  <a:t>Transverse Traceless Gauge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3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36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GB" sz="36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5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3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GB" sz="35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5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35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p>
                          <m:sSupPr>
                            <m:ctrlPr>
                              <a:rPr lang="en-GB" sz="35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5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35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sup>
                    </m:sSup>
                  </m:oMath>
                </a14:m>
                <a:endParaRPr lang="en-CA" sz="3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13C733-2695-4B11-9AE7-2633A031B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6" y="2742643"/>
                <a:ext cx="5660570" cy="2233753"/>
              </a:xfrm>
              <a:prstGeom prst="rect">
                <a:avLst/>
              </a:prstGeom>
              <a:blipFill>
                <a:blip r:embed="rId3"/>
                <a:stretch>
                  <a:fillRect t="-349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754EC3-29E4-41AE-B867-ECE5F1C35EC0}"/>
                  </a:ext>
                </a:extLst>
              </p:cNvPr>
              <p:cNvSpPr txBox="1"/>
              <p:nvPr/>
            </p:nvSpPr>
            <p:spPr>
              <a:xfrm>
                <a:off x="292730" y="1180112"/>
                <a:ext cx="3614614" cy="147546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3600" b="0" dirty="0"/>
                  <a:t>Wave vector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,0,0,</m:t>
                        </m:r>
                        <m:f>
                          <m:f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r>
                  <a:rPr lang="en-CA" sz="36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754EC3-29E4-41AE-B867-ECE5F1C35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30" y="1180112"/>
                <a:ext cx="3614614" cy="1475469"/>
              </a:xfrm>
              <a:prstGeom prst="rect">
                <a:avLst/>
              </a:prstGeom>
              <a:blipFill>
                <a:blip r:embed="rId4"/>
                <a:stretch>
                  <a:fillRect t="-524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976155-39B9-4721-90F4-15AA3955F80D}"/>
                  </a:ext>
                </a:extLst>
              </p:cNvPr>
              <p:cNvSpPr txBox="1"/>
              <p:nvPr/>
            </p:nvSpPr>
            <p:spPr>
              <a:xfrm>
                <a:off x="29937" y="17883"/>
                <a:ext cx="4064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Wave travelling only in the </a:t>
                </a:r>
                <a14:m>
                  <m:oMath xmlns:m="http://schemas.openxmlformats.org/officeDocument/2006/math">
                    <m:r>
                      <a:rPr lang="en-GB" sz="3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3600" dirty="0"/>
                  <a:t>-direction</a:t>
                </a:r>
                <a:endParaRPr lang="en-CA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976155-39B9-4721-90F4-15AA3955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" y="17883"/>
                <a:ext cx="4064000" cy="1200329"/>
              </a:xfrm>
              <a:prstGeom prst="rect">
                <a:avLst/>
              </a:prstGeom>
              <a:blipFill>
                <a:blip r:embed="rId5"/>
                <a:stretch>
                  <a:fillRect l="-4648" t="-8122" r="-3598" b="-182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0585B1B-8615-446A-9727-8AEC0980CF04}"/>
              </a:ext>
            </a:extLst>
          </p:cNvPr>
          <p:cNvGrpSpPr/>
          <p:nvPr/>
        </p:nvGrpSpPr>
        <p:grpSpPr>
          <a:xfrm>
            <a:off x="5943600" y="5281448"/>
            <a:ext cx="5958114" cy="1498696"/>
            <a:chOff x="5943600" y="5330371"/>
            <a:chExt cx="5958114" cy="1134463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36D919BC-7585-44DB-A68F-4D5506889CDB}"/>
                </a:ext>
              </a:extLst>
            </p:cNvPr>
            <p:cNvSpPr/>
            <p:nvPr/>
          </p:nvSpPr>
          <p:spPr>
            <a:xfrm>
              <a:off x="5943600" y="5330372"/>
              <a:ext cx="5958114" cy="1134462"/>
            </a:xfrm>
            <a:prstGeom prst="trapezoid">
              <a:avLst>
                <a:gd name="adj" fmla="val 81977"/>
              </a:avLst>
            </a:prstGeom>
            <a:solidFill>
              <a:schemeClr val="accent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9715BD2-7550-4C99-84BE-42137DCD802B}"/>
                </a:ext>
              </a:extLst>
            </p:cNvPr>
            <p:cNvCxnSpPr>
              <a:cxnSpLocks/>
              <a:stCxn id="7" idx="2"/>
              <a:endCxn id="7" idx="0"/>
            </p:cNvCxnSpPr>
            <p:nvPr/>
          </p:nvCxnSpPr>
          <p:spPr>
            <a:xfrm flipV="1">
              <a:off x="8922657" y="5330371"/>
              <a:ext cx="0" cy="113446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FD488B-936D-4637-83DE-987057B89A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098" y="5756195"/>
              <a:ext cx="4434388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383777-D7DF-4055-B2F9-F741684E5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2497" y="5330371"/>
              <a:ext cx="504496" cy="113446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A42029-1F30-44AC-BA04-E5D2943B9385}"/>
                </a:ext>
              </a:extLst>
            </p:cNvPr>
            <p:cNvCxnSpPr>
              <a:cxnSpLocks/>
            </p:cNvCxnSpPr>
            <p:nvPr/>
          </p:nvCxnSpPr>
          <p:spPr>
            <a:xfrm>
              <a:off x="9927438" y="5330371"/>
              <a:ext cx="540865" cy="113446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E5E8262-A2FE-4D20-BBB6-66FA1356FA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00" y="5478155"/>
              <a:ext cx="381725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B2F28C4-9557-48CC-9D44-ADA990E87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298" y="6095468"/>
              <a:ext cx="5087531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B221275-BDDD-43BC-B014-FAB318D86C8A}"/>
              </a:ext>
            </a:extLst>
          </p:cNvPr>
          <p:cNvGrpSpPr/>
          <p:nvPr/>
        </p:nvGrpSpPr>
        <p:grpSpPr>
          <a:xfrm>
            <a:off x="8733207" y="4147365"/>
            <a:ext cx="364384" cy="1722662"/>
            <a:chOff x="5646964" y="4826748"/>
            <a:chExt cx="364384" cy="1722662"/>
          </a:xfrm>
          <a:solidFill>
            <a:srgbClr val="00B050"/>
          </a:solidFill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3CA6A0-E5FE-4279-9B03-34EFA972F2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9156" y="4826748"/>
              <a:ext cx="0" cy="1722662"/>
            </a:xfrm>
            <a:prstGeom prst="line">
              <a:avLst/>
            </a:prstGeom>
            <a:grpFill/>
            <a:ln w="1016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4D6A90CB-38B9-4C17-9044-7DBFC1322F75}"/>
                </a:ext>
              </a:extLst>
            </p:cNvPr>
            <p:cNvSpPr/>
            <p:nvPr/>
          </p:nvSpPr>
          <p:spPr>
            <a:xfrm>
              <a:off x="5646964" y="5397501"/>
              <a:ext cx="364384" cy="439988"/>
            </a:xfrm>
            <a:prstGeom prst="triangl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30814D-BD74-463C-80D6-40E44E10C42C}"/>
              </a:ext>
            </a:extLst>
          </p:cNvPr>
          <p:cNvGrpSpPr/>
          <p:nvPr/>
        </p:nvGrpSpPr>
        <p:grpSpPr>
          <a:xfrm>
            <a:off x="4644588" y="506947"/>
            <a:ext cx="1719396" cy="2037768"/>
            <a:chOff x="6797634" y="268248"/>
            <a:chExt cx="1719396" cy="203776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F2DDDFC-1A34-4B4D-A6B1-4074398D0416}"/>
                </a:ext>
              </a:extLst>
            </p:cNvPr>
            <p:cNvGrpSpPr/>
            <p:nvPr/>
          </p:nvGrpSpPr>
          <p:grpSpPr>
            <a:xfrm>
              <a:off x="7062952" y="882869"/>
              <a:ext cx="1149277" cy="1257769"/>
              <a:chOff x="7062952" y="882869"/>
              <a:chExt cx="1149277" cy="1257769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8A6AD69-14DF-46B9-9326-A2E6E4E7D9BD}"/>
                  </a:ext>
                </a:extLst>
              </p:cNvPr>
              <p:cNvCxnSpPr/>
              <p:nvPr/>
            </p:nvCxnSpPr>
            <p:spPr>
              <a:xfrm flipV="1">
                <a:off x="7062952" y="882869"/>
                <a:ext cx="0" cy="1149277"/>
              </a:xfrm>
              <a:prstGeom prst="straightConnector1">
                <a:avLst/>
              </a:prstGeom>
              <a:ln w="889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3E7BB00-4340-4F0E-B3D7-AA462A041A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637591" y="1457507"/>
                <a:ext cx="0" cy="1149277"/>
              </a:xfrm>
              <a:prstGeom prst="straightConnector1">
                <a:avLst/>
              </a:prstGeom>
              <a:ln w="889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6838936-C7FD-47A6-9561-55405800E3D5}"/>
                  </a:ext>
                </a:extLst>
              </p:cNvPr>
              <p:cNvCxnSpPr>
                <a:cxnSpLocks/>
              </p:cNvCxnSpPr>
              <p:nvPr/>
            </p:nvCxnSpPr>
            <p:spPr>
              <a:xfrm rot="2156973" flipH="1" flipV="1">
                <a:off x="7414820" y="991361"/>
                <a:ext cx="0" cy="1149277"/>
              </a:xfrm>
              <a:prstGeom prst="straightConnector1">
                <a:avLst/>
              </a:prstGeom>
              <a:ln w="889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AD9CCDE-C998-46C8-916A-66D352CA17C2}"/>
                    </a:ext>
                  </a:extLst>
                </p:cNvPr>
                <p:cNvSpPr txBox="1"/>
                <p:nvPr/>
              </p:nvSpPr>
              <p:spPr>
                <a:xfrm>
                  <a:off x="8212230" y="1659685"/>
                  <a:ext cx="304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AD9CCDE-C998-46C8-916A-66D352CA1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2230" y="1659685"/>
                  <a:ext cx="304800" cy="646331"/>
                </a:xfrm>
                <a:prstGeom prst="rect">
                  <a:avLst/>
                </a:prstGeom>
                <a:blipFill>
                  <a:blip r:embed="rId6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F0F12FA-180F-4065-AA78-2C3253F57758}"/>
                    </a:ext>
                  </a:extLst>
                </p:cNvPr>
                <p:cNvSpPr txBox="1"/>
                <p:nvPr/>
              </p:nvSpPr>
              <p:spPr>
                <a:xfrm>
                  <a:off x="7677402" y="648081"/>
                  <a:ext cx="304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F0F12FA-180F-4065-AA78-2C3253F577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402" y="648081"/>
                  <a:ext cx="304800" cy="646331"/>
                </a:xfrm>
                <a:prstGeom prst="rect">
                  <a:avLst/>
                </a:prstGeom>
                <a:blipFill>
                  <a:blip r:embed="rId7"/>
                  <a:stretch>
                    <a:fillRect r="-14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1DB3F71-B0F5-48BC-B5ED-CBEA13268FCD}"/>
                    </a:ext>
                  </a:extLst>
                </p:cNvPr>
                <p:cNvSpPr txBox="1"/>
                <p:nvPr/>
              </p:nvSpPr>
              <p:spPr>
                <a:xfrm>
                  <a:off x="6797634" y="268248"/>
                  <a:ext cx="52010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CA" sz="3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1DB3F71-B0F5-48BC-B5ED-CBEA13268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634" y="268248"/>
                  <a:ext cx="520109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1251AAB-BBA4-4E5E-9AE2-05CD54F773C6}"/>
              </a:ext>
            </a:extLst>
          </p:cNvPr>
          <p:cNvGrpSpPr/>
          <p:nvPr/>
        </p:nvGrpSpPr>
        <p:grpSpPr>
          <a:xfrm>
            <a:off x="10666359" y="4595566"/>
            <a:ext cx="364384" cy="1722662"/>
            <a:chOff x="5646964" y="4826748"/>
            <a:chExt cx="364384" cy="1722662"/>
          </a:xfrm>
          <a:solidFill>
            <a:srgbClr val="FF5B5B"/>
          </a:solidFill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4C2CC93-DAC8-4CB6-BC08-CDB4241BAC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9156" y="4826748"/>
              <a:ext cx="0" cy="1722662"/>
            </a:xfrm>
            <a:prstGeom prst="line">
              <a:avLst/>
            </a:prstGeom>
            <a:grpFill/>
            <a:ln w="101600">
              <a:solidFill>
                <a:srgbClr val="FF5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D99C1886-4C0F-4512-BB0F-E646F8509F20}"/>
                </a:ext>
              </a:extLst>
            </p:cNvPr>
            <p:cNvSpPr/>
            <p:nvPr/>
          </p:nvSpPr>
          <p:spPr>
            <a:xfrm>
              <a:off x="5646964" y="5397501"/>
              <a:ext cx="364384" cy="439988"/>
            </a:xfrm>
            <a:prstGeom prst="triangle">
              <a:avLst/>
            </a:prstGeom>
            <a:grpFill/>
            <a:ln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C43ECFB-4159-43AE-BABC-BE7EC1DC6968}"/>
              </a:ext>
            </a:extLst>
          </p:cNvPr>
          <p:cNvGrpSpPr/>
          <p:nvPr/>
        </p:nvGrpSpPr>
        <p:grpSpPr>
          <a:xfrm>
            <a:off x="5939971" y="3584825"/>
            <a:ext cx="5958114" cy="1498696"/>
            <a:chOff x="5943600" y="5330371"/>
            <a:chExt cx="5958114" cy="1134463"/>
          </a:xfrm>
        </p:grpSpPr>
        <p:sp>
          <p:nvSpPr>
            <p:cNvPr id="86" name="Trapezoid 85">
              <a:extLst>
                <a:ext uri="{FF2B5EF4-FFF2-40B4-BE49-F238E27FC236}">
                  <a16:creationId xmlns:a16="http://schemas.microsoft.com/office/drawing/2014/main" id="{0A292529-E7A0-4B27-B3F4-ECF36DB42DA4}"/>
                </a:ext>
              </a:extLst>
            </p:cNvPr>
            <p:cNvSpPr/>
            <p:nvPr/>
          </p:nvSpPr>
          <p:spPr>
            <a:xfrm>
              <a:off x="5943600" y="5330372"/>
              <a:ext cx="5958114" cy="1134462"/>
            </a:xfrm>
            <a:prstGeom prst="trapezoid">
              <a:avLst>
                <a:gd name="adj" fmla="val 81977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15E750C-A1BB-4D90-AF75-F28D6ED64B2F}"/>
                </a:ext>
              </a:extLst>
            </p:cNvPr>
            <p:cNvCxnSpPr>
              <a:cxnSpLocks/>
              <a:stCxn id="86" idx="2"/>
              <a:endCxn id="86" idx="0"/>
            </p:cNvCxnSpPr>
            <p:nvPr/>
          </p:nvCxnSpPr>
          <p:spPr>
            <a:xfrm flipV="1">
              <a:off x="8922657" y="5330371"/>
              <a:ext cx="0" cy="113446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A1E9A54-EE6F-4CF2-BCFB-A2AE24422B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098" y="5756195"/>
              <a:ext cx="4434388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5F0361C-8A96-4B2D-8FF3-56A05B346F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2497" y="5330371"/>
              <a:ext cx="504496" cy="113446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EFB5128-36E1-494F-B8E5-F489A4ACBEE3}"/>
                </a:ext>
              </a:extLst>
            </p:cNvPr>
            <p:cNvCxnSpPr>
              <a:cxnSpLocks/>
            </p:cNvCxnSpPr>
            <p:nvPr/>
          </p:nvCxnSpPr>
          <p:spPr>
            <a:xfrm>
              <a:off x="9927438" y="5330371"/>
              <a:ext cx="540865" cy="113446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E2BB48B-56AF-4F4B-BDCC-86ADF73EF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00" y="5478155"/>
              <a:ext cx="381725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F2FFB6C-3AB4-4A2B-8194-9996F1BC0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298" y="6095468"/>
              <a:ext cx="5087531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21E42B2-943C-4595-B95B-FA3CD81609D4}"/>
              </a:ext>
            </a:extLst>
          </p:cNvPr>
          <p:cNvGrpSpPr/>
          <p:nvPr/>
        </p:nvGrpSpPr>
        <p:grpSpPr>
          <a:xfrm>
            <a:off x="8733207" y="2426406"/>
            <a:ext cx="364384" cy="1722662"/>
            <a:chOff x="5646964" y="4826748"/>
            <a:chExt cx="364384" cy="1722662"/>
          </a:xfrm>
          <a:solidFill>
            <a:srgbClr val="00B050"/>
          </a:solidFill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03FCDAD-D3AD-488C-9705-55EAA7978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9156" y="4826748"/>
              <a:ext cx="0" cy="1722662"/>
            </a:xfrm>
            <a:prstGeom prst="line">
              <a:avLst/>
            </a:prstGeom>
            <a:grpFill/>
            <a:ln w="1016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AEB52EAF-8AC3-4EB1-A7AF-0F52C0076E16}"/>
                </a:ext>
              </a:extLst>
            </p:cNvPr>
            <p:cNvSpPr/>
            <p:nvPr/>
          </p:nvSpPr>
          <p:spPr>
            <a:xfrm>
              <a:off x="5646964" y="5397501"/>
              <a:ext cx="364384" cy="439988"/>
            </a:xfrm>
            <a:prstGeom prst="triangl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830C9CD-EA74-487E-B3A5-78931873FFEE}"/>
              </a:ext>
            </a:extLst>
          </p:cNvPr>
          <p:cNvGrpSpPr/>
          <p:nvPr/>
        </p:nvGrpSpPr>
        <p:grpSpPr>
          <a:xfrm>
            <a:off x="10666359" y="2872903"/>
            <a:ext cx="364384" cy="1722662"/>
            <a:chOff x="5646964" y="4826748"/>
            <a:chExt cx="364384" cy="1722662"/>
          </a:xfrm>
          <a:solidFill>
            <a:srgbClr val="FF5B5B"/>
          </a:solidFill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FBEAD37-F0A5-4A8F-9E9F-F140C896C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9156" y="4826748"/>
              <a:ext cx="0" cy="1722662"/>
            </a:xfrm>
            <a:prstGeom prst="line">
              <a:avLst/>
            </a:prstGeom>
            <a:grpFill/>
            <a:ln w="101600">
              <a:solidFill>
                <a:srgbClr val="FF5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92E08F84-1ED4-4042-B0AD-C05B7022FA29}"/>
                </a:ext>
              </a:extLst>
            </p:cNvPr>
            <p:cNvSpPr/>
            <p:nvPr/>
          </p:nvSpPr>
          <p:spPr>
            <a:xfrm>
              <a:off x="5646964" y="5397501"/>
              <a:ext cx="364384" cy="439988"/>
            </a:xfrm>
            <a:prstGeom prst="triangle">
              <a:avLst/>
            </a:prstGeom>
            <a:grpFill/>
            <a:ln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D5DBE95-221C-43D2-A9A4-75E1A5818F89}"/>
              </a:ext>
            </a:extLst>
          </p:cNvPr>
          <p:cNvGrpSpPr/>
          <p:nvPr/>
        </p:nvGrpSpPr>
        <p:grpSpPr>
          <a:xfrm>
            <a:off x="5936342" y="1842152"/>
            <a:ext cx="5958114" cy="1498696"/>
            <a:chOff x="5943600" y="5330371"/>
            <a:chExt cx="5958114" cy="1134463"/>
          </a:xfrm>
        </p:grpSpPr>
        <p:sp>
          <p:nvSpPr>
            <p:cNvPr id="94" name="Trapezoid 93">
              <a:extLst>
                <a:ext uri="{FF2B5EF4-FFF2-40B4-BE49-F238E27FC236}">
                  <a16:creationId xmlns:a16="http://schemas.microsoft.com/office/drawing/2014/main" id="{2D0793C2-AF0A-4B65-A1E9-EB2E65E0F411}"/>
                </a:ext>
              </a:extLst>
            </p:cNvPr>
            <p:cNvSpPr/>
            <p:nvPr/>
          </p:nvSpPr>
          <p:spPr>
            <a:xfrm>
              <a:off x="5943600" y="5330372"/>
              <a:ext cx="5958114" cy="1134462"/>
            </a:xfrm>
            <a:prstGeom prst="trapezoid">
              <a:avLst>
                <a:gd name="adj" fmla="val 81977"/>
              </a:avLst>
            </a:prstGeom>
            <a:solidFill>
              <a:schemeClr val="accent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C155B2F-C272-4329-8E22-621CA3A89E05}"/>
                </a:ext>
              </a:extLst>
            </p:cNvPr>
            <p:cNvCxnSpPr>
              <a:cxnSpLocks/>
              <a:stCxn id="94" idx="2"/>
              <a:endCxn id="94" idx="0"/>
            </p:cNvCxnSpPr>
            <p:nvPr/>
          </p:nvCxnSpPr>
          <p:spPr>
            <a:xfrm flipV="1">
              <a:off x="8922657" y="5330371"/>
              <a:ext cx="0" cy="113446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F396C50-8538-43F6-8926-F040FEE2A7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098" y="5756195"/>
              <a:ext cx="4434388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6CF4F13-E789-4D0B-ACBC-73E4DA299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2497" y="5330371"/>
              <a:ext cx="504496" cy="113446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0D9894E-B4EC-4F0D-BFA8-8C27B470AF99}"/>
                </a:ext>
              </a:extLst>
            </p:cNvPr>
            <p:cNvCxnSpPr>
              <a:cxnSpLocks/>
            </p:cNvCxnSpPr>
            <p:nvPr/>
          </p:nvCxnSpPr>
          <p:spPr>
            <a:xfrm>
              <a:off x="9927438" y="5330371"/>
              <a:ext cx="540865" cy="113446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374C120-1834-44ED-A1FD-B3309C4A1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00" y="5478155"/>
              <a:ext cx="381725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840C383-2082-43A8-A75A-7B97AC2A69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298" y="6095468"/>
              <a:ext cx="5087531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0B48143-BB2E-41A7-97F3-1C5E0786385B}"/>
              </a:ext>
            </a:extLst>
          </p:cNvPr>
          <p:cNvGrpSpPr/>
          <p:nvPr/>
        </p:nvGrpSpPr>
        <p:grpSpPr>
          <a:xfrm>
            <a:off x="8725949" y="690694"/>
            <a:ext cx="364384" cy="1722662"/>
            <a:chOff x="5646964" y="4826748"/>
            <a:chExt cx="364384" cy="1722662"/>
          </a:xfrm>
          <a:solidFill>
            <a:srgbClr val="00B050"/>
          </a:solidFill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2B69BD1-243C-410D-9278-1BAEFAE88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9156" y="4826748"/>
              <a:ext cx="0" cy="1722662"/>
            </a:xfrm>
            <a:prstGeom prst="line">
              <a:avLst/>
            </a:prstGeom>
            <a:grpFill/>
            <a:ln w="1016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AC95E5FD-1631-4A62-A0C8-B741CFA3FFD3}"/>
                </a:ext>
              </a:extLst>
            </p:cNvPr>
            <p:cNvSpPr/>
            <p:nvPr/>
          </p:nvSpPr>
          <p:spPr>
            <a:xfrm>
              <a:off x="5646964" y="5397501"/>
              <a:ext cx="364384" cy="439988"/>
            </a:xfrm>
            <a:prstGeom prst="triangl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F923752-6C0C-47D4-B37D-F7EB73572601}"/>
              </a:ext>
            </a:extLst>
          </p:cNvPr>
          <p:cNvGrpSpPr/>
          <p:nvPr/>
        </p:nvGrpSpPr>
        <p:grpSpPr>
          <a:xfrm>
            <a:off x="10659101" y="1138895"/>
            <a:ext cx="364384" cy="1722662"/>
            <a:chOff x="5646964" y="4826748"/>
            <a:chExt cx="364384" cy="1722662"/>
          </a:xfrm>
          <a:solidFill>
            <a:srgbClr val="FF5B5B"/>
          </a:solidFill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9E830AC-DDE0-45F9-AE4A-5976BF555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9156" y="4826748"/>
              <a:ext cx="0" cy="1722662"/>
            </a:xfrm>
            <a:prstGeom prst="line">
              <a:avLst/>
            </a:prstGeom>
            <a:grpFill/>
            <a:ln w="101600">
              <a:solidFill>
                <a:srgbClr val="FF5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F4C99B5E-C109-4E5D-9C96-A378AEDF8FD7}"/>
                </a:ext>
              </a:extLst>
            </p:cNvPr>
            <p:cNvSpPr/>
            <p:nvPr/>
          </p:nvSpPr>
          <p:spPr>
            <a:xfrm>
              <a:off x="5646964" y="5397501"/>
              <a:ext cx="364384" cy="439988"/>
            </a:xfrm>
            <a:prstGeom prst="triangle">
              <a:avLst/>
            </a:prstGeom>
            <a:grpFill/>
            <a:ln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A2D917D-5E94-4AFE-A2F5-9EC3112CCD0F}"/>
              </a:ext>
            </a:extLst>
          </p:cNvPr>
          <p:cNvGrpSpPr/>
          <p:nvPr/>
        </p:nvGrpSpPr>
        <p:grpSpPr>
          <a:xfrm>
            <a:off x="5932713" y="132131"/>
            <a:ext cx="5958114" cy="1498696"/>
            <a:chOff x="5943600" y="5330371"/>
            <a:chExt cx="5958114" cy="1134463"/>
          </a:xfrm>
        </p:grpSpPr>
        <p:sp>
          <p:nvSpPr>
            <p:cNvPr id="102" name="Trapezoid 101">
              <a:extLst>
                <a:ext uri="{FF2B5EF4-FFF2-40B4-BE49-F238E27FC236}">
                  <a16:creationId xmlns:a16="http://schemas.microsoft.com/office/drawing/2014/main" id="{72772D65-E7B0-433A-A4DA-D19E846923AD}"/>
                </a:ext>
              </a:extLst>
            </p:cNvPr>
            <p:cNvSpPr/>
            <p:nvPr/>
          </p:nvSpPr>
          <p:spPr>
            <a:xfrm>
              <a:off x="5943600" y="5330372"/>
              <a:ext cx="5958114" cy="1134462"/>
            </a:xfrm>
            <a:prstGeom prst="trapezoid">
              <a:avLst>
                <a:gd name="adj" fmla="val 81977"/>
              </a:avLst>
            </a:prstGeom>
            <a:solidFill>
              <a:schemeClr val="accent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1104026-536E-42EB-8E9F-0CB24395A37A}"/>
                </a:ext>
              </a:extLst>
            </p:cNvPr>
            <p:cNvCxnSpPr>
              <a:cxnSpLocks/>
              <a:stCxn id="102" idx="2"/>
              <a:endCxn id="102" idx="0"/>
            </p:cNvCxnSpPr>
            <p:nvPr/>
          </p:nvCxnSpPr>
          <p:spPr>
            <a:xfrm flipV="1">
              <a:off x="8922657" y="5330371"/>
              <a:ext cx="0" cy="113446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956710-0968-438C-9696-A1609A167D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098" y="5756195"/>
              <a:ext cx="4434388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80097D2-0C15-4F17-A46C-5048C52115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2497" y="5330371"/>
              <a:ext cx="504496" cy="113446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1632436-D247-40DC-BB43-321E8EC4F0E6}"/>
                </a:ext>
              </a:extLst>
            </p:cNvPr>
            <p:cNvCxnSpPr>
              <a:cxnSpLocks/>
            </p:cNvCxnSpPr>
            <p:nvPr/>
          </p:nvCxnSpPr>
          <p:spPr>
            <a:xfrm>
              <a:off x="9927438" y="5330371"/>
              <a:ext cx="540865" cy="113446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87774F0-CCF0-47F8-A23F-397BE99C8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00" y="5478155"/>
              <a:ext cx="381725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A6F79C7-2653-4E8E-B0E4-79B4BFB9A8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298" y="6095468"/>
              <a:ext cx="5087531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428CFCE-057C-411D-8703-84A9544A09D5}"/>
              </a:ext>
            </a:extLst>
          </p:cNvPr>
          <p:cNvGrpSpPr/>
          <p:nvPr/>
        </p:nvGrpSpPr>
        <p:grpSpPr>
          <a:xfrm>
            <a:off x="8725949" y="-1001952"/>
            <a:ext cx="364384" cy="1722662"/>
            <a:chOff x="5646964" y="4826748"/>
            <a:chExt cx="364384" cy="1722662"/>
          </a:xfrm>
          <a:solidFill>
            <a:srgbClr val="00B050"/>
          </a:solidFill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8A0686C-CF44-422C-8DDC-651C5D6FF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9156" y="4826748"/>
              <a:ext cx="0" cy="1722662"/>
            </a:xfrm>
            <a:prstGeom prst="line">
              <a:avLst/>
            </a:prstGeom>
            <a:grpFill/>
            <a:ln w="1016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D558CFB-939F-49F8-A322-B6C3CF87A26D}"/>
                </a:ext>
              </a:extLst>
            </p:cNvPr>
            <p:cNvSpPr/>
            <p:nvPr/>
          </p:nvSpPr>
          <p:spPr>
            <a:xfrm>
              <a:off x="5646964" y="5397501"/>
              <a:ext cx="364384" cy="439988"/>
            </a:xfrm>
            <a:prstGeom prst="triangl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9365FB2-AA9E-49DE-BC15-9BF64AF24F2B}"/>
              </a:ext>
            </a:extLst>
          </p:cNvPr>
          <p:cNvGrpSpPr/>
          <p:nvPr/>
        </p:nvGrpSpPr>
        <p:grpSpPr>
          <a:xfrm>
            <a:off x="10659101" y="-553751"/>
            <a:ext cx="364384" cy="1722662"/>
            <a:chOff x="5646964" y="4826748"/>
            <a:chExt cx="364384" cy="1722662"/>
          </a:xfrm>
          <a:solidFill>
            <a:srgbClr val="FF5B5B"/>
          </a:solidFill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678FF05-B454-4D3D-AB47-E637987B9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9156" y="4826748"/>
              <a:ext cx="0" cy="1722662"/>
            </a:xfrm>
            <a:prstGeom prst="line">
              <a:avLst/>
            </a:prstGeom>
            <a:grpFill/>
            <a:ln w="101600">
              <a:solidFill>
                <a:srgbClr val="FF5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D6C5D4CB-E2DE-475C-BB29-081F33181709}"/>
                </a:ext>
              </a:extLst>
            </p:cNvPr>
            <p:cNvSpPr/>
            <p:nvPr/>
          </p:nvSpPr>
          <p:spPr>
            <a:xfrm>
              <a:off x="5646964" y="5397501"/>
              <a:ext cx="364384" cy="439988"/>
            </a:xfrm>
            <a:prstGeom prst="triangle">
              <a:avLst/>
            </a:prstGeom>
            <a:grpFill/>
            <a:ln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3037977-A66A-418F-A1E1-C2A976AD8FC9}"/>
              </a:ext>
            </a:extLst>
          </p:cNvPr>
          <p:cNvCxnSpPr/>
          <p:nvPr/>
        </p:nvCxnSpPr>
        <p:spPr>
          <a:xfrm>
            <a:off x="8908141" y="5843988"/>
            <a:ext cx="1915887" cy="448201"/>
          </a:xfrm>
          <a:prstGeom prst="straightConnector1">
            <a:avLst/>
          </a:prstGeom>
          <a:ln w="127000">
            <a:solidFill>
              <a:srgbClr val="481F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8C2A13E-1A94-47B6-8120-67AE153AA145}"/>
              </a:ext>
            </a:extLst>
          </p:cNvPr>
          <p:cNvSpPr/>
          <p:nvPr/>
        </p:nvSpPr>
        <p:spPr>
          <a:xfrm>
            <a:off x="10723919" y="6177756"/>
            <a:ext cx="241949" cy="2419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6C95A7-275C-416E-94E4-5EEB009E9F71}"/>
              </a:ext>
            </a:extLst>
          </p:cNvPr>
          <p:cNvGrpSpPr/>
          <p:nvPr/>
        </p:nvGrpSpPr>
        <p:grpSpPr>
          <a:xfrm>
            <a:off x="8287306" y="6078623"/>
            <a:ext cx="2477399" cy="707886"/>
            <a:chOff x="8287306" y="6078623"/>
            <a:chExt cx="2477399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2704F9E-F295-4459-A721-6ABB6AC221AB}"/>
                    </a:ext>
                  </a:extLst>
                </p:cNvPr>
                <p:cNvSpPr txBox="1"/>
                <p:nvPr/>
              </p:nvSpPr>
              <p:spPr>
                <a:xfrm>
                  <a:off x="8287306" y="6078623"/>
                  <a:ext cx="810285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sz="4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2704F9E-F295-4459-A721-6ABB6AC221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7306" y="6078623"/>
                  <a:ext cx="810285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Right Brace 141">
              <a:extLst>
                <a:ext uri="{FF2B5EF4-FFF2-40B4-BE49-F238E27FC236}">
                  <a16:creationId xmlns:a16="http://schemas.microsoft.com/office/drawing/2014/main" id="{589BEDD0-BD38-4BF7-9957-ABC1C4907E34}"/>
                </a:ext>
              </a:extLst>
            </p:cNvPr>
            <p:cNvSpPr/>
            <p:nvPr/>
          </p:nvSpPr>
          <p:spPr>
            <a:xfrm rot="6250991">
              <a:off x="9619816" y="5369412"/>
              <a:ext cx="339490" cy="1950288"/>
            </a:xfrm>
            <a:prstGeom prst="rightBrace">
              <a:avLst>
                <a:gd name="adj1" fmla="val 8333"/>
                <a:gd name="adj2" fmla="val 8594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49959AFD-41A7-49A5-984C-94D2F3142F1A}"/>
                  </a:ext>
                </a:extLst>
              </p:cNvPr>
              <p:cNvSpPr txBox="1"/>
              <p:nvPr/>
            </p:nvSpPr>
            <p:spPr>
              <a:xfrm>
                <a:off x="9518429" y="5327498"/>
                <a:ext cx="594009" cy="70788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49959AFD-41A7-49A5-984C-94D2F3142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429" y="5327498"/>
                <a:ext cx="594009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67087BF-7D9C-4817-9EF5-473C8B9A0850}"/>
              </a:ext>
            </a:extLst>
          </p:cNvPr>
          <p:cNvGrpSpPr/>
          <p:nvPr/>
        </p:nvGrpSpPr>
        <p:grpSpPr>
          <a:xfrm>
            <a:off x="8234653" y="3615034"/>
            <a:ext cx="2582117" cy="1503070"/>
            <a:chOff x="8234653" y="3615034"/>
            <a:chExt cx="2582117" cy="1503070"/>
          </a:xfrm>
        </p:grpSpPr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8A0EF52-8319-42E6-8E60-051B7867653B}"/>
                </a:ext>
              </a:extLst>
            </p:cNvPr>
            <p:cNvCxnSpPr/>
            <p:nvPr/>
          </p:nvCxnSpPr>
          <p:spPr>
            <a:xfrm>
              <a:off x="8900883" y="4140015"/>
              <a:ext cx="1915887" cy="448201"/>
            </a:xfrm>
            <a:prstGeom prst="straightConnector1">
              <a:avLst/>
            </a:prstGeom>
            <a:ln w="127000">
              <a:solidFill>
                <a:srgbClr val="481F6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8C43010F-6B44-4128-BB3D-F0B82B169D85}"/>
                    </a:ext>
                  </a:extLst>
                </p:cNvPr>
                <p:cNvSpPr txBox="1"/>
                <p:nvPr/>
              </p:nvSpPr>
              <p:spPr>
                <a:xfrm>
                  <a:off x="8234653" y="4410218"/>
                  <a:ext cx="810285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sz="4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8C43010F-6B44-4128-BB3D-F0B82B169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653" y="4410218"/>
                  <a:ext cx="810285" cy="70788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Right Brace 143">
              <a:extLst>
                <a:ext uri="{FF2B5EF4-FFF2-40B4-BE49-F238E27FC236}">
                  <a16:creationId xmlns:a16="http://schemas.microsoft.com/office/drawing/2014/main" id="{F9D5B9EB-9A10-4ED1-A975-77BD26114BBF}"/>
                </a:ext>
              </a:extLst>
            </p:cNvPr>
            <p:cNvSpPr/>
            <p:nvPr/>
          </p:nvSpPr>
          <p:spPr>
            <a:xfrm rot="6250991">
              <a:off x="9567163" y="3701007"/>
              <a:ext cx="339490" cy="1950288"/>
            </a:xfrm>
            <a:prstGeom prst="rightBrace">
              <a:avLst>
                <a:gd name="adj1" fmla="val 8333"/>
                <a:gd name="adj2" fmla="val 8594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158BFC2-4DC1-4418-BF3C-A06648FC01D9}"/>
                    </a:ext>
                  </a:extLst>
                </p:cNvPr>
                <p:cNvSpPr txBox="1"/>
                <p:nvPr/>
              </p:nvSpPr>
              <p:spPr>
                <a:xfrm>
                  <a:off x="9504928" y="3615034"/>
                  <a:ext cx="594009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158BFC2-4DC1-4418-BF3C-A06648FC0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928" y="3615034"/>
                  <a:ext cx="594009" cy="70788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658E4-9F7E-4083-8651-4E8B65006D07}"/>
              </a:ext>
            </a:extLst>
          </p:cNvPr>
          <p:cNvGrpSpPr/>
          <p:nvPr/>
        </p:nvGrpSpPr>
        <p:grpSpPr>
          <a:xfrm>
            <a:off x="8246309" y="1849179"/>
            <a:ext cx="2592235" cy="1553646"/>
            <a:chOff x="8246309" y="1849179"/>
            <a:chExt cx="2592235" cy="1553646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2A0914E1-8C72-4B69-8B5D-EF32BF573EC6}"/>
                </a:ext>
              </a:extLst>
            </p:cNvPr>
            <p:cNvCxnSpPr/>
            <p:nvPr/>
          </p:nvCxnSpPr>
          <p:spPr>
            <a:xfrm>
              <a:off x="8922657" y="2391397"/>
              <a:ext cx="1915887" cy="448201"/>
            </a:xfrm>
            <a:prstGeom prst="straightConnector1">
              <a:avLst/>
            </a:prstGeom>
            <a:ln w="127000">
              <a:solidFill>
                <a:srgbClr val="481F6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98612CA3-9ED7-40F4-8139-C8B60B547102}"/>
                    </a:ext>
                  </a:extLst>
                </p:cNvPr>
                <p:cNvSpPr txBox="1"/>
                <p:nvPr/>
              </p:nvSpPr>
              <p:spPr>
                <a:xfrm>
                  <a:off x="8246309" y="2694939"/>
                  <a:ext cx="810285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sz="4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98612CA3-9ED7-40F4-8139-C8B60B547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6309" y="2694939"/>
                  <a:ext cx="810285" cy="70788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ight Brace 145">
              <a:extLst>
                <a:ext uri="{FF2B5EF4-FFF2-40B4-BE49-F238E27FC236}">
                  <a16:creationId xmlns:a16="http://schemas.microsoft.com/office/drawing/2014/main" id="{7671AC35-A729-4E26-8D06-5C5F70829EC9}"/>
                </a:ext>
              </a:extLst>
            </p:cNvPr>
            <p:cNvSpPr/>
            <p:nvPr/>
          </p:nvSpPr>
          <p:spPr>
            <a:xfrm rot="6250991">
              <a:off x="9578819" y="1985728"/>
              <a:ext cx="339490" cy="1950288"/>
            </a:xfrm>
            <a:prstGeom prst="rightBrace">
              <a:avLst>
                <a:gd name="adj1" fmla="val 8333"/>
                <a:gd name="adj2" fmla="val 8594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FC944938-2D0A-4D6A-B00B-721A0B2CA94C}"/>
                    </a:ext>
                  </a:extLst>
                </p:cNvPr>
                <p:cNvSpPr txBox="1"/>
                <p:nvPr/>
              </p:nvSpPr>
              <p:spPr>
                <a:xfrm>
                  <a:off x="9500123" y="1849179"/>
                  <a:ext cx="594009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FC944938-2D0A-4D6A-B00B-721A0B2CA9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0123" y="1849179"/>
                  <a:ext cx="594009" cy="70788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861914-7CEC-44E7-A176-D303C815EF76}"/>
              </a:ext>
            </a:extLst>
          </p:cNvPr>
          <p:cNvGrpSpPr/>
          <p:nvPr/>
        </p:nvGrpSpPr>
        <p:grpSpPr>
          <a:xfrm>
            <a:off x="8281060" y="170993"/>
            <a:ext cx="2563862" cy="1482734"/>
            <a:chOff x="8281060" y="170993"/>
            <a:chExt cx="2563862" cy="1482734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4046B513-99C0-4D9F-B88D-2ECCF9C28D48}"/>
                </a:ext>
              </a:extLst>
            </p:cNvPr>
            <p:cNvCxnSpPr/>
            <p:nvPr/>
          </p:nvCxnSpPr>
          <p:spPr>
            <a:xfrm>
              <a:off x="8929035" y="686356"/>
              <a:ext cx="1915887" cy="448201"/>
            </a:xfrm>
            <a:prstGeom prst="straightConnector1">
              <a:avLst/>
            </a:prstGeom>
            <a:ln w="127000">
              <a:solidFill>
                <a:srgbClr val="481F6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5AECDBB7-431C-4D26-8776-001E6CC85757}"/>
                    </a:ext>
                  </a:extLst>
                </p:cNvPr>
                <p:cNvSpPr txBox="1"/>
                <p:nvPr/>
              </p:nvSpPr>
              <p:spPr>
                <a:xfrm>
                  <a:off x="8281060" y="945841"/>
                  <a:ext cx="810285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sz="4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5AECDBB7-431C-4D26-8776-001E6CC85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060" y="945841"/>
                  <a:ext cx="810285" cy="70788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Right Brace 157">
              <a:extLst>
                <a:ext uri="{FF2B5EF4-FFF2-40B4-BE49-F238E27FC236}">
                  <a16:creationId xmlns:a16="http://schemas.microsoft.com/office/drawing/2014/main" id="{B26CD446-7B7E-481A-A17D-97A8FC78BF84}"/>
                </a:ext>
              </a:extLst>
            </p:cNvPr>
            <p:cNvSpPr/>
            <p:nvPr/>
          </p:nvSpPr>
          <p:spPr>
            <a:xfrm rot="6250991">
              <a:off x="9613570" y="236630"/>
              <a:ext cx="339490" cy="1950288"/>
            </a:xfrm>
            <a:prstGeom prst="rightBrace">
              <a:avLst>
                <a:gd name="adj1" fmla="val 8333"/>
                <a:gd name="adj2" fmla="val 8594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23896D1-244A-4108-85CA-BBBE0EEA5F40}"/>
                    </a:ext>
                  </a:extLst>
                </p:cNvPr>
                <p:cNvSpPr txBox="1"/>
                <p:nvPr/>
              </p:nvSpPr>
              <p:spPr>
                <a:xfrm>
                  <a:off x="9494754" y="170993"/>
                  <a:ext cx="594009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23896D1-244A-4108-85CA-BBBE0EEA5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4754" y="170993"/>
                  <a:ext cx="594009" cy="70788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19A20F1-810F-403D-AF33-3B5CCB07C4D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19240" y="682560"/>
              <a:ext cx="6989760" cy="5215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19A20F1-810F-403D-AF33-3B5CCB07C4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09880" y="673200"/>
                <a:ext cx="7008480" cy="5234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6923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646"/>
    </mc:Choice>
    <mc:Fallback xmlns="">
      <p:transition spd="slow" advTm="656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37" grpId="0" animBg="1"/>
      <p:bldP spid="1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7628EF1-50AC-4F7D-9E47-8A2379057B00}"/>
              </a:ext>
            </a:extLst>
          </p:cNvPr>
          <p:cNvGrpSpPr/>
          <p:nvPr/>
        </p:nvGrpSpPr>
        <p:grpSpPr>
          <a:xfrm>
            <a:off x="4855906" y="257917"/>
            <a:ext cx="7276246" cy="1830258"/>
            <a:chOff x="5943600" y="5330371"/>
            <a:chExt cx="5958114" cy="1134463"/>
          </a:xfrm>
        </p:grpSpPr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9B4C859A-FF55-4A5B-91DC-9530D7D4489E}"/>
                </a:ext>
              </a:extLst>
            </p:cNvPr>
            <p:cNvSpPr/>
            <p:nvPr/>
          </p:nvSpPr>
          <p:spPr>
            <a:xfrm>
              <a:off x="5943600" y="5330372"/>
              <a:ext cx="5958114" cy="1134462"/>
            </a:xfrm>
            <a:prstGeom prst="trapezoid">
              <a:avLst>
                <a:gd name="adj" fmla="val 81977"/>
              </a:avLst>
            </a:prstGeom>
            <a:solidFill>
              <a:schemeClr val="accent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B0236AF-C181-44FB-8611-987923B28057}"/>
                </a:ext>
              </a:extLst>
            </p:cNvPr>
            <p:cNvCxnSpPr>
              <a:cxnSpLocks/>
              <a:stCxn id="5" idx="2"/>
              <a:endCxn id="5" idx="0"/>
            </p:cNvCxnSpPr>
            <p:nvPr/>
          </p:nvCxnSpPr>
          <p:spPr>
            <a:xfrm flipV="1">
              <a:off x="8922657" y="5330371"/>
              <a:ext cx="0" cy="113446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A0949A1-A454-4819-943B-34ED023FA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098" y="5756195"/>
              <a:ext cx="4434388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C42671-DAB5-415E-A94E-D07D08491C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2497" y="5330371"/>
              <a:ext cx="504496" cy="113446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FDC288C-6929-4FBD-847D-D14C3BE04441}"/>
                </a:ext>
              </a:extLst>
            </p:cNvPr>
            <p:cNvCxnSpPr>
              <a:cxnSpLocks/>
            </p:cNvCxnSpPr>
            <p:nvPr/>
          </p:nvCxnSpPr>
          <p:spPr>
            <a:xfrm>
              <a:off x="9927438" y="5330371"/>
              <a:ext cx="540865" cy="113446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1FE1DD-DD3C-4D5A-95F3-A76B6C32DA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00" y="5478155"/>
              <a:ext cx="381725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CFF924-D692-47CF-B54E-704A66EAE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298" y="6095468"/>
              <a:ext cx="5087531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F3924F-58FC-4F05-B3B5-DA34C910A5DB}"/>
              </a:ext>
            </a:extLst>
          </p:cNvPr>
          <p:cNvCxnSpPr>
            <a:cxnSpLocks/>
          </p:cNvCxnSpPr>
          <p:nvPr/>
        </p:nvCxnSpPr>
        <p:spPr>
          <a:xfrm>
            <a:off x="8456095" y="915392"/>
            <a:ext cx="2616742" cy="612158"/>
          </a:xfrm>
          <a:prstGeom prst="straightConnector1">
            <a:avLst/>
          </a:prstGeom>
          <a:ln w="127000">
            <a:solidFill>
              <a:srgbClr val="481F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CB30DA-0EE3-4B7B-BD57-AD79AED920F8}"/>
                  </a:ext>
                </a:extLst>
              </p:cNvPr>
              <p:cNvSpPr txBox="1"/>
              <p:nvPr/>
            </p:nvSpPr>
            <p:spPr>
              <a:xfrm>
                <a:off x="9365325" y="319462"/>
                <a:ext cx="704780" cy="83099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CB30DA-0EE3-4B7B-BD57-AD79AED9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325" y="319462"/>
                <a:ext cx="70478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A1A864-E7F5-47D4-A144-2FDD46E1A525}"/>
                  </a:ext>
                </a:extLst>
              </p:cNvPr>
              <p:cNvSpPr txBox="1"/>
              <p:nvPr/>
            </p:nvSpPr>
            <p:spPr>
              <a:xfrm>
                <a:off x="4314990" y="36659"/>
                <a:ext cx="2853874" cy="13234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GB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A1A864-E7F5-47D4-A144-2FDD46E1A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990" y="36659"/>
                <a:ext cx="2853874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74EE6052-5E2D-4A1D-B332-2989797BA023}"/>
              </a:ext>
            </a:extLst>
          </p:cNvPr>
          <p:cNvGrpSpPr/>
          <p:nvPr/>
        </p:nvGrpSpPr>
        <p:grpSpPr>
          <a:xfrm>
            <a:off x="8398288" y="869752"/>
            <a:ext cx="2616742" cy="703437"/>
            <a:chOff x="11385008" y="3849597"/>
            <a:chExt cx="2616742" cy="703437"/>
          </a:xfrm>
          <a:solidFill>
            <a:srgbClr val="FFFF00"/>
          </a:solidFill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6AFAE51-76AB-4BA8-BA92-A645FE2D4676}"/>
                </a:ext>
              </a:extLst>
            </p:cNvPr>
            <p:cNvCxnSpPr>
              <a:cxnSpLocks/>
            </p:cNvCxnSpPr>
            <p:nvPr/>
          </p:nvCxnSpPr>
          <p:spPr>
            <a:xfrm>
              <a:off x="11385008" y="3876186"/>
              <a:ext cx="2616742" cy="612158"/>
            </a:xfrm>
            <a:prstGeom prst="straightConnector1">
              <a:avLst/>
            </a:prstGeom>
            <a:grpFill/>
            <a:ln w="1270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1D53CBC-1226-439D-A0F4-C84D24F13EBF}"/>
                </a:ext>
              </a:extLst>
            </p:cNvPr>
            <p:cNvSpPr/>
            <p:nvPr/>
          </p:nvSpPr>
          <p:spPr>
            <a:xfrm rot="6175968">
              <a:off x="11925867" y="3870056"/>
              <a:ext cx="400050" cy="359132"/>
            </a:xfrm>
            <a:prstGeom prst="triangl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DA471B4-C387-4CCE-ABAF-2C02458DA748}"/>
                </a:ext>
              </a:extLst>
            </p:cNvPr>
            <p:cNvSpPr/>
            <p:nvPr/>
          </p:nvSpPr>
          <p:spPr>
            <a:xfrm rot="6175968">
              <a:off x="13220550" y="4173443"/>
              <a:ext cx="400050" cy="359132"/>
            </a:xfrm>
            <a:prstGeom prst="triangl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B9DA6B-DEC5-4CBB-B60E-19E917E466CB}"/>
              </a:ext>
            </a:extLst>
          </p:cNvPr>
          <p:cNvGrpSpPr/>
          <p:nvPr/>
        </p:nvGrpSpPr>
        <p:grpSpPr>
          <a:xfrm>
            <a:off x="6765546" y="877290"/>
            <a:ext cx="1709351" cy="1329207"/>
            <a:chOff x="6765546" y="877290"/>
            <a:chExt cx="1709351" cy="13292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2B490C1-48A5-444E-92A0-AEC626288E02}"/>
                    </a:ext>
                  </a:extLst>
                </p:cNvPr>
                <p:cNvSpPr txBox="1"/>
                <p:nvPr/>
              </p:nvSpPr>
              <p:spPr>
                <a:xfrm>
                  <a:off x="6765546" y="1498611"/>
                  <a:ext cx="1429045" cy="70788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4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2B490C1-48A5-444E-92A0-AEC626288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546" y="1498611"/>
                  <a:ext cx="1429045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A34F173-C97C-44BA-A6F2-C12790482D5C}"/>
                </a:ext>
              </a:extLst>
            </p:cNvPr>
            <p:cNvSpPr/>
            <p:nvPr/>
          </p:nvSpPr>
          <p:spPr>
            <a:xfrm>
              <a:off x="7267701" y="877290"/>
              <a:ext cx="1207196" cy="624060"/>
            </a:xfrm>
            <a:custGeom>
              <a:avLst/>
              <a:gdLst>
                <a:gd name="connsiteX0" fmla="*/ 0 w 1712686"/>
                <a:gd name="connsiteY0" fmla="*/ 885372 h 885372"/>
                <a:gd name="connsiteX1" fmla="*/ 986972 w 1712686"/>
                <a:gd name="connsiteY1" fmla="*/ 174172 h 885372"/>
                <a:gd name="connsiteX2" fmla="*/ 841829 w 1712686"/>
                <a:gd name="connsiteY2" fmla="*/ 595086 h 885372"/>
                <a:gd name="connsiteX3" fmla="*/ 1712686 w 1712686"/>
                <a:gd name="connsiteY3" fmla="*/ 0 h 88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2686" h="885372">
                  <a:moveTo>
                    <a:pt x="0" y="885372"/>
                  </a:moveTo>
                  <a:cubicBezTo>
                    <a:pt x="423333" y="553962"/>
                    <a:pt x="846667" y="222553"/>
                    <a:pt x="986972" y="174172"/>
                  </a:cubicBezTo>
                  <a:cubicBezTo>
                    <a:pt x="1127277" y="125791"/>
                    <a:pt x="720877" y="624115"/>
                    <a:pt x="841829" y="595086"/>
                  </a:cubicBezTo>
                  <a:cubicBezTo>
                    <a:pt x="962781" y="566057"/>
                    <a:pt x="1337733" y="283028"/>
                    <a:pt x="1712686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270A13-6934-4680-B59C-F0E62100560A}"/>
              </a:ext>
            </a:extLst>
          </p:cNvPr>
          <p:cNvGrpSpPr/>
          <p:nvPr/>
        </p:nvGrpSpPr>
        <p:grpSpPr>
          <a:xfrm>
            <a:off x="10565255" y="1526001"/>
            <a:ext cx="1429045" cy="1077320"/>
            <a:chOff x="10565255" y="1526001"/>
            <a:chExt cx="1429045" cy="1077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D45F02B-D814-4E8B-B8C4-1E7F115D899E}"/>
                    </a:ext>
                  </a:extLst>
                </p:cNvPr>
                <p:cNvSpPr txBox="1"/>
                <p:nvPr/>
              </p:nvSpPr>
              <p:spPr>
                <a:xfrm>
                  <a:off x="10565255" y="1895435"/>
                  <a:ext cx="1429045" cy="70788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4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D45F02B-D814-4E8B-B8C4-1E7F115D8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5255" y="1895435"/>
                  <a:ext cx="1429045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DF84946-27F8-460A-87CC-AB71E5DE25D7}"/>
                </a:ext>
              </a:extLst>
            </p:cNvPr>
            <p:cNvSpPr/>
            <p:nvPr/>
          </p:nvSpPr>
          <p:spPr>
            <a:xfrm rot="392695" flipH="1">
              <a:off x="10914362" y="1526001"/>
              <a:ext cx="638059" cy="329845"/>
            </a:xfrm>
            <a:custGeom>
              <a:avLst/>
              <a:gdLst>
                <a:gd name="connsiteX0" fmla="*/ 0 w 1712686"/>
                <a:gd name="connsiteY0" fmla="*/ 885372 h 885372"/>
                <a:gd name="connsiteX1" fmla="*/ 986972 w 1712686"/>
                <a:gd name="connsiteY1" fmla="*/ 174172 h 885372"/>
                <a:gd name="connsiteX2" fmla="*/ 841829 w 1712686"/>
                <a:gd name="connsiteY2" fmla="*/ 595086 h 885372"/>
                <a:gd name="connsiteX3" fmla="*/ 1712686 w 1712686"/>
                <a:gd name="connsiteY3" fmla="*/ 0 h 88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2686" h="885372">
                  <a:moveTo>
                    <a:pt x="0" y="885372"/>
                  </a:moveTo>
                  <a:cubicBezTo>
                    <a:pt x="423333" y="553962"/>
                    <a:pt x="846667" y="222553"/>
                    <a:pt x="986972" y="174172"/>
                  </a:cubicBezTo>
                  <a:cubicBezTo>
                    <a:pt x="1127277" y="125791"/>
                    <a:pt x="720877" y="624115"/>
                    <a:pt x="841829" y="595086"/>
                  </a:cubicBezTo>
                  <a:cubicBezTo>
                    <a:pt x="962781" y="566057"/>
                    <a:pt x="1337733" y="283028"/>
                    <a:pt x="1712686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12053F3-1C81-4162-80B6-188E0F1FDBF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70750" y="564120"/>
              <a:ext cx="9575280" cy="6282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12053F3-1C81-4162-80B6-188E0F1FDB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61390" y="554760"/>
                <a:ext cx="9594000" cy="63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64FE90-4DF4-47B2-956E-D8F156AAA770}"/>
                  </a:ext>
                </a:extLst>
              </p:cNvPr>
              <p:cNvSpPr txBox="1"/>
              <p:nvPr/>
            </p:nvSpPr>
            <p:spPr>
              <a:xfrm>
                <a:off x="59848" y="36659"/>
                <a:ext cx="12072304" cy="6854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=∫</m:t>
                    </m:r>
                    <m:d>
                      <m:dPr>
                        <m:begChr m:val="‖"/>
                        <m:endChr m:val="‖"/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4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4000" b="0" i="1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4000" i="1">
                        <a:latin typeface="Cambria Math" panose="02040503050406030204" pitchFamily="18" charset="0"/>
                      </a:rPr>
                      <m:t>=∫</m:t>
                    </m:r>
                    <m:rad>
                      <m:radPr>
                        <m:degHide m:val="on"/>
                        <m:ctrlP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rad>
                    <m:r>
                      <a:rPr lang="en-GB" sz="4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4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40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=∫</m:t>
                    </m:r>
                    <m:rad>
                      <m:radPr>
                        <m:degHide m:val="on"/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4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GB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4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4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sz="4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4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4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</m:ra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4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sz="4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=∫</m:t>
                    </m:r>
                    <m:rad>
                      <m:radPr>
                        <m:degHide m:val="on"/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sz="4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4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4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4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sz="4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e>
                    </m:rad>
                    <m:r>
                      <a:rPr lang="en-GB" sz="4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4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sz="40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GB" sz="4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4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4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GB" sz="4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GB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GB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d>
                            <m:sSub>
                              <m:sSubPr>
                                <m:ctrlP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4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4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GB" sz="4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</m:sub>
                            </m:sSub>
                          </m:e>
                        </m:rad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nary>
                  </m:oMath>
                </a14:m>
                <a:r>
                  <a:rPr lang="en-CA" sz="4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GB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GB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rad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nary>
                    <m:r>
                      <a:rPr lang="en-GB" sz="4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rad>
                    <m:nary>
                      <m:nary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nary>
                    <m:r>
                      <a:rPr lang="en-GB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rad>
                    <m:r>
                      <a:rPr lang="en-GB" sz="4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64FE90-4DF4-47B2-956E-D8F156AAA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8" y="36659"/>
                <a:ext cx="12072304" cy="6854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6824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86"/>
    </mc:Choice>
    <mc:Fallback xmlns="">
      <p:transition spd="slow" advTm="598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19307B-85BE-4B6E-828B-3ACAC5FEDF4C}"/>
                  </a:ext>
                </a:extLst>
              </p:cNvPr>
              <p:cNvSpPr txBox="1"/>
              <p:nvPr/>
            </p:nvSpPr>
            <p:spPr>
              <a:xfrm>
                <a:off x="226755" y="266732"/>
                <a:ext cx="7412295" cy="3366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5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5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GB" sz="54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GB" sz="5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5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5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GB" sz="5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r>
                          <a:rPr lang="en-GB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GB" sz="5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5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  <m:r>
                          <a:rPr lang="en-GB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GB" sz="5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sz="5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sz="5400" dirty="0"/>
                  <a:t>   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5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5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GB" sz="5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5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GB" sz="5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sSup>
                      <m:sSupPr>
                        <m:ctrlPr>
                          <a:rPr lang="en-GB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  <m:d>
                      <m:dPr>
                        <m:ctrlPr>
                          <a:rPr lang="en-GB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sz="5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</m:e>
                        </m:acc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GB" sz="5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sz="5400" dirty="0"/>
                  <a:t> 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5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5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GB" sz="54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GB" sz="5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5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GB" sz="5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sSup>
                      <m:sSupPr>
                        <m:ctrlPr>
                          <a:rPr lang="en-GB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  <m:sSub>
                      <m:sSubPr>
                        <m:ctrlPr>
                          <a:rPr lang="en-GB" sz="5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5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19307B-85BE-4B6E-828B-3ACAC5FED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5" y="266732"/>
                <a:ext cx="7412295" cy="33664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93146C-FD26-404E-81B1-356C244CE9F3}"/>
                  </a:ext>
                </a:extLst>
              </p:cNvPr>
              <p:cNvSpPr txBox="1"/>
              <p:nvPr/>
            </p:nvSpPr>
            <p:spPr>
              <a:xfrm>
                <a:off x="0" y="4318725"/>
                <a:ext cx="12325350" cy="1854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48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b>
                      <m:sSubPr>
                        <m:ctrlPr>
                          <a:rPr lang="en-GB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GB" sz="4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b>
                      <m:sSub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b>
                      <m:sSub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sz="4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b>
                      <m:sSub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CA" sz="48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48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GB" sz="4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b>
                      <m:sSub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GB" sz="4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93146C-FD26-404E-81B1-356C244CE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8725"/>
                <a:ext cx="12325350" cy="1854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7C1A76-2869-4231-8036-B846D242E25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36160" y="1216080"/>
              <a:ext cx="7023960" cy="5039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7C1A76-2869-4231-8036-B846D242E2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26800" y="1206720"/>
                <a:ext cx="7042680" cy="5058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9800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63"/>
    </mc:Choice>
    <mc:Fallback xmlns="">
      <p:transition spd="slow" advTm="385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19307B-85BE-4B6E-828B-3ACAC5FEDF4C}"/>
                  </a:ext>
                </a:extLst>
              </p:cNvPr>
              <p:cNvSpPr txBox="1"/>
              <p:nvPr/>
            </p:nvSpPr>
            <p:spPr>
              <a:xfrm>
                <a:off x="311865" y="1991033"/>
                <a:ext cx="5878752" cy="3346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6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=∫</m:t>
                    </m:r>
                    <m:d>
                      <m:dPr>
                        <m:begChr m:val="‖"/>
                        <m:endChr m:val="‖"/>
                        <m:ctrlPr>
                          <a:rPr lang="en-GB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6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6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GB" sz="6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6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6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6000" b="0" i="1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6000" i="1">
                        <a:latin typeface="Cambria Math" panose="02040503050406030204" pitchFamily="18" charset="0"/>
                      </a:rPr>
                      <m:t>=∫</m:t>
                    </m:r>
                    <m:rad>
                      <m:radPr>
                        <m:degHide m:val="on"/>
                        <m:ctrlP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6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6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GB" sz="6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6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GB" sz="6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6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GB" sz="6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6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rad>
                    <m:r>
                      <a:rPr lang="en-GB" sz="6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6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6000" dirty="0"/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19307B-85BE-4B6E-828B-3ACAC5FED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65" y="1991033"/>
                <a:ext cx="5878752" cy="33463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95B1092-0C65-41CE-8DBC-E9F66AC3E9CB}"/>
              </a:ext>
            </a:extLst>
          </p:cNvPr>
          <p:cNvSpPr txBox="1"/>
          <p:nvPr/>
        </p:nvSpPr>
        <p:spPr>
          <a:xfrm>
            <a:off x="333360" y="302926"/>
            <a:ext cx="4819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6000" b="0" dirty="0">
                <a:solidFill>
                  <a:schemeClr val="tx1"/>
                </a:solidFill>
              </a:rPr>
              <a:t>Proper </a:t>
            </a:r>
            <a:r>
              <a:rPr lang="en-GB" sz="6000" dirty="0"/>
              <a:t>Length</a:t>
            </a:r>
            <a:endParaRPr lang="en-GB" sz="60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9E9AB-AE9F-4CF3-8AD3-4B943D15368F}"/>
                  </a:ext>
                </a:extLst>
              </p:cNvPr>
              <p:cNvSpPr txBox="1"/>
              <p:nvPr/>
            </p:nvSpPr>
            <p:spPr>
              <a:xfrm>
                <a:off x="6212113" y="86296"/>
                <a:ext cx="5864328" cy="22337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3600" b="0" dirty="0"/>
                  <a:t>Transverse Traceless Gauge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36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GB" sz="36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GB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p>
                          <m:sSupPr>
                            <m:ctrlP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sup>
                    </m:sSup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9E9AB-AE9F-4CF3-8AD3-4B943D153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113" y="86296"/>
                <a:ext cx="5864328" cy="2233753"/>
              </a:xfrm>
              <a:prstGeom prst="rect">
                <a:avLst/>
              </a:prstGeom>
              <a:blipFill>
                <a:blip r:embed="rId4"/>
                <a:stretch>
                  <a:fillRect t="-32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8E967A8-CD22-40CD-8C74-A7D6A62F3A29}"/>
              </a:ext>
            </a:extLst>
          </p:cNvPr>
          <p:cNvGrpSpPr/>
          <p:nvPr/>
        </p:nvGrpSpPr>
        <p:grpSpPr>
          <a:xfrm>
            <a:off x="7783251" y="2333206"/>
            <a:ext cx="4075388" cy="4101436"/>
            <a:chOff x="587423" y="572164"/>
            <a:chExt cx="4075388" cy="410143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FBA436A-6FE9-49B6-A3DA-31906561C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grayscl/>
            </a:blip>
            <a:srcRect l="33255" t="5535" r="40396" b="47276"/>
            <a:stretch/>
          </p:blipFill>
          <p:spPr>
            <a:xfrm>
              <a:off x="587423" y="572164"/>
              <a:ext cx="4075388" cy="4086922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42573B4-9653-437A-B450-4F112F67B87E}"/>
                </a:ext>
              </a:extLst>
            </p:cNvPr>
            <p:cNvGrpSpPr/>
            <p:nvPr/>
          </p:nvGrpSpPr>
          <p:grpSpPr>
            <a:xfrm>
              <a:off x="656869" y="754742"/>
              <a:ext cx="3918859" cy="3918858"/>
              <a:chOff x="497212" y="362857"/>
              <a:chExt cx="3918859" cy="391885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8560CC2-19AF-4946-B09B-5976CD027AB8}"/>
                  </a:ext>
                </a:extLst>
              </p:cNvPr>
              <p:cNvGrpSpPr/>
              <p:nvPr/>
            </p:nvGrpSpPr>
            <p:grpSpPr>
              <a:xfrm>
                <a:off x="711199" y="362857"/>
                <a:ext cx="3497943" cy="3918858"/>
                <a:chOff x="711199" y="362857"/>
                <a:chExt cx="3497943" cy="3918858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213C81B-576A-4337-8249-F879EFAF5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199" y="3628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F4AF3A9-5027-419A-9547-D341F6050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5085" y="3628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B0D900E-2F8B-4FF1-9CE0-CFBD2BAD09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9142" y="3628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30F2635-30E1-4045-9725-9CF4376DA2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3485" y="3628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F40C2F5-7F10-40A5-8C62-40924594AD03}"/>
                  </a:ext>
                </a:extLst>
              </p:cNvPr>
              <p:cNvGrpSpPr/>
              <p:nvPr/>
            </p:nvGrpSpPr>
            <p:grpSpPr>
              <a:xfrm rot="16200000">
                <a:off x="707670" y="333828"/>
                <a:ext cx="3497943" cy="3918859"/>
                <a:chOff x="863599" y="515257"/>
                <a:chExt cx="3497943" cy="391885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3DE623A-40F8-497C-B0BB-FF583E724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599" y="5152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0FB2E04-BCB7-48FD-AB59-A25A1F4CAC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513" y="515258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CC2518A-9C08-498F-A8D5-468D31552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1542" y="5152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7F5EEB58-1D88-4E42-8F78-098F2E1F72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85885" y="515257"/>
                  <a:ext cx="0" cy="3918858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C7262E-4D30-4A6C-B8CA-6051E6CA6871}"/>
              </a:ext>
            </a:extLst>
          </p:cNvPr>
          <p:cNvGrpSpPr/>
          <p:nvPr/>
        </p:nvGrpSpPr>
        <p:grpSpPr>
          <a:xfrm>
            <a:off x="8049918" y="6209514"/>
            <a:ext cx="3759737" cy="707886"/>
            <a:chOff x="815989" y="4644572"/>
            <a:chExt cx="3759737" cy="70788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838F129-1FF0-414C-B4FF-B88AF886C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989" y="5008577"/>
              <a:ext cx="1736902" cy="1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796053E-F954-41E4-A4E7-839F2791490B}"/>
                    </a:ext>
                  </a:extLst>
                </p:cNvPr>
                <p:cNvSpPr txBox="1"/>
                <p:nvPr/>
              </p:nvSpPr>
              <p:spPr>
                <a:xfrm>
                  <a:off x="2671464" y="4644572"/>
                  <a:ext cx="190426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space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796053E-F954-41E4-A4E7-839F27914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464" y="4644572"/>
                  <a:ext cx="1904262" cy="707886"/>
                </a:xfrm>
                <a:prstGeom prst="rect">
                  <a:avLst/>
                </a:prstGeom>
                <a:blipFill>
                  <a:blip r:embed="rId6"/>
                  <a:stretch>
                    <a:fillRect l="-11538" t="-15517" b="-3620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69482A-2789-4668-B46B-519F7C529049}"/>
              </a:ext>
            </a:extLst>
          </p:cNvPr>
          <p:cNvGrpSpPr/>
          <p:nvPr/>
        </p:nvGrpSpPr>
        <p:grpSpPr>
          <a:xfrm>
            <a:off x="6122254" y="2379874"/>
            <a:ext cx="1889748" cy="2449693"/>
            <a:chOff x="-88906" y="-17243"/>
            <a:chExt cx="1889748" cy="2449693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358AEF4-56CC-4D67-921D-BE35A82E6CD5}"/>
                </a:ext>
              </a:extLst>
            </p:cNvPr>
            <p:cNvCxnSpPr/>
            <p:nvPr/>
          </p:nvCxnSpPr>
          <p:spPr>
            <a:xfrm flipV="1">
              <a:off x="1110556" y="690643"/>
              <a:ext cx="0" cy="1741807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0D06C8E-1112-43A6-8F27-557712FB513C}"/>
                    </a:ext>
                  </a:extLst>
                </p:cNvPr>
                <p:cNvSpPr txBox="1"/>
                <p:nvPr/>
              </p:nvSpPr>
              <p:spPr>
                <a:xfrm>
                  <a:off x="-88906" y="-17243"/>
                  <a:ext cx="1889748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space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0D06C8E-1112-43A6-8F27-557712FB51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906" y="-17243"/>
                  <a:ext cx="1889748" cy="707886"/>
                </a:xfrm>
                <a:prstGeom prst="rect">
                  <a:avLst/>
                </a:prstGeom>
                <a:blipFill>
                  <a:blip r:embed="rId7"/>
                  <a:stretch>
                    <a:fillRect l="-11290" t="-15385" b="-35043"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FF200E5-5872-43C5-865A-B14ED1074D55}"/>
              </a:ext>
            </a:extLst>
          </p:cNvPr>
          <p:cNvGrpSpPr/>
          <p:nvPr/>
        </p:nvGrpSpPr>
        <p:grpSpPr>
          <a:xfrm>
            <a:off x="8066684" y="2428319"/>
            <a:ext cx="3972969" cy="3766837"/>
            <a:chOff x="8066684" y="2428319"/>
            <a:chExt cx="3972969" cy="37668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9D5D953-C615-4684-816E-6D009E3B4EE0}"/>
                    </a:ext>
                  </a:extLst>
                </p:cNvPr>
                <p:cNvSpPr txBox="1"/>
                <p:nvPr/>
              </p:nvSpPr>
              <p:spPr>
                <a:xfrm>
                  <a:off x="9220570" y="2428319"/>
                  <a:ext cx="2819083" cy="12941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3200" dirty="0"/>
                    <a:t>displacement vector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9D5D953-C615-4684-816E-6D009E3B4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570" y="2428319"/>
                  <a:ext cx="2819083" cy="1294137"/>
                </a:xfrm>
                <a:prstGeom prst="rect">
                  <a:avLst/>
                </a:prstGeom>
                <a:blipFill>
                  <a:blip r:embed="rId8"/>
                  <a:stretch>
                    <a:fillRect t="-6103" r="-1515" b="-6573"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9302B4B-4A9A-4E8A-90F6-9DA6D6B42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6684" y="3429000"/>
              <a:ext cx="1386760" cy="2766156"/>
            </a:xfrm>
            <a:prstGeom prst="straightConnector1">
              <a:avLst/>
            </a:prstGeom>
            <a:ln w="1270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5398579-29EB-451A-9FDE-A2E9B4E52370}"/>
              </a:ext>
            </a:extLst>
          </p:cNvPr>
          <p:cNvGrpSpPr/>
          <p:nvPr/>
        </p:nvGrpSpPr>
        <p:grpSpPr>
          <a:xfrm>
            <a:off x="8937218" y="3583799"/>
            <a:ext cx="1560679" cy="2995090"/>
            <a:chOff x="8937218" y="3583799"/>
            <a:chExt cx="1560679" cy="29950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89BAF53-F503-4172-8BF7-877AD5F26EB5}"/>
                    </a:ext>
                  </a:extLst>
                </p:cNvPr>
                <p:cNvSpPr txBox="1"/>
                <p:nvPr/>
              </p:nvSpPr>
              <p:spPr>
                <a:xfrm>
                  <a:off x="9593509" y="4829567"/>
                  <a:ext cx="904388" cy="1015663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6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6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60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89BAF53-F503-4172-8BF7-877AD5F26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3509" y="4829567"/>
                  <a:ext cx="904388" cy="10156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C8FFC3C7-FADC-413C-AAE0-151189775BD9}"/>
                </a:ext>
              </a:extLst>
            </p:cNvPr>
            <p:cNvSpPr/>
            <p:nvPr/>
          </p:nvSpPr>
          <p:spPr>
            <a:xfrm rot="1687762">
              <a:off x="8937218" y="3583799"/>
              <a:ext cx="599992" cy="2995090"/>
            </a:xfrm>
            <a:prstGeom prst="righ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CE6528-A33E-4952-80F9-3A8B49338C6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274840" y="3467160"/>
              <a:ext cx="9455040" cy="284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CE6528-A33E-4952-80F9-3A8B49338C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65480" y="3457800"/>
                <a:ext cx="9473760" cy="2859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222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02"/>
    </mc:Choice>
    <mc:Fallback xmlns="">
      <p:transition spd="slow" advTm="729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F45A1C-B8DB-4E61-B540-A4BD34265D06}"/>
                  </a:ext>
                </a:extLst>
              </p:cNvPr>
              <p:cNvSpPr txBox="1"/>
              <p:nvPr/>
            </p:nvSpPr>
            <p:spPr>
              <a:xfrm>
                <a:off x="7467600" y="266732"/>
                <a:ext cx="4630994" cy="25288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400" dirty="0"/>
                  <a:t>spacelike vector</a:t>
                </a:r>
                <a:endParaRPr lang="en-GB" sz="4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44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GB" sz="4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sz="4400" b="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F45A1C-B8DB-4E61-B540-A4BD34265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66732"/>
                <a:ext cx="4630994" cy="2528897"/>
              </a:xfrm>
              <a:prstGeom prst="rect">
                <a:avLst/>
              </a:prstGeom>
              <a:blipFill>
                <a:blip r:embed="rId3"/>
                <a:stretch>
                  <a:fillRect t="-403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19307B-85BE-4B6E-828B-3ACAC5FEDF4C}"/>
                  </a:ext>
                </a:extLst>
              </p:cNvPr>
              <p:cNvSpPr txBox="1"/>
              <p:nvPr/>
            </p:nvSpPr>
            <p:spPr>
              <a:xfrm>
                <a:off x="188655" y="266732"/>
                <a:ext cx="7679997" cy="3668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GB" sz="4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GB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4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4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f>
                          <m:fPr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4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GB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4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4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f>
                          <m:fPr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4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CA" sz="4400" dirty="0"/>
                  <a:t>   </a:t>
                </a:r>
                <a:endParaRPr lang="en-CA" sz="46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GB" sz="46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GB" sz="4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GB" sz="4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4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GB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GB" sz="4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sz="4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GB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sz="4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sz="4600" dirty="0"/>
                  <a:t>  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GB" sz="4600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GB" sz="4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GB" sz="4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sSup>
                      <m:sSupPr>
                        <m:ctrlPr>
                          <a:rPr lang="en-GB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  <m:d>
                      <m:dPr>
                        <m:ctrlPr>
                          <a:rPr lang="en-GB" sz="4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</m:e>
                        </m:acc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GB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sz="4600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GB" sz="48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GB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GB" sz="4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  <m:sSub>
                      <m:sSubPr>
                        <m:ctrlPr>
                          <a:rPr lang="en-GB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19307B-85BE-4B6E-828B-3ACAC5FED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55" y="266732"/>
                <a:ext cx="7679997" cy="3668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93146C-FD26-404E-81B1-356C244CE9F3}"/>
                  </a:ext>
                </a:extLst>
              </p:cNvPr>
              <p:cNvSpPr txBox="1"/>
              <p:nvPr/>
            </p:nvSpPr>
            <p:spPr>
              <a:xfrm>
                <a:off x="0" y="4509225"/>
                <a:ext cx="12363450" cy="1854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48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b>
                      <m:sSubPr>
                        <m:ctrlPr>
                          <a:rPr lang="en-GB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GB" sz="4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b>
                      <m:sSub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b>
                      <m:sSub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sz="4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b>
                      <m:sSub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CA" sz="48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48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GB" sz="4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b>
                      <m:sSub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GB" sz="4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93146C-FD26-404E-81B1-356C244CE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09225"/>
                <a:ext cx="12363450" cy="1854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063BC8-6DB7-4F8B-BC75-3C0BB4DBB86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0160" y="960840"/>
              <a:ext cx="10259280" cy="537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063BC8-6DB7-4F8B-BC75-3C0BB4DBB8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800" y="951480"/>
                <a:ext cx="10278000" cy="5397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4166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79"/>
    </mc:Choice>
    <mc:Fallback xmlns="">
      <p:transition spd="slow" advTm="432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uiExpand="1" build="p"/>
      <p:bldP spid="10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19307B-85BE-4B6E-828B-3ACAC5FEDF4C}"/>
                  </a:ext>
                </a:extLst>
              </p:cNvPr>
              <p:cNvSpPr txBox="1"/>
              <p:nvPr/>
            </p:nvSpPr>
            <p:spPr>
              <a:xfrm>
                <a:off x="208628" y="35882"/>
                <a:ext cx="11698544" cy="652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GB" sz="48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GB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GB" sz="4800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b>
                      <m:sSub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GB" sz="4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CA" sz="4800" dirty="0"/>
                  <a:t> </a:t>
                </a:r>
              </a:p>
              <a:p>
                <a:r>
                  <a:rPr lang="en-CA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4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4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4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4800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800" dirty="0"/>
                  <a:t> </a:t>
                </a:r>
                <a:endParaRPr lang="en-GB" sz="4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GB" sz="4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4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4800" b="0" i="1" dirty="0">
                  <a:latin typeface="Cambria Math" panose="02040503050406030204" pitchFamily="18" charset="0"/>
                </a:endParaRPr>
              </a:p>
              <a:p>
                <a:endParaRPr lang="en-GB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GB" sz="4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4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4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4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GB" sz="4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4800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0+</m:t>
                        </m:r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</m:sub>
                        </m:sSub>
                        <m:sSup>
                          <m:sSup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CA" sz="4800" dirty="0"/>
                  <a:t> </a:t>
                </a:r>
                <a:endParaRPr lang="en-GB" sz="4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−1−</m:t>
                          </m:r>
                          <m:sSub>
                            <m:sSubPr>
                              <m:ctrlP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GB" sz="4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4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4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4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GB" sz="4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19307B-85BE-4B6E-828B-3ACAC5FED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28" y="35882"/>
                <a:ext cx="11698544" cy="6524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6EE371-894A-4D64-A25B-1952CB07277E}"/>
                  </a:ext>
                </a:extLst>
              </p:cNvPr>
              <p:cNvSpPr txBox="1"/>
              <p:nvPr/>
            </p:nvSpPr>
            <p:spPr>
              <a:xfrm>
                <a:off x="6119044" y="1400746"/>
                <a:ext cx="5864328" cy="22337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3600" b="0" dirty="0"/>
                  <a:t>Transverse Traceless Gauge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36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GB" sz="36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GB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p>
                          <m:sSupPr>
                            <m:ctrlP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sup>
                    </m:sSup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6EE371-894A-4D64-A25B-1952CB072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044" y="1400746"/>
                <a:ext cx="5864328" cy="2233753"/>
              </a:xfrm>
              <a:prstGeom prst="rect">
                <a:avLst/>
              </a:prstGeom>
              <a:blipFill>
                <a:blip r:embed="rId4"/>
                <a:stretch>
                  <a:fillRect t="-349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C8745B-2E8F-4C60-882F-BE6B322FF3D7}"/>
                  </a:ext>
                </a:extLst>
              </p:cNvPr>
              <p:cNvSpPr txBox="1"/>
              <p:nvPr/>
            </p:nvSpPr>
            <p:spPr>
              <a:xfrm>
                <a:off x="7563772" y="3777499"/>
                <a:ext cx="4419600" cy="167975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en-GB" sz="280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280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C8745B-2E8F-4C60-882F-BE6B322FF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772" y="3777499"/>
                <a:ext cx="4419600" cy="16797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A200772-6464-4E14-8540-512DEA4EDCD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83200" y="939960"/>
              <a:ext cx="8739000" cy="5489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A200772-6464-4E14-8540-512DEA4EDC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3840" y="930600"/>
                <a:ext cx="8757720" cy="5508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4939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811"/>
    </mc:Choice>
    <mc:Fallback xmlns="">
      <p:transition spd="slow" advTm="568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19307B-85BE-4B6E-828B-3ACAC5FEDF4C}"/>
                  </a:ext>
                </a:extLst>
              </p:cNvPr>
              <p:cNvSpPr txBox="1"/>
              <p:nvPr/>
            </p:nvSpPr>
            <p:spPr>
              <a:xfrm>
                <a:off x="208628" y="35882"/>
                <a:ext cx="11698544" cy="2664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48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GB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GB" sz="4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4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4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4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GB" sz="4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GB" sz="4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4800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0+</m:t>
                        </m:r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</m:sub>
                        </m:sSub>
                        <m:sSup>
                          <m:sSup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CA" sz="4800" dirty="0"/>
                  <a:t> </a:t>
                </a:r>
                <a:endParaRPr lang="en-GB" sz="4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</m:t>
                    </m:r>
                    <m:sSup>
                      <m:sSup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GB" sz="4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sSub>
                          <m:sSub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sSup>
                          <m:sSup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GB" sz="4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4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4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4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GB" sz="4800" b="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19307B-85BE-4B6E-828B-3ACAC5FED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28" y="35882"/>
                <a:ext cx="11698544" cy="2664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43E175-FC5A-4F3A-9E64-775E23E29B6C}"/>
                  </a:ext>
                </a:extLst>
              </p:cNvPr>
              <p:cNvSpPr txBox="1"/>
              <p:nvPr/>
            </p:nvSpPr>
            <p:spPr>
              <a:xfrm>
                <a:off x="208628" y="3226829"/>
                <a:ext cx="11811922" cy="163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4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    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sub>
                          </m:s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4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43E175-FC5A-4F3A-9E64-775E23E29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28" y="3226829"/>
                <a:ext cx="11811922" cy="16334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5793A9-26EC-4DAD-9FCC-66BA94360BB3}"/>
                  </a:ext>
                </a:extLst>
              </p:cNvPr>
              <p:cNvSpPr txBox="1"/>
              <p:nvPr/>
            </p:nvSpPr>
            <p:spPr>
              <a:xfrm>
                <a:off x="208628" y="5114453"/>
                <a:ext cx="11811922" cy="1692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4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    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GB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GB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sub>
                          </m:s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4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5793A9-26EC-4DAD-9FCC-66BA94360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28" y="5114453"/>
                <a:ext cx="11811922" cy="1692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DBF033-8C32-41A3-9181-AC73F91C3E1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76160" y="828720"/>
              <a:ext cx="7421760" cy="598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DBF033-8C32-41A3-9181-AC73F91C3E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6800" y="819360"/>
                <a:ext cx="7440480" cy="6003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3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54"/>
    </mc:Choice>
    <mc:Fallback xmlns="">
      <p:transition spd="slow" advTm="315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C87216-F872-4884-98DB-99DF74454346}"/>
                  </a:ext>
                </a:extLst>
              </p:cNvPr>
              <p:cNvSpPr txBox="1"/>
              <p:nvPr/>
            </p:nvSpPr>
            <p:spPr>
              <a:xfrm>
                <a:off x="-922" y="378782"/>
                <a:ext cx="11698544" cy="24313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48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4800" i="1" dirty="0">
                  <a:latin typeface="Cambria Math" panose="02040503050406030204" pitchFamily="18" charset="0"/>
                </a:endParaRPr>
              </a:p>
              <a:p>
                <a:endParaRPr lang="en-GB" sz="4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>
                          <a:latin typeface="Cambria Math" panose="02040503050406030204" pitchFamily="18" charset="0"/>
                        </a:rPr>
                        <m:t>    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GB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GB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sub>
                          </m:s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4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C87216-F872-4884-98DB-99DF7445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2" y="378782"/>
                <a:ext cx="11698544" cy="24313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08ABF83-F393-46F3-9F2D-7C9C1F41A770}"/>
              </a:ext>
            </a:extLst>
          </p:cNvPr>
          <p:cNvGrpSpPr/>
          <p:nvPr/>
        </p:nvGrpSpPr>
        <p:grpSpPr>
          <a:xfrm>
            <a:off x="2019300" y="169232"/>
            <a:ext cx="10078372" cy="1259518"/>
            <a:chOff x="2019300" y="169232"/>
            <a:chExt cx="10078372" cy="12595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626269-DCDC-4A7A-B602-CD2BC8E6EB7E}"/>
                </a:ext>
              </a:extLst>
            </p:cNvPr>
            <p:cNvSpPr txBox="1"/>
            <p:nvPr/>
          </p:nvSpPr>
          <p:spPr>
            <a:xfrm>
              <a:off x="7269747" y="169232"/>
              <a:ext cx="4827925" cy="9541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Standard flat </a:t>
              </a:r>
              <a:r>
                <a:rPr lang="en-GB" sz="2800" dirty="0" err="1"/>
                <a:t>Minkowski</a:t>
              </a:r>
              <a:r>
                <a:rPr lang="en-GB" sz="2800" dirty="0"/>
                <a:t> metric</a:t>
              </a:r>
            </a:p>
            <a:p>
              <a:r>
                <a:rPr lang="en-GB" sz="2800" dirty="0"/>
                <a:t>(negative because it’s spacelike)</a:t>
              </a:r>
              <a:endParaRPr lang="en-CA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85055E-BA81-46DE-ADFD-DB18393F3556}"/>
                </a:ext>
              </a:extLst>
            </p:cNvPr>
            <p:cNvSpPr/>
            <p:nvPr/>
          </p:nvSpPr>
          <p:spPr>
            <a:xfrm>
              <a:off x="2019300" y="207332"/>
              <a:ext cx="4827925" cy="122141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351514D-79CF-4B6B-BE4D-F4CDE35F0BE9}"/>
                </a:ext>
              </a:extLst>
            </p:cNvPr>
            <p:cNvCxnSpPr>
              <a:stCxn id="5" idx="1"/>
            </p:cNvCxnSpPr>
            <p:nvPr/>
          </p:nvCxnSpPr>
          <p:spPr>
            <a:xfrm flipH="1">
              <a:off x="6847225" y="646286"/>
              <a:ext cx="422522" cy="15381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0E01A01-93C4-43CF-9ED0-466952E655A9}"/>
              </a:ext>
            </a:extLst>
          </p:cNvPr>
          <p:cNvGrpSpPr/>
          <p:nvPr/>
        </p:nvGrpSpPr>
        <p:grpSpPr>
          <a:xfrm>
            <a:off x="494378" y="1752600"/>
            <a:ext cx="11392822" cy="3093090"/>
            <a:chOff x="494378" y="1752600"/>
            <a:chExt cx="11392822" cy="30930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637FF6-4CBE-4A62-A27D-758AE46B482A}"/>
                </a:ext>
              </a:extLst>
            </p:cNvPr>
            <p:cNvSpPr txBox="1"/>
            <p:nvPr/>
          </p:nvSpPr>
          <p:spPr>
            <a:xfrm>
              <a:off x="7036803" y="3522251"/>
              <a:ext cx="4850397" cy="132343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/>
                <a:t>Changes to metric due to gravitational waves</a:t>
              </a:r>
              <a:endParaRPr lang="en-CA" sz="40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D8BB4C-E7CE-4F38-9541-9F5F3D3F5C1B}"/>
                </a:ext>
              </a:extLst>
            </p:cNvPr>
            <p:cNvSpPr/>
            <p:nvPr/>
          </p:nvSpPr>
          <p:spPr>
            <a:xfrm>
              <a:off x="494378" y="1752600"/>
              <a:ext cx="10897522" cy="1221418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62E184-8311-4908-BCCF-14CFECE88D6B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9462002" y="3134003"/>
              <a:ext cx="0" cy="38824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8C19BE-4EF8-4A74-AFF5-BD3E0CB995E4}"/>
                  </a:ext>
                </a:extLst>
              </p:cNvPr>
              <p:cNvSpPr txBox="1"/>
              <p:nvPr/>
            </p:nvSpPr>
            <p:spPr>
              <a:xfrm>
                <a:off x="342479" y="4938004"/>
                <a:ext cx="11603294" cy="1798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distance between neighbouring geodesics IS changing due to vibrations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even though the geodesics have constant space coordinates in the transverse-traceless gauge.</a:t>
                </a:r>
                <a:endParaRPr lang="en-CA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8C19BE-4EF8-4A74-AFF5-BD3E0CB99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79" y="4938004"/>
                <a:ext cx="11603294" cy="1798890"/>
              </a:xfrm>
              <a:prstGeom prst="rect">
                <a:avLst/>
              </a:prstGeom>
              <a:blipFill>
                <a:blip r:embed="rId4"/>
                <a:stretch>
                  <a:fillRect l="-1576" t="-5085" r="-735" b="-118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863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44"/>
    </mc:Choice>
    <mc:Fallback xmlns="">
      <p:transition spd="slow" advTm="392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C87216-F872-4884-98DB-99DF74454346}"/>
                  </a:ext>
                </a:extLst>
              </p:cNvPr>
              <p:cNvSpPr txBox="1"/>
              <p:nvPr/>
            </p:nvSpPr>
            <p:spPr>
              <a:xfrm>
                <a:off x="-922" y="378782"/>
                <a:ext cx="11698544" cy="24313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48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GB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4800" i="1" dirty="0">
                  <a:latin typeface="Cambria Math" panose="02040503050406030204" pitchFamily="18" charset="0"/>
                </a:endParaRPr>
              </a:p>
              <a:p>
                <a:endParaRPr lang="en-GB" sz="4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>
                          <a:latin typeface="Cambria Math" panose="02040503050406030204" pitchFamily="18" charset="0"/>
                        </a:rPr>
                        <m:t>    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GB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GB" sz="4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sub>
                          </m:s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4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C87216-F872-4884-98DB-99DF7445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2" y="378782"/>
                <a:ext cx="11698544" cy="24313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3D8BB4C-E7CE-4F38-9541-9F5F3D3F5C1B}"/>
              </a:ext>
            </a:extLst>
          </p:cNvPr>
          <p:cNvSpPr/>
          <p:nvPr/>
        </p:nvSpPr>
        <p:spPr>
          <a:xfrm>
            <a:off x="494378" y="1752600"/>
            <a:ext cx="10897522" cy="122141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46730A-BEF6-4A9A-911D-BC7FE55FA78B}"/>
              </a:ext>
            </a:extLst>
          </p:cNvPr>
          <p:cNvGrpSpPr/>
          <p:nvPr/>
        </p:nvGrpSpPr>
        <p:grpSpPr>
          <a:xfrm>
            <a:off x="8598903" y="3123825"/>
            <a:ext cx="1992898" cy="1834798"/>
            <a:chOff x="8598903" y="3123825"/>
            <a:chExt cx="1992898" cy="18347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A637FF6-4CBE-4A62-A27D-758AE46B482A}"/>
                    </a:ext>
                  </a:extLst>
                </p:cNvPr>
                <p:cNvSpPr txBox="1"/>
                <p:nvPr/>
              </p:nvSpPr>
              <p:spPr>
                <a:xfrm>
                  <a:off x="8598903" y="3512073"/>
                  <a:ext cx="1992898" cy="1446550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88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  <m:r>
                          <m:rPr>
                            <m:sty m:val="p"/>
                          </m:rPr>
                          <a:rPr lang="en-GB" sz="8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CA" sz="8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A637FF6-4CBE-4A62-A27D-758AE46B48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8903" y="3512073"/>
                  <a:ext cx="1992898" cy="14465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62E184-8311-4908-BCCF-14CFECE88D6B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9595352" y="3123825"/>
              <a:ext cx="0" cy="38824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510D29-111E-4B2C-BE3C-737B50D5789D}"/>
              </a:ext>
            </a:extLst>
          </p:cNvPr>
          <p:cNvSpPr txBox="1"/>
          <p:nvPr/>
        </p:nvSpPr>
        <p:spPr>
          <a:xfrm>
            <a:off x="952500" y="3364852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00B050"/>
                </a:solidFill>
              </a:rPr>
              <a:t>See how this affects the geometry of spacetime</a:t>
            </a:r>
            <a:endParaRPr lang="en-CA" sz="4800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97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77"/>
    </mc:Choice>
    <mc:Fallback xmlns="">
      <p:transition spd="slow" advTm="70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6E0038-7F9D-4B6D-B136-D1331BA31215}"/>
              </a:ext>
            </a:extLst>
          </p:cNvPr>
          <p:cNvGrpSpPr/>
          <p:nvPr/>
        </p:nvGrpSpPr>
        <p:grpSpPr>
          <a:xfrm>
            <a:off x="145745" y="0"/>
            <a:ext cx="2529039" cy="2371658"/>
            <a:chOff x="786498" y="1566812"/>
            <a:chExt cx="3239722" cy="303811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65BA9B1-9304-4C6D-A51D-AE20B83BABA7}"/>
                </a:ext>
              </a:extLst>
            </p:cNvPr>
            <p:cNvSpPr/>
            <p:nvPr/>
          </p:nvSpPr>
          <p:spPr>
            <a:xfrm>
              <a:off x="786498" y="2089103"/>
              <a:ext cx="2515823" cy="251582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AC7907C-5593-49A5-9BAB-6DE10CF5896B}"/>
                </a:ext>
              </a:extLst>
            </p:cNvPr>
            <p:cNvCxnSpPr>
              <a:cxnSpLocks/>
            </p:cNvCxnSpPr>
            <p:nvPr/>
          </p:nvCxnSpPr>
          <p:spPr>
            <a:xfrm>
              <a:off x="788603" y="3347015"/>
              <a:ext cx="26322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D247FDE-A6D2-4F66-9153-62F898A44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6515" y="1954722"/>
              <a:ext cx="0" cy="26502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E3655A5-130D-4553-AD56-88CB392D9DB0}"/>
                    </a:ext>
                  </a:extLst>
                </p:cNvPr>
                <p:cNvSpPr txBox="1"/>
                <p:nvPr/>
              </p:nvSpPr>
              <p:spPr>
                <a:xfrm>
                  <a:off x="3324100" y="2897350"/>
                  <a:ext cx="702120" cy="827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3EBB768-2108-48AD-9267-1DD7BDB811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100" y="2897350"/>
                  <a:ext cx="702120" cy="82795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8BF4B39-9ED8-41EC-AF85-C9008FAFAE4E}"/>
                    </a:ext>
                  </a:extLst>
                </p:cNvPr>
                <p:cNvSpPr txBox="1"/>
                <p:nvPr/>
              </p:nvSpPr>
              <p:spPr>
                <a:xfrm>
                  <a:off x="2319046" y="1566812"/>
                  <a:ext cx="710745" cy="827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8BF4B39-9ED8-41EC-AF85-C9008FAFAE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046" y="1566812"/>
                  <a:ext cx="710745" cy="82795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C78F0-CB66-4685-A08C-E0BD4CDB4B7A}"/>
                  </a:ext>
                </a:extLst>
              </p:cNvPr>
              <p:cNvSpPr txBox="1"/>
              <p:nvPr/>
            </p:nvSpPr>
            <p:spPr>
              <a:xfrm>
                <a:off x="2900613" y="323165"/>
                <a:ext cx="9300089" cy="1717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GB" sz="3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GB" sz="3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3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sub>
                          </m:sSub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38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p>
                        <m:sSup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3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GB" sz="3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3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8C78F0-CB66-4685-A08C-E0BD4CDB4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13" y="323165"/>
                <a:ext cx="9300089" cy="17173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C7AF9F-B38E-4002-88DA-DAC00988D014}"/>
                  </a:ext>
                </a:extLst>
              </p:cNvPr>
              <p:cNvSpPr txBox="1"/>
              <p:nvPr/>
            </p:nvSpPr>
            <p:spPr>
              <a:xfrm>
                <a:off x="2900613" y="3438180"/>
                <a:ext cx="9315449" cy="3295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3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GB" sz="3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GB" sz="3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3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sub>
                          </m:sSub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38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38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p>
                        <m:sSup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3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GB" sz="3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38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3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sSub>
                        <m:sSub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p>
                        <m:sSup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3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GB" sz="3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3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3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p>
                        <m:sSup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3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GB" sz="3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GB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3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3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3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sz="3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C7AF9F-B38E-4002-88DA-DAC00988D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13" y="3438180"/>
                <a:ext cx="9315449" cy="32955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83F1C45-01CD-47AC-95F5-1020F8483307}"/>
              </a:ext>
            </a:extLst>
          </p:cNvPr>
          <p:cNvGrpSpPr/>
          <p:nvPr/>
        </p:nvGrpSpPr>
        <p:grpSpPr>
          <a:xfrm>
            <a:off x="145745" y="3115015"/>
            <a:ext cx="2529039" cy="2371658"/>
            <a:chOff x="786498" y="1566812"/>
            <a:chExt cx="3239722" cy="303811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CC765FB-A1B6-4637-A34D-298464ED597B}"/>
                </a:ext>
              </a:extLst>
            </p:cNvPr>
            <p:cNvSpPr/>
            <p:nvPr/>
          </p:nvSpPr>
          <p:spPr>
            <a:xfrm>
              <a:off x="786498" y="2089103"/>
              <a:ext cx="2515823" cy="251582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5BB3282-BD7F-458E-ABC4-B52D08F72851}"/>
                </a:ext>
              </a:extLst>
            </p:cNvPr>
            <p:cNvCxnSpPr>
              <a:cxnSpLocks/>
            </p:cNvCxnSpPr>
            <p:nvPr/>
          </p:nvCxnSpPr>
          <p:spPr>
            <a:xfrm>
              <a:off x="788603" y="3347015"/>
              <a:ext cx="26322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9B6F6DB-5C45-4DDE-AA0F-6828D3252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6515" y="1954722"/>
              <a:ext cx="0" cy="26502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95E716F-5F7B-474B-B3F8-32F8858A717A}"/>
                    </a:ext>
                  </a:extLst>
                </p:cNvPr>
                <p:cNvSpPr txBox="1"/>
                <p:nvPr/>
              </p:nvSpPr>
              <p:spPr>
                <a:xfrm>
                  <a:off x="3324100" y="2897350"/>
                  <a:ext cx="702120" cy="827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3EBB768-2108-48AD-9267-1DD7BDB811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100" y="2897350"/>
                  <a:ext cx="702120" cy="82795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410CB81-7EC7-4692-B432-F82FFEDF3DA3}"/>
                    </a:ext>
                  </a:extLst>
                </p:cNvPr>
                <p:cNvSpPr txBox="1"/>
                <p:nvPr/>
              </p:nvSpPr>
              <p:spPr>
                <a:xfrm>
                  <a:off x="2319046" y="1566812"/>
                  <a:ext cx="710745" cy="827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410CB81-7EC7-4692-B432-F82FFEDF3D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046" y="1566812"/>
                  <a:ext cx="710745" cy="82795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E5CC70-C43E-4381-A51C-73CC798EAFBA}"/>
              </a:ext>
            </a:extLst>
          </p:cNvPr>
          <p:cNvGrpSpPr/>
          <p:nvPr/>
        </p:nvGrpSpPr>
        <p:grpSpPr>
          <a:xfrm>
            <a:off x="309464" y="3522734"/>
            <a:ext cx="820070" cy="1963939"/>
            <a:chOff x="309464" y="3522734"/>
            <a:chExt cx="820070" cy="19639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C798794-68DA-456A-B04C-6DBB85C7E825}"/>
                    </a:ext>
                  </a:extLst>
                </p:cNvPr>
                <p:cNvSpPr txBox="1"/>
                <p:nvPr/>
              </p:nvSpPr>
              <p:spPr>
                <a:xfrm>
                  <a:off x="309464" y="3754699"/>
                  <a:ext cx="820070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sz="4800" b="0" i="1" smtClean="0">
                                <a:solidFill>
                                  <a:srgbClr val="481F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800" b="0" i="1" smtClean="0">
                                <a:solidFill>
                                  <a:srgbClr val="481F67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800" dirty="0">
                    <a:solidFill>
                      <a:srgbClr val="481F67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C798794-68DA-456A-B04C-6DBB85C7E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464" y="3754699"/>
                  <a:ext cx="820070" cy="83099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9D7FB52-E1DC-4947-BDBC-903A5C146B2C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14" y="3522734"/>
              <a:ext cx="0" cy="1963939"/>
            </a:xfrm>
            <a:prstGeom prst="straightConnector1">
              <a:avLst/>
            </a:prstGeom>
            <a:ln w="114300">
              <a:solidFill>
                <a:srgbClr val="481F6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49AFC3C-B4D9-4B42-ACE9-7C7272F7CD5A}"/>
              </a:ext>
            </a:extLst>
          </p:cNvPr>
          <p:cNvGrpSpPr/>
          <p:nvPr/>
        </p:nvGrpSpPr>
        <p:grpSpPr>
          <a:xfrm>
            <a:off x="162746" y="1389689"/>
            <a:ext cx="1963939" cy="906483"/>
            <a:chOff x="162746" y="1389689"/>
            <a:chExt cx="1963939" cy="9064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5CB4B45-B38E-466C-B047-13D3FBA37C6B}"/>
                    </a:ext>
                  </a:extLst>
                </p:cNvPr>
                <p:cNvSpPr txBox="1"/>
                <p:nvPr/>
              </p:nvSpPr>
              <p:spPr>
                <a:xfrm>
                  <a:off x="1176801" y="1465175"/>
                  <a:ext cx="742949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sz="4800" b="0" i="1" smtClean="0">
                                <a:solidFill>
                                  <a:srgbClr val="481F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800" b="0" i="1" smtClean="0">
                                <a:solidFill>
                                  <a:srgbClr val="481F67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800" dirty="0">
                    <a:solidFill>
                      <a:srgbClr val="481F67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5CB4B45-B38E-466C-B047-13D3FBA37C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6801" y="1465175"/>
                  <a:ext cx="742949" cy="83099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2808FEB-C5ED-4440-9EE8-2900E6FDF8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44716" y="407719"/>
              <a:ext cx="0" cy="1963939"/>
            </a:xfrm>
            <a:prstGeom prst="straightConnector1">
              <a:avLst/>
            </a:prstGeom>
            <a:ln w="114300">
              <a:solidFill>
                <a:srgbClr val="481F6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FC5350-AF99-45AA-B3AE-807AF76A9D1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749400" y="55080"/>
              <a:ext cx="7155720" cy="6651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FC5350-AF99-45AA-B3AE-807AF76A9D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40040" y="45720"/>
                <a:ext cx="7174440" cy="6670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7047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0"/>
    </mc:Choice>
    <mc:Fallback xmlns="">
      <p:transition spd="slow" advTm="51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  <p:bldP spid="2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DBD57E-6BD7-43AB-BF9D-1F3F726B0F91}"/>
                  </a:ext>
                </a:extLst>
              </p:cNvPr>
              <p:cNvSpPr txBox="1"/>
              <p:nvPr/>
            </p:nvSpPr>
            <p:spPr>
              <a:xfrm>
                <a:off x="87568" y="5519890"/>
                <a:ext cx="12016863" cy="906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𝛼𝜈</m:t>
                                </m:r>
                              </m:sub>
                            </m:sSub>
                          </m:e>
                        </m:acc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𝜇𝛼</m:t>
                                </m:r>
                              </m:sub>
                            </m:sSub>
                          </m:e>
                        </m:acc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sub>
                            </m:sSub>
                          </m:e>
                        </m:acc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GB" sz="3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sSup>
                          <m:sSupPr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DBD57E-6BD7-43AB-BF9D-1F3F726B0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8" y="5519890"/>
                <a:ext cx="12016863" cy="906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84F9D3-984C-44F0-A23D-4389F81A1819}"/>
                  </a:ext>
                </a:extLst>
              </p:cNvPr>
              <p:cNvSpPr txBox="1"/>
              <p:nvPr/>
            </p:nvSpPr>
            <p:spPr>
              <a:xfrm>
                <a:off x="1136546" y="123755"/>
                <a:ext cx="9918906" cy="140871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6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6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6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6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6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6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6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6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6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sSup>
                          <m:sSupPr>
                            <m:ctrlPr>
                              <a:rPr lang="en-GB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84F9D3-984C-44F0-A23D-4389F81A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46" y="123755"/>
                <a:ext cx="9918906" cy="1408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62FA8B-29AD-4D23-AC19-FABB16F6451F}"/>
                  </a:ext>
                </a:extLst>
              </p:cNvPr>
              <p:cNvSpPr txBox="1"/>
              <p:nvPr/>
            </p:nvSpPr>
            <p:spPr>
              <a:xfrm>
                <a:off x="6800848" y="4191299"/>
                <a:ext cx="5154267" cy="113531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acc>
                    <m:r>
                      <a:rPr lang="en-GB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62FA8B-29AD-4D23-AC19-FABB16F64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48" y="4191299"/>
                <a:ext cx="5154267" cy="1135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1E731B6E-EB21-4A55-B3C6-D2205896B9EE}"/>
              </a:ext>
            </a:extLst>
          </p:cNvPr>
          <p:cNvSpPr/>
          <p:nvPr/>
        </p:nvSpPr>
        <p:spPr>
          <a:xfrm>
            <a:off x="3676650" y="1532474"/>
            <a:ext cx="1981200" cy="383732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59439-6D9A-42EB-9E96-C7A6AFC5E4D5}"/>
                  </a:ext>
                </a:extLst>
              </p:cNvPr>
              <p:cNvSpPr txBox="1"/>
              <p:nvPr/>
            </p:nvSpPr>
            <p:spPr>
              <a:xfrm>
                <a:off x="809390" y="1897204"/>
                <a:ext cx="10573220" cy="207941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6000" b="0" dirty="0"/>
                  <a:t>Linearized Gravity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6000" dirty="0"/>
                  <a:t>    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6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6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CA" sz="6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59439-6D9A-42EB-9E96-C7A6AFC5E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90" y="1897204"/>
                <a:ext cx="10573220" cy="2079415"/>
              </a:xfrm>
              <a:prstGeom prst="rect">
                <a:avLst/>
              </a:prstGeom>
              <a:blipFill>
                <a:blip r:embed="rId6"/>
                <a:stretch>
                  <a:fillRect l="-3270" t="-7429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1DD76B-BAC3-4CA5-8A3D-FB288147E7B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61400" y="3826080"/>
              <a:ext cx="7041600" cy="185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1DD76B-BAC3-4CA5-8A3D-FB288147E7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2040" y="3816720"/>
                <a:ext cx="7060320" cy="1872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2128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58"/>
    </mc:Choice>
    <mc:Fallback xmlns="">
      <p:transition spd="slow" advTm="203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9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6E0038-7F9D-4B6D-B136-D1331BA31215}"/>
              </a:ext>
            </a:extLst>
          </p:cNvPr>
          <p:cNvGrpSpPr/>
          <p:nvPr/>
        </p:nvGrpSpPr>
        <p:grpSpPr>
          <a:xfrm>
            <a:off x="145745" y="0"/>
            <a:ext cx="2529039" cy="2371658"/>
            <a:chOff x="786498" y="1566812"/>
            <a:chExt cx="3239722" cy="303811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65BA9B1-9304-4C6D-A51D-AE20B83BABA7}"/>
                </a:ext>
              </a:extLst>
            </p:cNvPr>
            <p:cNvSpPr/>
            <p:nvPr/>
          </p:nvSpPr>
          <p:spPr>
            <a:xfrm>
              <a:off x="786498" y="2089103"/>
              <a:ext cx="2515823" cy="251582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AC7907C-5593-49A5-9BAB-6DE10CF5896B}"/>
                </a:ext>
              </a:extLst>
            </p:cNvPr>
            <p:cNvCxnSpPr>
              <a:cxnSpLocks/>
            </p:cNvCxnSpPr>
            <p:nvPr/>
          </p:nvCxnSpPr>
          <p:spPr>
            <a:xfrm>
              <a:off x="788603" y="3347015"/>
              <a:ext cx="26322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D247FDE-A6D2-4F66-9153-62F898A44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6515" y="1954722"/>
              <a:ext cx="0" cy="26502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E3655A5-130D-4553-AD56-88CB392D9DB0}"/>
                    </a:ext>
                  </a:extLst>
                </p:cNvPr>
                <p:cNvSpPr txBox="1"/>
                <p:nvPr/>
              </p:nvSpPr>
              <p:spPr>
                <a:xfrm>
                  <a:off x="3324100" y="2897350"/>
                  <a:ext cx="702120" cy="827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E3655A5-130D-4553-AD56-88CB392D9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100" y="2897350"/>
                  <a:ext cx="702120" cy="8279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8BF4B39-9ED8-41EC-AF85-C9008FAFAE4E}"/>
                    </a:ext>
                  </a:extLst>
                </p:cNvPr>
                <p:cNvSpPr txBox="1"/>
                <p:nvPr/>
              </p:nvSpPr>
              <p:spPr>
                <a:xfrm>
                  <a:off x="2319046" y="1566812"/>
                  <a:ext cx="710745" cy="827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8BF4B39-9ED8-41EC-AF85-C9008FAFAE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046" y="1566812"/>
                  <a:ext cx="710745" cy="8279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C71B65B-E985-460A-8EEC-6A4062C46CA6}"/>
                  </a:ext>
                </a:extLst>
              </p:cNvPr>
              <p:cNvSpPr txBox="1"/>
              <p:nvPr/>
            </p:nvSpPr>
            <p:spPr>
              <a:xfrm>
                <a:off x="2898182" y="302816"/>
                <a:ext cx="9293818" cy="1717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GB" sz="3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GB" sz="3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3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sub>
                          </m:sSub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38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3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×</m:t>
                          </m:r>
                        </m:sub>
                      </m:sSub>
                      <m:r>
                        <a:rPr lang="en-GB" sz="3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3800" b="0" i="1" smtClean="0">
                          <a:latin typeface="Cambria Math" panose="02040503050406030204" pitchFamily="18" charset="0"/>
                        </a:rPr>
                        <m:t>‖</m:t>
                      </m:r>
                      <m:sSup>
                        <m:sSupPr>
                          <m:ctrlP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GB" sz="3800" b="0" i="1" smtClean="0">
                          <a:latin typeface="Cambria Math" panose="02040503050406030204" pitchFamily="18" charset="0"/>
                        </a:rPr>
                        <m:t>‖</m:t>
                      </m:r>
                      <m:sSup>
                        <m:sSup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3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C71B65B-E985-460A-8EEC-6A4062C46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182" y="302816"/>
                <a:ext cx="9293818" cy="17173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83F1C45-01CD-47AC-95F5-1020F8483307}"/>
              </a:ext>
            </a:extLst>
          </p:cNvPr>
          <p:cNvGrpSpPr/>
          <p:nvPr/>
        </p:nvGrpSpPr>
        <p:grpSpPr>
          <a:xfrm>
            <a:off x="145745" y="3115015"/>
            <a:ext cx="2529039" cy="2371658"/>
            <a:chOff x="786498" y="1566812"/>
            <a:chExt cx="3239722" cy="303811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CC765FB-A1B6-4637-A34D-298464ED597B}"/>
                </a:ext>
              </a:extLst>
            </p:cNvPr>
            <p:cNvSpPr/>
            <p:nvPr/>
          </p:nvSpPr>
          <p:spPr>
            <a:xfrm>
              <a:off x="786498" y="2089103"/>
              <a:ext cx="2515823" cy="251582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5BB3282-BD7F-458E-ABC4-B52D08F72851}"/>
                </a:ext>
              </a:extLst>
            </p:cNvPr>
            <p:cNvCxnSpPr>
              <a:cxnSpLocks/>
            </p:cNvCxnSpPr>
            <p:nvPr/>
          </p:nvCxnSpPr>
          <p:spPr>
            <a:xfrm>
              <a:off x="788603" y="3347015"/>
              <a:ext cx="26322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9B6F6DB-5C45-4DDE-AA0F-6828D3252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6515" y="1954722"/>
              <a:ext cx="0" cy="26502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95E716F-5F7B-474B-B3F8-32F8858A717A}"/>
                    </a:ext>
                  </a:extLst>
                </p:cNvPr>
                <p:cNvSpPr txBox="1"/>
                <p:nvPr/>
              </p:nvSpPr>
              <p:spPr>
                <a:xfrm>
                  <a:off x="3324100" y="2897350"/>
                  <a:ext cx="702120" cy="827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95E716F-5F7B-474B-B3F8-32F8858A7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100" y="2897350"/>
                  <a:ext cx="702120" cy="8279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410CB81-7EC7-4692-B432-F82FFEDF3DA3}"/>
                    </a:ext>
                  </a:extLst>
                </p:cNvPr>
                <p:cNvSpPr txBox="1"/>
                <p:nvPr/>
              </p:nvSpPr>
              <p:spPr>
                <a:xfrm>
                  <a:off x="2319046" y="1566812"/>
                  <a:ext cx="710745" cy="827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410CB81-7EC7-4692-B432-F82FFEDF3D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046" y="1566812"/>
                  <a:ext cx="710745" cy="8279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B5509E-8F6B-48DF-BEA4-F0BCD4C5FF2C}"/>
                  </a:ext>
                </a:extLst>
              </p:cNvPr>
              <p:cNvSpPr txBox="1"/>
              <p:nvPr/>
            </p:nvSpPr>
            <p:spPr>
              <a:xfrm>
                <a:off x="2898183" y="3417831"/>
                <a:ext cx="9293818" cy="3295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3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GB" sz="3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GB" sz="3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GB" sz="3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3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sub>
                          </m:sSub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38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38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×</m:t>
                          </m:r>
                        </m:sub>
                      </m:sSub>
                      <m:r>
                        <a:rPr lang="en-GB" sz="3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3800" b="0" i="1" smtClean="0">
                          <a:latin typeface="Cambria Math" panose="02040503050406030204" pitchFamily="18" charset="0"/>
                        </a:rPr>
                        <m:t>‖</m:t>
                      </m:r>
                      <m:sSup>
                        <m:sSupPr>
                          <m:ctrlP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GB" sz="3800" b="0" i="1" smtClean="0">
                          <a:latin typeface="Cambria Math" panose="02040503050406030204" pitchFamily="18" charset="0"/>
                        </a:rPr>
                        <m:t>‖</m:t>
                      </m:r>
                      <m:sSup>
                        <m:sSup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38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3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sSub>
                        <m:sSub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×</m:t>
                          </m:r>
                        </m:sub>
                      </m:sSub>
                      <m:r>
                        <a:rPr lang="en-GB" sz="3800" i="1">
                          <a:latin typeface="Cambria Math" panose="02040503050406030204" pitchFamily="18" charset="0"/>
                        </a:rPr>
                        <m:t>2‖</m:t>
                      </m:r>
                      <m:sSup>
                        <m:sSupPr>
                          <m:ctrlP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GB" sz="3800" i="1">
                          <a:latin typeface="Cambria Math" panose="02040503050406030204" pitchFamily="18" charset="0"/>
                        </a:rPr>
                        <m:t>‖</m:t>
                      </m:r>
                      <m:sSup>
                        <m:sSup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3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3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3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×</m:t>
                          </m:r>
                        </m:sub>
                      </m:sSub>
                      <m:r>
                        <a:rPr lang="en-GB" sz="3800" i="1">
                          <a:latin typeface="Cambria Math" panose="02040503050406030204" pitchFamily="18" charset="0"/>
                        </a:rPr>
                        <m:t>2‖</m:t>
                      </m:r>
                      <m:sSup>
                        <m:sSupPr>
                          <m:ctrlP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sz="3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GB" sz="3800" i="1">
                          <a:latin typeface="Cambria Math" panose="02040503050406030204" pitchFamily="18" charset="0"/>
                        </a:rPr>
                        <m:t>‖</m:t>
                      </m:r>
                      <m:sSup>
                        <m:sSupPr>
                          <m:ctrlPr>
                            <a:rPr lang="en-GB" sz="3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8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GB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3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3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3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sz="3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B5509E-8F6B-48DF-BEA4-F0BCD4C5F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183" y="3417831"/>
                <a:ext cx="9293818" cy="32955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A83D79F-2018-42BB-86C8-E97221AB876E}"/>
              </a:ext>
            </a:extLst>
          </p:cNvPr>
          <p:cNvGrpSpPr/>
          <p:nvPr/>
        </p:nvGrpSpPr>
        <p:grpSpPr>
          <a:xfrm>
            <a:off x="145744" y="658625"/>
            <a:ext cx="1963939" cy="830997"/>
            <a:chOff x="145744" y="658625"/>
            <a:chExt cx="1963939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5CB4B45-B38E-466C-B047-13D3FBA37C6B}"/>
                    </a:ext>
                  </a:extLst>
                </p:cNvPr>
                <p:cNvSpPr txBox="1"/>
                <p:nvPr/>
              </p:nvSpPr>
              <p:spPr>
                <a:xfrm>
                  <a:off x="488483" y="658625"/>
                  <a:ext cx="747249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sz="4800" b="0" i="1" smtClean="0">
                                <a:solidFill>
                                  <a:srgbClr val="481F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800" b="0" i="1" smtClean="0">
                                <a:solidFill>
                                  <a:srgbClr val="481F67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800" dirty="0">
                    <a:solidFill>
                      <a:srgbClr val="481F67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5CB4B45-B38E-466C-B047-13D3FBA37C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483" y="658625"/>
                  <a:ext cx="747249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C4257D8-EF66-4263-85BB-A1411416933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127714" y="431467"/>
              <a:ext cx="0" cy="1963939"/>
            </a:xfrm>
            <a:prstGeom prst="straightConnector1">
              <a:avLst/>
            </a:prstGeom>
            <a:ln w="114300">
              <a:solidFill>
                <a:srgbClr val="481F6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A60D12F-E9E6-4DCC-B7EE-E55689838C73}"/>
              </a:ext>
            </a:extLst>
          </p:cNvPr>
          <p:cNvGrpSpPr/>
          <p:nvPr/>
        </p:nvGrpSpPr>
        <p:grpSpPr>
          <a:xfrm>
            <a:off x="1076867" y="3521268"/>
            <a:ext cx="820070" cy="1963939"/>
            <a:chOff x="1076867" y="3521268"/>
            <a:chExt cx="820070" cy="19639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C798794-68DA-456A-B04C-6DBB85C7E825}"/>
                    </a:ext>
                  </a:extLst>
                </p:cNvPr>
                <p:cNvSpPr txBox="1"/>
                <p:nvPr/>
              </p:nvSpPr>
              <p:spPr>
                <a:xfrm>
                  <a:off x="1076867" y="3673706"/>
                  <a:ext cx="820070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sz="4800" b="0" i="1" smtClean="0">
                                <a:solidFill>
                                  <a:srgbClr val="481F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800" b="0" i="1" smtClean="0">
                                <a:solidFill>
                                  <a:srgbClr val="481F67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800" dirty="0">
                    <a:solidFill>
                      <a:srgbClr val="481F67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C798794-68DA-456A-B04C-6DBB85C7E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867" y="3673706"/>
                  <a:ext cx="820070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7FF892A-9A20-434E-BB7B-305E931E189E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1133450" y="3521268"/>
              <a:ext cx="0" cy="1963939"/>
            </a:xfrm>
            <a:prstGeom prst="straightConnector1">
              <a:avLst/>
            </a:prstGeom>
            <a:ln w="114300">
              <a:solidFill>
                <a:srgbClr val="481F6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3C7CC6-17CB-43CD-95FB-6A01F3223F45}"/>
                  </a:ext>
                </a:extLst>
              </p:cNvPr>
              <p:cNvSpPr txBox="1"/>
              <p:nvPr/>
            </p:nvSpPr>
            <p:spPr>
              <a:xfrm>
                <a:off x="72127" y="2429362"/>
                <a:ext cx="282605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CA" sz="2800" dirty="0"/>
                  <a:t> same sign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3C7CC6-17CB-43CD-95FB-6A01F3223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7" y="2429362"/>
                <a:ext cx="2826055" cy="523220"/>
              </a:xfrm>
              <a:prstGeom prst="rect">
                <a:avLst/>
              </a:prstGeom>
              <a:blipFill>
                <a:blip r:embed="rId11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6EBFC5-7962-4CF4-8F23-844FA0E76F23}"/>
                  </a:ext>
                </a:extLst>
              </p:cNvPr>
              <p:cNvSpPr txBox="1"/>
              <p:nvPr/>
            </p:nvSpPr>
            <p:spPr>
              <a:xfrm>
                <a:off x="-4073" y="5819336"/>
                <a:ext cx="26026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CA" sz="2800" dirty="0"/>
                  <a:t> opposite </a:t>
                </a:r>
                <a:br>
                  <a:rPr lang="en-CA" sz="2800" dirty="0"/>
                </a:br>
                <a:r>
                  <a:rPr lang="en-CA" sz="2800" dirty="0"/>
                  <a:t>            sign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6EBFC5-7962-4CF4-8F23-844FA0E76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73" y="5819336"/>
                <a:ext cx="2602658" cy="954107"/>
              </a:xfrm>
              <a:prstGeom prst="rect">
                <a:avLst/>
              </a:prstGeom>
              <a:blipFill>
                <a:blip r:embed="rId12"/>
                <a:stretch>
                  <a:fillRect t="-6410" r="-2342" b="-179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7B6794-B9DD-4D91-A7AC-FD98F6C0657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764160" y="142200"/>
              <a:ext cx="6248160" cy="6539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7B6794-B9DD-4D91-A7AC-FD98F6C065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54800" y="132840"/>
                <a:ext cx="6266880" cy="6557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577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30"/>
    </mc:Choice>
    <mc:Fallback xmlns="">
      <p:transition spd="slow" advTm="767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21" grpId="0" uiExpand="1" build="p"/>
      <p:bldP spid="23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88D40C3-FAF9-41F1-94E6-51151E6DEE37}"/>
              </a:ext>
            </a:extLst>
          </p:cNvPr>
          <p:cNvGrpSpPr/>
          <p:nvPr/>
        </p:nvGrpSpPr>
        <p:grpSpPr>
          <a:xfrm>
            <a:off x="2671040" y="378063"/>
            <a:ext cx="2529039" cy="2371658"/>
            <a:chOff x="3108656" y="0"/>
            <a:chExt cx="2529039" cy="23716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91A052-8809-47E4-BF41-FAF873693312}"/>
                </a:ext>
              </a:extLst>
            </p:cNvPr>
            <p:cNvGrpSpPr/>
            <p:nvPr/>
          </p:nvGrpSpPr>
          <p:grpSpPr>
            <a:xfrm>
              <a:off x="3108656" y="0"/>
              <a:ext cx="2529039" cy="2371658"/>
              <a:chOff x="786498" y="1566812"/>
              <a:chExt cx="3239722" cy="303811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B34677-F2FD-4C69-8444-943E6D892BAE}"/>
                  </a:ext>
                </a:extLst>
              </p:cNvPr>
              <p:cNvSpPr/>
              <p:nvPr/>
            </p:nvSpPr>
            <p:spPr>
              <a:xfrm>
                <a:off x="786498" y="2089103"/>
                <a:ext cx="2515823" cy="251582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F2BE284-21A2-4ADD-AF15-57D4DED79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603" y="3347015"/>
                <a:ext cx="263220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8181B64-B336-498F-8C8E-88843EBA89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6515" y="1954722"/>
                <a:ext cx="0" cy="26502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43FB757-57CA-4619-8F64-5F567BB9D0A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33EBB768-2108-48AD-9267-1DD7BDB81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3EE787A-DD5D-4FBC-B776-7DD0E43ECA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19046" y="1566812"/>
                    <a:ext cx="710745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2410CB81-7EC7-4692-B432-F82FFEDF3D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046" y="1566812"/>
                    <a:ext cx="710745" cy="82795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5CC7F9C-42BC-4D4B-A6E5-6C0A15375832}"/>
                </a:ext>
              </a:extLst>
            </p:cNvPr>
            <p:cNvGrpSpPr/>
            <p:nvPr/>
          </p:nvGrpSpPr>
          <p:grpSpPr>
            <a:xfrm>
              <a:off x="3272375" y="407719"/>
              <a:ext cx="820070" cy="1963939"/>
              <a:chOff x="309464" y="3522734"/>
              <a:chExt cx="820070" cy="19639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45F35DA-5417-4C64-B395-6F8069F28AA4}"/>
                      </a:ext>
                    </a:extLst>
                  </p:cNvPr>
                  <p:cNvSpPr txBox="1"/>
                  <p:nvPr/>
                </p:nvSpPr>
                <p:spPr>
                  <a:xfrm>
                    <a:off x="309464" y="3754699"/>
                    <a:ext cx="820070" cy="8309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GB" sz="4800" b="0" i="1" smtClean="0">
                                  <a:solidFill>
                                    <a:srgbClr val="481F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b="0" i="1" smtClean="0">
                                  <a:solidFill>
                                    <a:srgbClr val="481F67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sz="4800" dirty="0">
                      <a:solidFill>
                        <a:srgbClr val="481F67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45F35DA-5417-4C64-B395-6F8069F28A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464" y="3754699"/>
                    <a:ext cx="820070" cy="83099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198A1A9-E282-4042-B3DF-D33C9DBB4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7714" y="3522734"/>
                <a:ext cx="0" cy="1963939"/>
              </a:xfrm>
              <a:prstGeom prst="straightConnector1">
                <a:avLst/>
              </a:prstGeom>
              <a:ln w="114300">
                <a:solidFill>
                  <a:srgbClr val="481F67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37FC2BC-7BA3-4292-9FE0-F74E1D0AFE3D}"/>
              </a:ext>
            </a:extLst>
          </p:cNvPr>
          <p:cNvGrpSpPr/>
          <p:nvPr/>
        </p:nvGrpSpPr>
        <p:grpSpPr>
          <a:xfrm>
            <a:off x="115593" y="378063"/>
            <a:ext cx="2529039" cy="2371658"/>
            <a:chOff x="145745" y="0"/>
            <a:chExt cx="2529039" cy="23716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BA94C2B-40E5-4E4E-A598-6C2DBDA8981E}"/>
                </a:ext>
              </a:extLst>
            </p:cNvPr>
            <p:cNvGrpSpPr/>
            <p:nvPr/>
          </p:nvGrpSpPr>
          <p:grpSpPr>
            <a:xfrm>
              <a:off x="145745" y="0"/>
              <a:ext cx="2529039" cy="2371658"/>
              <a:chOff x="786498" y="1566812"/>
              <a:chExt cx="3239722" cy="303811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E6918E6-355A-4B2B-A80A-4B5ECD6AAEA3}"/>
                  </a:ext>
                </a:extLst>
              </p:cNvPr>
              <p:cNvSpPr/>
              <p:nvPr/>
            </p:nvSpPr>
            <p:spPr>
              <a:xfrm>
                <a:off x="786498" y="2089103"/>
                <a:ext cx="2515823" cy="251582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6472E51-11E1-4A7A-82BC-F9B696D80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603" y="3347015"/>
                <a:ext cx="263220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4DEFAAA-D4B1-4183-977C-1243142A8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6515" y="1954722"/>
                <a:ext cx="0" cy="26502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382613C-23CD-48C6-9B78-169E81CAB761}"/>
                      </a:ext>
                    </a:extLst>
                  </p:cNvPr>
                  <p:cNvSpPr txBox="1"/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33EBB768-2108-48AD-9267-1DD7BDB81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4C57B02-DB28-4245-A13C-0883349117AA}"/>
                      </a:ext>
                    </a:extLst>
                  </p:cNvPr>
                  <p:cNvSpPr txBox="1"/>
                  <p:nvPr/>
                </p:nvSpPr>
                <p:spPr>
                  <a:xfrm>
                    <a:off x="2319046" y="1566812"/>
                    <a:ext cx="710745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BF4B39-9ED8-41EC-AF85-C9008FAFAE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046" y="1566812"/>
                    <a:ext cx="710745" cy="8279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814EF38-E579-4EA7-889D-CA66042118A8}"/>
                </a:ext>
              </a:extLst>
            </p:cNvPr>
            <p:cNvGrpSpPr/>
            <p:nvPr/>
          </p:nvGrpSpPr>
          <p:grpSpPr>
            <a:xfrm>
              <a:off x="162746" y="1389689"/>
              <a:ext cx="1963939" cy="906483"/>
              <a:chOff x="162746" y="1389689"/>
              <a:chExt cx="1963939" cy="9064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86AF6A5-E69D-46D2-99F8-D1984F68BDF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6801" y="1465175"/>
                    <a:ext cx="742949" cy="8309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GB" sz="4800" b="0" i="1" smtClean="0">
                                  <a:solidFill>
                                    <a:srgbClr val="481F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b="0" i="1" smtClean="0">
                                  <a:solidFill>
                                    <a:srgbClr val="481F67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sz="4800" dirty="0">
                      <a:solidFill>
                        <a:srgbClr val="481F67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86AF6A5-E69D-46D2-99F8-D1984F68BD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6801" y="1465175"/>
                    <a:ext cx="742949" cy="83099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A7B8DD6-689C-4EBE-BE5F-9CDD3DB610F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4716" y="407719"/>
                <a:ext cx="0" cy="1963939"/>
              </a:xfrm>
              <a:prstGeom prst="straightConnector1">
                <a:avLst/>
              </a:prstGeom>
              <a:ln w="114300">
                <a:solidFill>
                  <a:srgbClr val="481F67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2316CE-BB08-4EAB-AF95-C04206DDE5BE}"/>
              </a:ext>
            </a:extLst>
          </p:cNvPr>
          <p:cNvGrpSpPr/>
          <p:nvPr/>
        </p:nvGrpSpPr>
        <p:grpSpPr>
          <a:xfrm>
            <a:off x="115592" y="3805463"/>
            <a:ext cx="2529040" cy="2371658"/>
            <a:chOff x="2003167" y="2990260"/>
            <a:chExt cx="2529040" cy="237165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E3FA85E-799C-46F5-A594-A419787BD856}"/>
                </a:ext>
              </a:extLst>
            </p:cNvPr>
            <p:cNvGrpSpPr/>
            <p:nvPr/>
          </p:nvGrpSpPr>
          <p:grpSpPr>
            <a:xfrm>
              <a:off x="2003168" y="2990260"/>
              <a:ext cx="2529039" cy="2371658"/>
              <a:chOff x="786498" y="1566812"/>
              <a:chExt cx="3239722" cy="303811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5C9477B-CB85-47BF-A100-31D0E12BC227}"/>
                  </a:ext>
                </a:extLst>
              </p:cNvPr>
              <p:cNvSpPr/>
              <p:nvPr/>
            </p:nvSpPr>
            <p:spPr>
              <a:xfrm>
                <a:off x="786498" y="2089103"/>
                <a:ext cx="2515823" cy="251582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B8D833C-3E5B-42B8-AD35-C5089EA49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603" y="3347015"/>
                <a:ext cx="263220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E21F2CC-42B0-427F-BAFB-2995D6D1E3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6515" y="1954722"/>
                <a:ext cx="0" cy="26502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97FE5D7-343E-4B63-A4F8-02712323D981}"/>
                      </a:ext>
                    </a:extLst>
                  </p:cNvPr>
                  <p:cNvSpPr txBox="1"/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E3655A5-130D-4553-AD56-88CB392D9D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C28D88E-DCD5-4E63-93AF-4BD60F80063D}"/>
                      </a:ext>
                    </a:extLst>
                  </p:cNvPr>
                  <p:cNvSpPr txBox="1"/>
                  <p:nvPr/>
                </p:nvSpPr>
                <p:spPr>
                  <a:xfrm>
                    <a:off x="2319046" y="1566812"/>
                    <a:ext cx="710745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BF4B39-9ED8-41EC-AF85-C9008FAFAE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046" y="1566812"/>
                    <a:ext cx="710745" cy="8279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6C9A870-0A51-428D-A83D-AD44F04203C5}"/>
                </a:ext>
              </a:extLst>
            </p:cNvPr>
            <p:cNvGrpSpPr/>
            <p:nvPr/>
          </p:nvGrpSpPr>
          <p:grpSpPr>
            <a:xfrm>
              <a:off x="2003167" y="3648885"/>
              <a:ext cx="1963939" cy="830997"/>
              <a:chOff x="145744" y="658625"/>
              <a:chExt cx="1963939" cy="8309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0131B4C-DE4B-4126-9782-7D7F38A4E5FC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83" y="658625"/>
                    <a:ext cx="747249" cy="8309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GB" sz="4800" b="0" i="1" smtClean="0">
                                  <a:solidFill>
                                    <a:srgbClr val="481F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b="0" i="1" smtClean="0">
                                  <a:solidFill>
                                    <a:srgbClr val="481F67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sz="4800" dirty="0">
                      <a:solidFill>
                        <a:srgbClr val="481F67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0131B4C-DE4B-4126-9782-7D7F38A4E5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83" y="658625"/>
                    <a:ext cx="747249" cy="83099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B2A558B-551F-4414-8916-DC16DAEF4AF9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127714" y="431467"/>
                <a:ext cx="0" cy="1963939"/>
              </a:xfrm>
              <a:prstGeom prst="straightConnector1">
                <a:avLst/>
              </a:prstGeom>
              <a:ln w="114300">
                <a:solidFill>
                  <a:srgbClr val="481F67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AE1542-D21E-436B-8BF4-F16F6CA439B8}"/>
              </a:ext>
            </a:extLst>
          </p:cNvPr>
          <p:cNvGrpSpPr/>
          <p:nvPr/>
        </p:nvGrpSpPr>
        <p:grpSpPr>
          <a:xfrm>
            <a:off x="2671040" y="3805463"/>
            <a:ext cx="2529039" cy="2371658"/>
            <a:chOff x="2003168" y="6105275"/>
            <a:chExt cx="2529039" cy="237165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0B07DC4-8457-4918-A54D-4CE38225C1D0}"/>
                </a:ext>
              </a:extLst>
            </p:cNvPr>
            <p:cNvGrpSpPr/>
            <p:nvPr/>
          </p:nvGrpSpPr>
          <p:grpSpPr>
            <a:xfrm>
              <a:off x="2003168" y="6105275"/>
              <a:ext cx="2529039" cy="2371658"/>
              <a:chOff x="786498" y="1566812"/>
              <a:chExt cx="3239722" cy="303811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7D95D07-62C1-41C6-9671-EF4AFD645EED}"/>
                  </a:ext>
                </a:extLst>
              </p:cNvPr>
              <p:cNvSpPr/>
              <p:nvPr/>
            </p:nvSpPr>
            <p:spPr>
              <a:xfrm>
                <a:off x="786498" y="2089103"/>
                <a:ext cx="2515823" cy="251582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32EE21B-FB05-4C2A-876A-C61FDA075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603" y="3347015"/>
                <a:ext cx="263220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C182BAE-73BC-4AAB-BEB5-728C4735B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6515" y="1954722"/>
                <a:ext cx="0" cy="26502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FF89F5B5-788F-4B78-9D8E-B5914415BCB6}"/>
                      </a:ext>
                    </a:extLst>
                  </p:cNvPr>
                  <p:cNvSpPr txBox="1"/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C95E716F-5F7B-474B-B3F8-32F8858A71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DD94C52-915C-40B6-A7B3-24EFADD70E26}"/>
                      </a:ext>
                    </a:extLst>
                  </p:cNvPr>
                  <p:cNvSpPr txBox="1"/>
                  <p:nvPr/>
                </p:nvSpPr>
                <p:spPr>
                  <a:xfrm>
                    <a:off x="2319046" y="1566812"/>
                    <a:ext cx="710745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2410CB81-7EC7-4692-B432-F82FFEDF3D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046" y="1566812"/>
                    <a:ext cx="710745" cy="82795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52E69EC-5BB5-4704-9AC6-2BA6D7280333}"/>
                </a:ext>
              </a:extLst>
            </p:cNvPr>
            <p:cNvGrpSpPr/>
            <p:nvPr/>
          </p:nvGrpSpPr>
          <p:grpSpPr>
            <a:xfrm>
              <a:off x="2934290" y="6511528"/>
              <a:ext cx="820070" cy="1963939"/>
              <a:chOff x="1076867" y="3521268"/>
              <a:chExt cx="820070" cy="19639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0391CD5-EEFB-47D2-B311-35AEF64C9E78}"/>
                      </a:ext>
                    </a:extLst>
                  </p:cNvPr>
                  <p:cNvSpPr txBox="1"/>
                  <p:nvPr/>
                </p:nvSpPr>
                <p:spPr>
                  <a:xfrm>
                    <a:off x="1076867" y="3673706"/>
                    <a:ext cx="820070" cy="8309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GB" sz="4800" b="0" i="1" smtClean="0">
                                  <a:solidFill>
                                    <a:srgbClr val="481F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b="0" i="1" smtClean="0">
                                  <a:solidFill>
                                    <a:srgbClr val="481F67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sz="4800" dirty="0">
                      <a:solidFill>
                        <a:srgbClr val="481F67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0391CD5-EEFB-47D2-B311-35AEF64C9E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6867" y="3673706"/>
                    <a:ext cx="820070" cy="83099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434A4C9-BF29-4930-BC16-AD980872537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1133450" y="3521268"/>
                <a:ext cx="0" cy="1963939"/>
              </a:xfrm>
              <a:prstGeom prst="straightConnector1">
                <a:avLst/>
              </a:prstGeom>
              <a:ln w="114300">
                <a:solidFill>
                  <a:srgbClr val="481F67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99B7DC-2B9F-4DE0-8332-831E13A57245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C51A64-3ABE-469B-A23D-9218A5F32DB8}"/>
                  </a:ext>
                </a:extLst>
              </p:cNvPr>
              <p:cNvSpPr txBox="1"/>
              <p:nvPr/>
            </p:nvSpPr>
            <p:spPr>
              <a:xfrm>
                <a:off x="5102496" y="424229"/>
                <a:ext cx="320529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7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72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CA" sz="7200" dirty="0"/>
                  <a:t> only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C51A64-3ABE-469B-A23D-9218A5F32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496" y="424229"/>
                <a:ext cx="3205297" cy="1200329"/>
              </a:xfrm>
              <a:prstGeom prst="rect">
                <a:avLst/>
              </a:prstGeom>
              <a:blipFill>
                <a:blip r:embed="rId20"/>
                <a:stretch>
                  <a:fillRect t="-19388" r="-10456" b="-418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E14C1EC-DF81-4768-BBEC-FDA6F72748B6}"/>
                  </a:ext>
                </a:extLst>
              </p:cNvPr>
              <p:cNvSpPr txBox="1"/>
              <p:nvPr/>
            </p:nvSpPr>
            <p:spPr>
              <a:xfrm>
                <a:off x="5200079" y="1843238"/>
                <a:ext cx="301013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7200" dirty="0"/>
                  <a:t>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7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sub>
                    </m:sSub>
                  </m:oMath>
                </a14:m>
                <a:endParaRPr lang="en-CA" sz="7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E14C1EC-DF81-4768-BBEC-FDA6F7274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079" y="1843238"/>
                <a:ext cx="3010133" cy="1200329"/>
              </a:xfrm>
              <a:prstGeom prst="rect">
                <a:avLst/>
              </a:prstGeom>
              <a:blipFill>
                <a:blip r:embed="rId21"/>
                <a:stretch>
                  <a:fillRect l="-8300" t="-19289" b="-411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651ABD9-2B13-401A-ADBC-09AF09AF672B}"/>
                  </a:ext>
                </a:extLst>
              </p:cNvPr>
              <p:cNvSpPr txBox="1"/>
              <p:nvPr/>
            </p:nvSpPr>
            <p:spPr>
              <a:xfrm>
                <a:off x="5200079" y="3814434"/>
                <a:ext cx="320529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7200" dirty="0"/>
                  <a:t>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CA" sz="7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651ABD9-2B13-401A-ADBC-09AF09AF6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079" y="3814434"/>
                <a:ext cx="3205297" cy="1200329"/>
              </a:xfrm>
              <a:prstGeom prst="rect">
                <a:avLst/>
              </a:prstGeom>
              <a:blipFill>
                <a:blip r:embed="rId22"/>
                <a:stretch>
                  <a:fillRect l="-1141" t="-19289" b="-411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4F6CFA0-5C85-4E0A-A19C-7971D43FD28E}"/>
                  </a:ext>
                </a:extLst>
              </p:cNvPr>
              <p:cNvSpPr txBox="1"/>
              <p:nvPr/>
            </p:nvSpPr>
            <p:spPr>
              <a:xfrm>
                <a:off x="5200081" y="5233443"/>
                <a:ext cx="320529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7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sub>
                    </m:sSub>
                  </m:oMath>
                </a14:m>
                <a:r>
                  <a:rPr lang="en-CA" sz="7200" dirty="0"/>
                  <a:t> only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4F6CFA0-5C85-4E0A-A19C-7971D43FD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081" y="5233443"/>
                <a:ext cx="3205296" cy="1200329"/>
              </a:xfrm>
              <a:prstGeom prst="rect">
                <a:avLst/>
              </a:prstGeom>
              <a:blipFill>
                <a:blip r:embed="rId23"/>
                <a:stretch>
                  <a:fillRect t="-19388" r="-10076" b="-418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3FC9730E-01C3-4287-BBD6-F1F9FEA52F47}"/>
              </a:ext>
            </a:extLst>
          </p:cNvPr>
          <p:cNvGrpSpPr/>
          <p:nvPr/>
        </p:nvGrpSpPr>
        <p:grpSpPr>
          <a:xfrm>
            <a:off x="8334147" y="214601"/>
            <a:ext cx="2078810" cy="1628637"/>
            <a:chOff x="5105400" y="2915167"/>
            <a:chExt cx="1589646" cy="1245404"/>
          </a:xfrm>
          <a:solidFill>
            <a:schemeClr val="accent5">
              <a:lumMod val="20000"/>
              <a:lumOff val="80000"/>
              <a:alpha val="50000"/>
            </a:schemeClr>
          </a:solidFill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3DC128F-9749-4004-939F-0E9451DB252E}"/>
                </a:ext>
              </a:extLst>
            </p:cNvPr>
            <p:cNvSpPr/>
            <p:nvPr/>
          </p:nvSpPr>
          <p:spPr>
            <a:xfrm>
              <a:off x="5277315" y="2915167"/>
              <a:ext cx="1245406" cy="1245404"/>
            </a:xfrm>
            <a:prstGeom prst="ellipse">
              <a:avLst/>
            </a:prstGeom>
            <a:grpFill/>
            <a:ln w="76200">
              <a:solidFill>
                <a:schemeClr val="tx1">
                  <a:alpha val="74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0359146-799A-42DD-BF6A-3FC6962209AA}"/>
                </a:ext>
              </a:extLst>
            </p:cNvPr>
            <p:cNvSpPr/>
            <p:nvPr/>
          </p:nvSpPr>
          <p:spPr>
            <a:xfrm>
              <a:off x="5105400" y="3028023"/>
              <a:ext cx="1589646" cy="1020102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066B3F5-D48D-4B8C-B94B-CDC7980057D2}"/>
              </a:ext>
            </a:extLst>
          </p:cNvPr>
          <p:cNvGrpSpPr/>
          <p:nvPr/>
        </p:nvGrpSpPr>
        <p:grpSpPr>
          <a:xfrm rot="5400000">
            <a:off x="10155431" y="1325654"/>
            <a:ext cx="2078810" cy="1628637"/>
            <a:chOff x="5105400" y="2915167"/>
            <a:chExt cx="1589646" cy="1245404"/>
          </a:xfrm>
          <a:solidFill>
            <a:schemeClr val="accent5">
              <a:lumMod val="20000"/>
              <a:lumOff val="80000"/>
              <a:alpha val="50000"/>
            </a:schemeClr>
          </a:solidFill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5F0C8A2-DFB6-4FAD-AB6B-3685BF1014ED}"/>
                </a:ext>
              </a:extLst>
            </p:cNvPr>
            <p:cNvSpPr/>
            <p:nvPr/>
          </p:nvSpPr>
          <p:spPr>
            <a:xfrm>
              <a:off x="5277315" y="2915167"/>
              <a:ext cx="1245406" cy="1245404"/>
            </a:xfrm>
            <a:prstGeom prst="ellipse">
              <a:avLst/>
            </a:prstGeom>
            <a:grpFill/>
            <a:ln w="76200">
              <a:solidFill>
                <a:schemeClr val="tx1">
                  <a:alpha val="74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AC92189-F056-4F74-AC55-526C167E8DC3}"/>
                </a:ext>
              </a:extLst>
            </p:cNvPr>
            <p:cNvSpPr/>
            <p:nvPr/>
          </p:nvSpPr>
          <p:spPr>
            <a:xfrm>
              <a:off x="5105400" y="3028023"/>
              <a:ext cx="1589646" cy="1020102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7C8B88E-0DDC-4D56-AF22-2C055CB2FFF4}"/>
              </a:ext>
            </a:extLst>
          </p:cNvPr>
          <p:cNvGrpSpPr/>
          <p:nvPr/>
        </p:nvGrpSpPr>
        <p:grpSpPr>
          <a:xfrm rot="18900000">
            <a:off x="8251918" y="3707291"/>
            <a:ext cx="2078810" cy="1628637"/>
            <a:chOff x="5105400" y="2915167"/>
            <a:chExt cx="1589646" cy="1245404"/>
          </a:xfrm>
          <a:solidFill>
            <a:schemeClr val="accent5">
              <a:lumMod val="20000"/>
              <a:lumOff val="80000"/>
              <a:alpha val="50000"/>
            </a:schemeClr>
          </a:solidFill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D0DF081-CA9B-4F1D-A9D6-5A7E4C608031}"/>
                </a:ext>
              </a:extLst>
            </p:cNvPr>
            <p:cNvSpPr/>
            <p:nvPr/>
          </p:nvSpPr>
          <p:spPr>
            <a:xfrm>
              <a:off x="5277315" y="2915167"/>
              <a:ext cx="1245406" cy="1245404"/>
            </a:xfrm>
            <a:prstGeom prst="ellipse">
              <a:avLst/>
            </a:prstGeom>
            <a:grpFill/>
            <a:ln w="76200">
              <a:solidFill>
                <a:schemeClr val="tx1">
                  <a:alpha val="74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0DCEA96-E322-47C2-BE03-5174E4ECFD35}"/>
                </a:ext>
              </a:extLst>
            </p:cNvPr>
            <p:cNvSpPr/>
            <p:nvPr/>
          </p:nvSpPr>
          <p:spPr>
            <a:xfrm>
              <a:off x="5105400" y="3028023"/>
              <a:ext cx="1589646" cy="1020102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E2B7D6D-012E-4E83-B488-AE15D46761AD}"/>
              </a:ext>
            </a:extLst>
          </p:cNvPr>
          <p:cNvGrpSpPr/>
          <p:nvPr/>
        </p:nvGrpSpPr>
        <p:grpSpPr>
          <a:xfrm rot="13500000">
            <a:off x="10053389" y="4995790"/>
            <a:ext cx="2078810" cy="1628637"/>
            <a:chOff x="5105400" y="2915167"/>
            <a:chExt cx="1589646" cy="1245404"/>
          </a:xfrm>
          <a:solidFill>
            <a:schemeClr val="accent5">
              <a:lumMod val="20000"/>
              <a:lumOff val="80000"/>
              <a:alpha val="50000"/>
            </a:schemeClr>
          </a:solidFill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B49AEEC-155A-4AD7-A3A5-65EB27946350}"/>
                </a:ext>
              </a:extLst>
            </p:cNvPr>
            <p:cNvSpPr/>
            <p:nvPr/>
          </p:nvSpPr>
          <p:spPr>
            <a:xfrm>
              <a:off x="5277315" y="2915167"/>
              <a:ext cx="1245406" cy="1245404"/>
            </a:xfrm>
            <a:prstGeom prst="ellipse">
              <a:avLst/>
            </a:prstGeom>
            <a:grpFill/>
            <a:ln w="76200">
              <a:solidFill>
                <a:schemeClr val="tx1">
                  <a:alpha val="74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E065F41-DED1-4D4A-BFA3-448536515C47}"/>
                </a:ext>
              </a:extLst>
            </p:cNvPr>
            <p:cNvSpPr/>
            <p:nvPr/>
          </p:nvSpPr>
          <p:spPr>
            <a:xfrm>
              <a:off x="5105400" y="3028023"/>
              <a:ext cx="1589646" cy="1020102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433CB1E-9201-47C5-8AE3-EDF8C3237C4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332920" y="416520"/>
              <a:ext cx="3503160" cy="6008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433CB1E-9201-47C5-8AE3-EDF8C3237C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23560" y="407160"/>
                <a:ext cx="3521880" cy="6026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8199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53"/>
    </mc:Choice>
    <mc:Fallback xmlns="">
      <p:transition spd="slow" advTm="715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88D40C3-FAF9-41F1-94E6-51151E6DEE37}"/>
              </a:ext>
            </a:extLst>
          </p:cNvPr>
          <p:cNvGrpSpPr/>
          <p:nvPr/>
        </p:nvGrpSpPr>
        <p:grpSpPr>
          <a:xfrm>
            <a:off x="2671040" y="378063"/>
            <a:ext cx="2529039" cy="2371658"/>
            <a:chOff x="3108656" y="0"/>
            <a:chExt cx="2529039" cy="23716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91A052-8809-47E4-BF41-FAF873693312}"/>
                </a:ext>
              </a:extLst>
            </p:cNvPr>
            <p:cNvGrpSpPr/>
            <p:nvPr/>
          </p:nvGrpSpPr>
          <p:grpSpPr>
            <a:xfrm>
              <a:off x="3108656" y="0"/>
              <a:ext cx="2529039" cy="2371658"/>
              <a:chOff x="786498" y="1566812"/>
              <a:chExt cx="3239722" cy="303811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B34677-F2FD-4C69-8444-943E6D892BAE}"/>
                  </a:ext>
                </a:extLst>
              </p:cNvPr>
              <p:cNvSpPr/>
              <p:nvPr/>
            </p:nvSpPr>
            <p:spPr>
              <a:xfrm>
                <a:off x="786498" y="2089103"/>
                <a:ext cx="2515823" cy="251582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F2BE284-21A2-4ADD-AF15-57D4DED79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603" y="3347015"/>
                <a:ext cx="263220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8181B64-B336-498F-8C8E-88843EBA89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6515" y="1954722"/>
                <a:ext cx="0" cy="26502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43FB757-57CA-4619-8F64-5F567BB9D0A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43FB757-57CA-4619-8F64-5F567BB9D0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3EE787A-DD5D-4FBC-B776-7DD0E43ECA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19046" y="1566812"/>
                    <a:ext cx="710745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3EE787A-DD5D-4FBC-B776-7DD0E43ECA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046" y="1566812"/>
                    <a:ext cx="710745" cy="82795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5CC7F9C-42BC-4D4B-A6E5-6C0A15375832}"/>
                </a:ext>
              </a:extLst>
            </p:cNvPr>
            <p:cNvGrpSpPr/>
            <p:nvPr/>
          </p:nvGrpSpPr>
          <p:grpSpPr>
            <a:xfrm>
              <a:off x="3272375" y="407719"/>
              <a:ext cx="820070" cy="1963939"/>
              <a:chOff x="309464" y="3522734"/>
              <a:chExt cx="820070" cy="19639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45F35DA-5417-4C64-B395-6F8069F28AA4}"/>
                      </a:ext>
                    </a:extLst>
                  </p:cNvPr>
                  <p:cNvSpPr txBox="1"/>
                  <p:nvPr/>
                </p:nvSpPr>
                <p:spPr>
                  <a:xfrm>
                    <a:off x="309464" y="3754699"/>
                    <a:ext cx="820070" cy="8309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GB" sz="4800" b="0" i="1" smtClean="0">
                                  <a:solidFill>
                                    <a:srgbClr val="481F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b="0" i="1" smtClean="0">
                                  <a:solidFill>
                                    <a:srgbClr val="481F67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sz="4800" dirty="0">
                      <a:solidFill>
                        <a:srgbClr val="481F67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45F35DA-5417-4C64-B395-6F8069F28A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464" y="3754699"/>
                    <a:ext cx="820070" cy="830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198A1A9-E282-4042-B3DF-D33C9DBB4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7714" y="3522734"/>
                <a:ext cx="0" cy="1963939"/>
              </a:xfrm>
              <a:prstGeom prst="straightConnector1">
                <a:avLst/>
              </a:prstGeom>
              <a:ln w="114300">
                <a:solidFill>
                  <a:srgbClr val="481F67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37FC2BC-7BA3-4292-9FE0-F74E1D0AFE3D}"/>
              </a:ext>
            </a:extLst>
          </p:cNvPr>
          <p:cNvGrpSpPr/>
          <p:nvPr/>
        </p:nvGrpSpPr>
        <p:grpSpPr>
          <a:xfrm>
            <a:off x="115593" y="378063"/>
            <a:ext cx="2529039" cy="2371658"/>
            <a:chOff x="145745" y="0"/>
            <a:chExt cx="2529039" cy="23716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BA94C2B-40E5-4E4E-A598-6C2DBDA8981E}"/>
                </a:ext>
              </a:extLst>
            </p:cNvPr>
            <p:cNvGrpSpPr/>
            <p:nvPr/>
          </p:nvGrpSpPr>
          <p:grpSpPr>
            <a:xfrm>
              <a:off x="145745" y="0"/>
              <a:ext cx="2529039" cy="2371658"/>
              <a:chOff x="786498" y="1566812"/>
              <a:chExt cx="3239722" cy="303811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E6918E6-355A-4B2B-A80A-4B5ECD6AAEA3}"/>
                  </a:ext>
                </a:extLst>
              </p:cNvPr>
              <p:cNvSpPr/>
              <p:nvPr/>
            </p:nvSpPr>
            <p:spPr>
              <a:xfrm>
                <a:off x="786498" y="2089103"/>
                <a:ext cx="2515823" cy="251582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6472E51-11E1-4A7A-82BC-F9B696D80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603" y="3347015"/>
                <a:ext cx="263220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4DEFAAA-D4B1-4183-977C-1243142A8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6515" y="1954722"/>
                <a:ext cx="0" cy="26502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382613C-23CD-48C6-9B78-169E81CAB761}"/>
                      </a:ext>
                    </a:extLst>
                  </p:cNvPr>
                  <p:cNvSpPr txBox="1"/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382613C-23CD-48C6-9B78-169E81CAB7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4C57B02-DB28-4245-A13C-0883349117AA}"/>
                      </a:ext>
                    </a:extLst>
                  </p:cNvPr>
                  <p:cNvSpPr txBox="1"/>
                  <p:nvPr/>
                </p:nvSpPr>
                <p:spPr>
                  <a:xfrm>
                    <a:off x="2319046" y="1566812"/>
                    <a:ext cx="710745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4C57B02-DB28-4245-A13C-0883349117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046" y="1566812"/>
                    <a:ext cx="710745" cy="82795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814EF38-E579-4EA7-889D-CA66042118A8}"/>
                </a:ext>
              </a:extLst>
            </p:cNvPr>
            <p:cNvGrpSpPr/>
            <p:nvPr/>
          </p:nvGrpSpPr>
          <p:grpSpPr>
            <a:xfrm>
              <a:off x="162746" y="1389689"/>
              <a:ext cx="1963939" cy="906483"/>
              <a:chOff x="162746" y="1389689"/>
              <a:chExt cx="1963939" cy="9064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86AF6A5-E69D-46D2-99F8-D1984F68BDF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6801" y="1465175"/>
                    <a:ext cx="742949" cy="8309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GB" sz="4800" b="0" i="1" smtClean="0">
                                  <a:solidFill>
                                    <a:srgbClr val="481F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b="0" i="1" smtClean="0">
                                  <a:solidFill>
                                    <a:srgbClr val="481F67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sz="4800" dirty="0">
                      <a:solidFill>
                        <a:srgbClr val="481F67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86AF6A5-E69D-46D2-99F8-D1984F68BD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6801" y="1465175"/>
                    <a:ext cx="742949" cy="83099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A7B8DD6-689C-4EBE-BE5F-9CDD3DB610F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4716" y="407719"/>
                <a:ext cx="0" cy="1963939"/>
              </a:xfrm>
              <a:prstGeom prst="straightConnector1">
                <a:avLst/>
              </a:prstGeom>
              <a:ln w="114300">
                <a:solidFill>
                  <a:srgbClr val="481F67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2316CE-BB08-4EAB-AF95-C04206DDE5BE}"/>
              </a:ext>
            </a:extLst>
          </p:cNvPr>
          <p:cNvGrpSpPr/>
          <p:nvPr/>
        </p:nvGrpSpPr>
        <p:grpSpPr>
          <a:xfrm>
            <a:off x="115592" y="3805463"/>
            <a:ext cx="2529040" cy="2371658"/>
            <a:chOff x="2003167" y="2990260"/>
            <a:chExt cx="2529040" cy="237165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E3FA85E-799C-46F5-A594-A419787BD856}"/>
                </a:ext>
              </a:extLst>
            </p:cNvPr>
            <p:cNvGrpSpPr/>
            <p:nvPr/>
          </p:nvGrpSpPr>
          <p:grpSpPr>
            <a:xfrm>
              <a:off x="2003168" y="2990260"/>
              <a:ext cx="2529039" cy="2371658"/>
              <a:chOff x="786498" y="1566812"/>
              <a:chExt cx="3239722" cy="303811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5C9477B-CB85-47BF-A100-31D0E12BC227}"/>
                  </a:ext>
                </a:extLst>
              </p:cNvPr>
              <p:cNvSpPr/>
              <p:nvPr/>
            </p:nvSpPr>
            <p:spPr>
              <a:xfrm>
                <a:off x="786498" y="2089103"/>
                <a:ext cx="2515823" cy="251582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B8D833C-3E5B-42B8-AD35-C5089EA49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603" y="3347015"/>
                <a:ext cx="263220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E21F2CC-42B0-427F-BAFB-2995D6D1E3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6515" y="1954722"/>
                <a:ext cx="0" cy="26502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97FE5D7-343E-4B63-A4F8-02712323D981}"/>
                      </a:ext>
                    </a:extLst>
                  </p:cNvPr>
                  <p:cNvSpPr txBox="1"/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97FE5D7-343E-4B63-A4F8-02712323D9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C28D88E-DCD5-4E63-93AF-4BD60F80063D}"/>
                      </a:ext>
                    </a:extLst>
                  </p:cNvPr>
                  <p:cNvSpPr txBox="1"/>
                  <p:nvPr/>
                </p:nvSpPr>
                <p:spPr>
                  <a:xfrm>
                    <a:off x="2319046" y="1566812"/>
                    <a:ext cx="710745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C28D88E-DCD5-4E63-93AF-4BD60F8006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046" y="1566812"/>
                    <a:ext cx="710745" cy="8279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6C9A870-0A51-428D-A83D-AD44F04203C5}"/>
                </a:ext>
              </a:extLst>
            </p:cNvPr>
            <p:cNvGrpSpPr/>
            <p:nvPr/>
          </p:nvGrpSpPr>
          <p:grpSpPr>
            <a:xfrm>
              <a:off x="2003167" y="3648885"/>
              <a:ext cx="1963939" cy="830997"/>
              <a:chOff x="145744" y="658625"/>
              <a:chExt cx="1963939" cy="8309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0131B4C-DE4B-4126-9782-7D7F38A4E5FC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83" y="658625"/>
                    <a:ext cx="747249" cy="8309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GB" sz="4800" b="0" i="1" smtClean="0">
                                  <a:solidFill>
                                    <a:srgbClr val="481F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b="0" i="1" smtClean="0">
                                  <a:solidFill>
                                    <a:srgbClr val="481F67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sz="4800" dirty="0">
                      <a:solidFill>
                        <a:srgbClr val="481F67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0131B4C-DE4B-4126-9782-7D7F38A4E5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83" y="658625"/>
                    <a:ext cx="747249" cy="83099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B2A558B-551F-4414-8916-DC16DAEF4AF9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127714" y="431467"/>
                <a:ext cx="0" cy="1963939"/>
              </a:xfrm>
              <a:prstGeom prst="straightConnector1">
                <a:avLst/>
              </a:prstGeom>
              <a:ln w="114300">
                <a:solidFill>
                  <a:srgbClr val="481F67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AE1542-D21E-436B-8BF4-F16F6CA439B8}"/>
              </a:ext>
            </a:extLst>
          </p:cNvPr>
          <p:cNvGrpSpPr/>
          <p:nvPr/>
        </p:nvGrpSpPr>
        <p:grpSpPr>
          <a:xfrm>
            <a:off x="2671040" y="3805463"/>
            <a:ext cx="2529039" cy="2371658"/>
            <a:chOff x="2003168" y="6105275"/>
            <a:chExt cx="2529039" cy="237165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0B07DC4-8457-4918-A54D-4CE38225C1D0}"/>
                </a:ext>
              </a:extLst>
            </p:cNvPr>
            <p:cNvGrpSpPr/>
            <p:nvPr/>
          </p:nvGrpSpPr>
          <p:grpSpPr>
            <a:xfrm>
              <a:off x="2003168" y="6105275"/>
              <a:ext cx="2529039" cy="2371658"/>
              <a:chOff x="786498" y="1566812"/>
              <a:chExt cx="3239722" cy="303811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7D95D07-62C1-41C6-9671-EF4AFD645EED}"/>
                  </a:ext>
                </a:extLst>
              </p:cNvPr>
              <p:cNvSpPr/>
              <p:nvPr/>
            </p:nvSpPr>
            <p:spPr>
              <a:xfrm>
                <a:off x="786498" y="2089103"/>
                <a:ext cx="2515823" cy="251582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32EE21B-FB05-4C2A-876A-C61FDA075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603" y="3347015"/>
                <a:ext cx="263220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C182BAE-73BC-4AAB-BEB5-728C4735B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6515" y="1954722"/>
                <a:ext cx="0" cy="26502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FF89F5B5-788F-4B78-9D8E-B5914415BCB6}"/>
                      </a:ext>
                    </a:extLst>
                  </p:cNvPr>
                  <p:cNvSpPr txBox="1"/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FF89F5B5-788F-4B78-9D8E-B5914415BC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DD94C52-915C-40B6-A7B3-24EFADD70E26}"/>
                      </a:ext>
                    </a:extLst>
                  </p:cNvPr>
                  <p:cNvSpPr txBox="1"/>
                  <p:nvPr/>
                </p:nvSpPr>
                <p:spPr>
                  <a:xfrm>
                    <a:off x="2319046" y="1566812"/>
                    <a:ext cx="710745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DD94C52-915C-40B6-A7B3-24EFADD70E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046" y="1566812"/>
                    <a:ext cx="710745" cy="8279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52E69EC-5BB5-4704-9AC6-2BA6D7280333}"/>
                </a:ext>
              </a:extLst>
            </p:cNvPr>
            <p:cNvGrpSpPr/>
            <p:nvPr/>
          </p:nvGrpSpPr>
          <p:grpSpPr>
            <a:xfrm>
              <a:off x="2934290" y="6511528"/>
              <a:ext cx="820070" cy="1963939"/>
              <a:chOff x="1076867" y="3521268"/>
              <a:chExt cx="820070" cy="19639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0391CD5-EEFB-47D2-B311-35AEF64C9E78}"/>
                      </a:ext>
                    </a:extLst>
                  </p:cNvPr>
                  <p:cNvSpPr txBox="1"/>
                  <p:nvPr/>
                </p:nvSpPr>
                <p:spPr>
                  <a:xfrm>
                    <a:off x="1076867" y="3673706"/>
                    <a:ext cx="820070" cy="8309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GB" sz="4800" b="0" i="1" smtClean="0">
                                  <a:solidFill>
                                    <a:srgbClr val="481F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b="0" i="1" smtClean="0">
                                  <a:solidFill>
                                    <a:srgbClr val="481F67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sz="4800" dirty="0">
                      <a:solidFill>
                        <a:srgbClr val="481F67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0391CD5-EEFB-47D2-B311-35AEF64C9E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6867" y="3673706"/>
                    <a:ext cx="820070" cy="8309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434A4C9-BF29-4930-BC16-AD980872537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1133450" y="3521268"/>
                <a:ext cx="0" cy="1963939"/>
              </a:xfrm>
              <a:prstGeom prst="straightConnector1">
                <a:avLst/>
              </a:prstGeom>
              <a:ln w="114300">
                <a:solidFill>
                  <a:srgbClr val="481F67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99B7DC-2B9F-4DE0-8332-831E13A57245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C51A64-3ABE-469B-A23D-9218A5F32DB8}"/>
                  </a:ext>
                </a:extLst>
              </p:cNvPr>
              <p:cNvSpPr txBox="1"/>
              <p:nvPr/>
            </p:nvSpPr>
            <p:spPr>
              <a:xfrm>
                <a:off x="5102496" y="424229"/>
                <a:ext cx="320529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7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72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CA" sz="7200" dirty="0"/>
                  <a:t> only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C51A64-3ABE-469B-A23D-9218A5F32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496" y="424229"/>
                <a:ext cx="3205297" cy="1200329"/>
              </a:xfrm>
              <a:prstGeom prst="rect">
                <a:avLst/>
              </a:prstGeom>
              <a:blipFill>
                <a:blip r:embed="rId15"/>
                <a:stretch>
                  <a:fillRect t="-19388" r="-10456" b="-418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E14C1EC-DF81-4768-BBEC-FDA6F72748B6}"/>
                  </a:ext>
                </a:extLst>
              </p:cNvPr>
              <p:cNvSpPr txBox="1"/>
              <p:nvPr/>
            </p:nvSpPr>
            <p:spPr>
              <a:xfrm>
                <a:off x="5200079" y="1843238"/>
                <a:ext cx="301013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7200" dirty="0"/>
                  <a:t>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7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sub>
                    </m:sSub>
                  </m:oMath>
                </a14:m>
                <a:endParaRPr lang="en-CA" sz="7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E14C1EC-DF81-4768-BBEC-FDA6F7274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079" y="1843238"/>
                <a:ext cx="3010133" cy="1200329"/>
              </a:xfrm>
              <a:prstGeom prst="rect">
                <a:avLst/>
              </a:prstGeom>
              <a:blipFill>
                <a:blip r:embed="rId16"/>
                <a:stretch>
                  <a:fillRect l="-8300" t="-19289" b="-411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651ABD9-2B13-401A-ADBC-09AF09AF672B}"/>
                  </a:ext>
                </a:extLst>
              </p:cNvPr>
              <p:cNvSpPr txBox="1"/>
              <p:nvPr/>
            </p:nvSpPr>
            <p:spPr>
              <a:xfrm>
                <a:off x="5200079" y="3814434"/>
                <a:ext cx="320529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7200" dirty="0"/>
                  <a:t>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CA" sz="7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651ABD9-2B13-401A-ADBC-09AF09AF6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079" y="3814434"/>
                <a:ext cx="3205297" cy="1200329"/>
              </a:xfrm>
              <a:prstGeom prst="rect">
                <a:avLst/>
              </a:prstGeom>
              <a:blipFill>
                <a:blip r:embed="rId17"/>
                <a:stretch>
                  <a:fillRect l="-1141" t="-19289" b="-411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4F6CFA0-5C85-4E0A-A19C-7971D43FD28E}"/>
                  </a:ext>
                </a:extLst>
              </p:cNvPr>
              <p:cNvSpPr txBox="1"/>
              <p:nvPr/>
            </p:nvSpPr>
            <p:spPr>
              <a:xfrm>
                <a:off x="5200081" y="5233443"/>
                <a:ext cx="320529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7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sub>
                    </m:sSub>
                  </m:oMath>
                </a14:m>
                <a:r>
                  <a:rPr lang="en-CA" sz="7200" dirty="0"/>
                  <a:t> only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4F6CFA0-5C85-4E0A-A19C-7971D43FD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081" y="5233443"/>
                <a:ext cx="3205296" cy="1200329"/>
              </a:xfrm>
              <a:prstGeom prst="rect">
                <a:avLst/>
              </a:prstGeom>
              <a:blipFill>
                <a:blip r:embed="rId18"/>
                <a:stretch>
                  <a:fillRect t="-19388" r="-10076" b="-418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3FC9730E-01C3-4287-BBD6-F1F9FEA52F47}"/>
              </a:ext>
            </a:extLst>
          </p:cNvPr>
          <p:cNvGrpSpPr/>
          <p:nvPr/>
        </p:nvGrpSpPr>
        <p:grpSpPr>
          <a:xfrm>
            <a:off x="8334147" y="214601"/>
            <a:ext cx="2078810" cy="1628637"/>
            <a:chOff x="5105400" y="2915167"/>
            <a:chExt cx="1589646" cy="1245404"/>
          </a:xfrm>
          <a:solidFill>
            <a:schemeClr val="accent5">
              <a:lumMod val="20000"/>
              <a:lumOff val="80000"/>
              <a:alpha val="50000"/>
            </a:schemeClr>
          </a:solidFill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3DC128F-9749-4004-939F-0E9451DB252E}"/>
                </a:ext>
              </a:extLst>
            </p:cNvPr>
            <p:cNvSpPr/>
            <p:nvPr/>
          </p:nvSpPr>
          <p:spPr>
            <a:xfrm>
              <a:off x="5277315" y="2915167"/>
              <a:ext cx="1245406" cy="1245404"/>
            </a:xfrm>
            <a:prstGeom prst="ellipse">
              <a:avLst/>
            </a:prstGeom>
            <a:grpFill/>
            <a:ln w="76200">
              <a:solidFill>
                <a:schemeClr val="tx1">
                  <a:alpha val="74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0359146-799A-42DD-BF6A-3FC6962209AA}"/>
                </a:ext>
              </a:extLst>
            </p:cNvPr>
            <p:cNvSpPr/>
            <p:nvPr/>
          </p:nvSpPr>
          <p:spPr>
            <a:xfrm>
              <a:off x="5105400" y="3028023"/>
              <a:ext cx="1589646" cy="1020102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066B3F5-D48D-4B8C-B94B-CDC7980057D2}"/>
              </a:ext>
            </a:extLst>
          </p:cNvPr>
          <p:cNvGrpSpPr/>
          <p:nvPr/>
        </p:nvGrpSpPr>
        <p:grpSpPr>
          <a:xfrm rot="5400000">
            <a:off x="10155431" y="1325654"/>
            <a:ext cx="2078810" cy="1628637"/>
            <a:chOff x="5105400" y="2915167"/>
            <a:chExt cx="1589646" cy="1245404"/>
          </a:xfrm>
          <a:solidFill>
            <a:schemeClr val="accent5">
              <a:lumMod val="20000"/>
              <a:lumOff val="80000"/>
              <a:alpha val="50000"/>
            </a:schemeClr>
          </a:solidFill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5F0C8A2-DFB6-4FAD-AB6B-3685BF1014ED}"/>
                </a:ext>
              </a:extLst>
            </p:cNvPr>
            <p:cNvSpPr/>
            <p:nvPr/>
          </p:nvSpPr>
          <p:spPr>
            <a:xfrm>
              <a:off x="5277315" y="2915167"/>
              <a:ext cx="1245406" cy="1245404"/>
            </a:xfrm>
            <a:prstGeom prst="ellipse">
              <a:avLst/>
            </a:prstGeom>
            <a:grpFill/>
            <a:ln w="76200">
              <a:solidFill>
                <a:schemeClr val="tx1">
                  <a:alpha val="74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AC92189-F056-4F74-AC55-526C167E8DC3}"/>
                </a:ext>
              </a:extLst>
            </p:cNvPr>
            <p:cNvSpPr/>
            <p:nvPr/>
          </p:nvSpPr>
          <p:spPr>
            <a:xfrm>
              <a:off x="5105400" y="3028023"/>
              <a:ext cx="1589646" cy="1020102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7C8B88E-0DDC-4D56-AF22-2C055CB2FFF4}"/>
              </a:ext>
            </a:extLst>
          </p:cNvPr>
          <p:cNvGrpSpPr/>
          <p:nvPr/>
        </p:nvGrpSpPr>
        <p:grpSpPr>
          <a:xfrm rot="18900000">
            <a:off x="8251918" y="3707291"/>
            <a:ext cx="2078810" cy="1628637"/>
            <a:chOff x="5105400" y="2915167"/>
            <a:chExt cx="1589646" cy="1245404"/>
          </a:xfrm>
          <a:solidFill>
            <a:schemeClr val="accent5">
              <a:lumMod val="20000"/>
              <a:lumOff val="80000"/>
              <a:alpha val="50000"/>
            </a:schemeClr>
          </a:solidFill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D0DF081-CA9B-4F1D-A9D6-5A7E4C608031}"/>
                </a:ext>
              </a:extLst>
            </p:cNvPr>
            <p:cNvSpPr/>
            <p:nvPr/>
          </p:nvSpPr>
          <p:spPr>
            <a:xfrm>
              <a:off x="5277315" y="2915167"/>
              <a:ext cx="1245406" cy="1245404"/>
            </a:xfrm>
            <a:prstGeom prst="ellipse">
              <a:avLst/>
            </a:prstGeom>
            <a:grpFill/>
            <a:ln w="76200">
              <a:solidFill>
                <a:schemeClr val="tx1">
                  <a:alpha val="74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0DCEA96-E322-47C2-BE03-5174E4ECFD35}"/>
                </a:ext>
              </a:extLst>
            </p:cNvPr>
            <p:cNvSpPr/>
            <p:nvPr/>
          </p:nvSpPr>
          <p:spPr>
            <a:xfrm>
              <a:off x="5105400" y="3028023"/>
              <a:ext cx="1589646" cy="1020102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433CB1E-9201-47C5-8AE3-EDF8C3237C4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332920" y="416520"/>
              <a:ext cx="3503160" cy="6008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433CB1E-9201-47C5-8AE3-EDF8C3237C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23560" y="407160"/>
                <a:ext cx="3521880" cy="60267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E36FF65-A2EE-4D28-BE17-5292B9A94D1E}"/>
              </a:ext>
            </a:extLst>
          </p:cNvPr>
          <p:cNvSpPr/>
          <p:nvPr/>
        </p:nvSpPr>
        <p:spPr>
          <a:xfrm>
            <a:off x="8210212" y="5490458"/>
            <a:ext cx="3981788" cy="1005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49F8E2-DA5E-48B0-8757-C2756793D3EE}"/>
              </a:ext>
            </a:extLst>
          </p:cNvPr>
          <p:cNvSpPr/>
          <p:nvPr/>
        </p:nvSpPr>
        <p:spPr>
          <a:xfrm>
            <a:off x="10205552" y="4828250"/>
            <a:ext cx="3981788" cy="1005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008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53"/>
    </mc:Choice>
    <mc:Fallback xmlns="">
      <p:transition spd="slow" advTm="7155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59DD2E-6C94-4CE5-A974-A1650CE15845}"/>
              </a:ext>
            </a:extLst>
          </p:cNvPr>
          <p:cNvSpPr txBox="1"/>
          <p:nvPr/>
        </p:nvSpPr>
        <p:spPr>
          <a:xfrm>
            <a:off x="278131" y="182975"/>
            <a:ext cx="10778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Gravitational Wave Polarizations</a:t>
            </a:r>
            <a:endParaRPr lang="en-CA" sz="6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172DD4F-0243-47CE-9316-BAAE3352E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91" y="1561786"/>
            <a:ext cx="3627118" cy="362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315D7ED-C8AA-46EE-89BE-07967CAD0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561786"/>
            <a:ext cx="3627118" cy="362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0BC12F-7595-4FA7-8E53-3D0D769C599B}"/>
              </a:ext>
            </a:extLst>
          </p:cNvPr>
          <p:cNvSpPr txBox="1"/>
          <p:nvPr/>
        </p:nvSpPr>
        <p:spPr>
          <a:xfrm>
            <a:off x="278131" y="6109334"/>
            <a:ext cx="11635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3600" dirty="0"/>
              <a:t>(Animation credits to Wikipedia User </a:t>
            </a:r>
            <a:r>
              <a:rPr lang="en-CA" sz="3600" b="1" dirty="0" err="1"/>
              <a:t>MOBle</a:t>
            </a:r>
            <a:r>
              <a:rPr lang="en-CA" sz="3600" b="1" dirty="0"/>
              <a:t> / Mike Boyle</a:t>
            </a:r>
            <a:r>
              <a:rPr lang="en-CA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530028-E1F6-40AD-B6D1-D9EF77EC6E60}"/>
                  </a:ext>
                </a:extLst>
              </p:cNvPr>
              <p:cNvSpPr txBox="1"/>
              <p:nvPr/>
            </p:nvSpPr>
            <p:spPr>
              <a:xfrm>
                <a:off x="601981" y="4861245"/>
                <a:ext cx="46939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sz="6000" dirty="0">
                    <a:solidFill>
                      <a:srgbClr val="00B050"/>
                    </a:solidFill>
                  </a:rPr>
                  <a:t> Polarization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530028-E1F6-40AD-B6D1-D9EF77EC6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1" y="4861245"/>
                <a:ext cx="4693919" cy="1015663"/>
              </a:xfrm>
              <a:prstGeom prst="rect">
                <a:avLst/>
              </a:prstGeom>
              <a:blipFill>
                <a:blip r:embed="rId5"/>
                <a:stretch>
                  <a:fillRect t="-17964" r="-5325" b="-39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CF248-FAD2-4C48-AD53-7E72B53F2AB2}"/>
                  </a:ext>
                </a:extLst>
              </p:cNvPr>
              <p:cNvSpPr txBox="1"/>
              <p:nvPr/>
            </p:nvSpPr>
            <p:spPr>
              <a:xfrm>
                <a:off x="6896100" y="4861245"/>
                <a:ext cx="46939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6000" dirty="0">
                    <a:solidFill>
                      <a:srgbClr val="7030A0"/>
                    </a:solidFill>
                  </a:rPr>
                  <a:t> Polarization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CF248-FAD2-4C48-AD53-7E72B53F2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4861245"/>
                <a:ext cx="4693919" cy="1015663"/>
              </a:xfrm>
              <a:prstGeom prst="rect">
                <a:avLst/>
              </a:prstGeom>
              <a:blipFill>
                <a:blip r:embed="rId6"/>
                <a:stretch>
                  <a:fillRect t="-17964" r="-4935" b="-39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ross 1">
            <a:extLst>
              <a:ext uri="{FF2B5EF4-FFF2-40B4-BE49-F238E27FC236}">
                <a16:creationId xmlns:a16="http://schemas.microsoft.com/office/drawing/2014/main" id="{7B4EDFD9-8368-4BE3-82A3-B38E01FDBA93}"/>
              </a:ext>
            </a:extLst>
          </p:cNvPr>
          <p:cNvSpPr/>
          <p:nvPr/>
        </p:nvSpPr>
        <p:spPr>
          <a:xfrm>
            <a:off x="1696357" y="1913568"/>
            <a:ext cx="2817586" cy="2817586"/>
          </a:xfrm>
          <a:prstGeom prst="plus">
            <a:avLst>
              <a:gd name="adj" fmla="val 39525"/>
            </a:avLst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8378579C-C77E-4167-9CA5-3856C1C4E0FC}"/>
              </a:ext>
            </a:extLst>
          </p:cNvPr>
          <p:cNvSpPr/>
          <p:nvPr/>
        </p:nvSpPr>
        <p:spPr>
          <a:xfrm rot="18900000">
            <a:off x="7811864" y="1883588"/>
            <a:ext cx="2817586" cy="2817586"/>
          </a:xfrm>
          <a:prstGeom prst="plus">
            <a:avLst>
              <a:gd name="adj" fmla="val 39525"/>
            </a:avLst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CD4C96-64B1-42E5-B606-876696DAFC21}"/>
              </a:ext>
            </a:extLst>
          </p:cNvPr>
          <p:cNvGrpSpPr/>
          <p:nvPr/>
        </p:nvGrpSpPr>
        <p:grpSpPr>
          <a:xfrm>
            <a:off x="5119887" y="788296"/>
            <a:ext cx="2529039" cy="2671936"/>
            <a:chOff x="786498" y="1182153"/>
            <a:chExt cx="3239722" cy="342277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821FDB-1A6C-4548-9DE5-B26D4B3DA0F4}"/>
                </a:ext>
              </a:extLst>
            </p:cNvPr>
            <p:cNvSpPr/>
            <p:nvPr/>
          </p:nvSpPr>
          <p:spPr>
            <a:xfrm>
              <a:off x="786498" y="2089103"/>
              <a:ext cx="2515823" cy="251582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828B42-B55D-4F68-B3C9-B4EB1192D2DB}"/>
                </a:ext>
              </a:extLst>
            </p:cNvPr>
            <p:cNvCxnSpPr>
              <a:cxnSpLocks/>
            </p:cNvCxnSpPr>
            <p:nvPr/>
          </p:nvCxnSpPr>
          <p:spPr>
            <a:xfrm>
              <a:off x="788603" y="3347015"/>
              <a:ext cx="26322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A21A464-9E20-46DB-AA82-4588F6FC98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6515" y="1954722"/>
              <a:ext cx="0" cy="26502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FCC9C4E-0D75-45BA-8ABC-B6AB332611BA}"/>
                    </a:ext>
                  </a:extLst>
                </p:cNvPr>
                <p:cNvSpPr txBox="1"/>
                <p:nvPr/>
              </p:nvSpPr>
              <p:spPr>
                <a:xfrm>
                  <a:off x="3324100" y="2897350"/>
                  <a:ext cx="702120" cy="827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FCC9C4E-0D75-45BA-8ABC-B6AB33261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100" y="2897350"/>
                  <a:ext cx="702120" cy="8279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602CD3A-0018-4D63-82A1-85A2E7DCF9AA}"/>
                    </a:ext>
                  </a:extLst>
                </p:cNvPr>
                <p:cNvSpPr txBox="1"/>
                <p:nvPr/>
              </p:nvSpPr>
              <p:spPr>
                <a:xfrm>
                  <a:off x="1689037" y="1182153"/>
                  <a:ext cx="710745" cy="827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602CD3A-0018-4D63-82A1-85A2E7DCF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9037" y="1182153"/>
                  <a:ext cx="710745" cy="82795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8104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95"/>
    </mc:Choice>
    <mc:Fallback xmlns="">
      <p:transition spd="slow" advTm="23595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FA26C68-C8AE-4E12-A321-84EBFE6519AB}"/>
              </a:ext>
            </a:extLst>
          </p:cNvPr>
          <p:cNvGrpSpPr/>
          <p:nvPr/>
        </p:nvGrpSpPr>
        <p:grpSpPr>
          <a:xfrm rot="2700000">
            <a:off x="7116032" y="950582"/>
            <a:ext cx="4563300" cy="4563302"/>
            <a:chOff x="1696357" y="2334118"/>
            <a:chExt cx="2817586" cy="281758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08AAC21-1F75-4812-814C-188CD3156D59}"/>
                </a:ext>
              </a:extLst>
            </p:cNvPr>
            <p:cNvSpPr/>
            <p:nvPr/>
          </p:nvSpPr>
          <p:spPr>
            <a:xfrm rot="16200000">
              <a:off x="1695994" y="2838866"/>
              <a:ext cx="2817586" cy="180809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76200">
              <a:solidFill>
                <a:schemeClr val="tx1">
                  <a:alpha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074D438-A6AB-486F-80F4-EEFA321BA16F}"/>
                </a:ext>
              </a:extLst>
            </p:cNvPr>
            <p:cNvGrpSpPr/>
            <p:nvPr/>
          </p:nvGrpSpPr>
          <p:grpSpPr>
            <a:xfrm>
              <a:off x="1696357" y="2639197"/>
              <a:ext cx="2817586" cy="2207429"/>
              <a:chOff x="5105400" y="2915167"/>
              <a:chExt cx="1589646" cy="1245404"/>
            </a:xfrm>
            <a:solidFill>
              <a:schemeClr val="accent5">
                <a:lumMod val="20000"/>
                <a:lumOff val="80000"/>
                <a:alpha val="50000"/>
              </a:schemeClr>
            </a:solidFill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1F8C15B-5187-4968-9A1F-0191D5A3EE9F}"/>
                  </a:ext>
                </a:extLst>
              </p:cNvPr>
              <p:cNvSpPr/>
              <p:nvPr/>
            </p:nvSpPr>
            <p:spPr>
              <a:xfrm>
                <a:off x="5277315" y="2915167"/>
                <a:ext cx="1245406" cy="1245404"/>
              </a:xfrm>
              <a:prstGeom prst="ellipse">
                <a:avLst/>
              </a:prstGeom>
              <a:grpFill/>
              <a:ln w="76200">
                <a:solidFill>
                  <a:schemeClr val="tx1">
                    <a:alpha val="74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41B7E86-2414-4A2A-AE00-7B916C4FADAF}"/>
                  </a:ext>
                </a:extLst>
              </p:cNvPr>
              <p:cNvSpPr/>
              <p:nvPr/>
            </p:nvSpPr>
            <p:spPr>
              <a:xfrm>
                <a:off x="5105400" y="3028023"/>
                <a:ext cx="1589646" cy="1020102"/>
              </a:xfrm>
              <a:prstGeom prst="ellips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FFCF5ECD-8AD6-42FA-988C-D4D48491D59A}"/>
              </a:ext>
            </a:extLst>
          </p:cNvPr>
          <p:cNvSpPr/>
          <p:nvPr/>
        </p:nvSpPr>
        <p:spPr>
          <a:xfrm rot="16200000">
            <a:off x="484729" y="1753739"/>
            <a:ext cx="4563300" cy="2928344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76200">
            <a:solidFill>
              <a:schemeClr val="tx1">
                <a:alpha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8255B7-077E-447D-9022-1947A6A0FABA}"/>
              </a:ext>
            </a:extLst>
          </p:cNvPr>
          <p:cNvSpPr/>
          <p:nvPr/>
        </p:nvSpPr>
        <p:spPr>
          <a:xfrm>
            <a:off x="978822" y="1430360"/>
            <a:ext cx="3575113" cy="3575103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76200">
            <a:solidFill>
              <a:schemeClr val="tx1">
                <a:alpha val="74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039196-71AE-48BF-B9E3-157677822585}"/>
              </a:ext>
            </a:extLst>
          </p:cNvPr>
          <p:cNvSpPr/>
          <p:nvPr/>
        </p:nvSpPr>
        <p:spPr>
          <a:xfrm>
            <a:off x="485316" y="1754329"/>
            <a:ext cx="4563302" cy="2928343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BE28C6D8-512D-4D8B-9A4B-66D5FE4C00BD}"/>
              </a:ext>
            </a:extLst>
          </p:cNvPr>
          <p:cNvSpPr/>
          <p:nvPr/>
        </p:nvSpPr>
        <p:spPr>
          <a:xfrm>
            <a:off x="1456574" y="1908106"/>
            <a:ext cx="2620787" cy="2620786"/>
          </a:xfrm>
          <a:prstGeom prst="plus">
            <a:avLst>
              <a:gd name="adj" fmla="val 39525"/>
            </a:avLst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DDADBF23-A041-4682-89C1-F7DC7EE2F7BA}"/>
              </a:ext>
            </a:extLst>
          </p:cNvPr>
          <p:cNvSpPr/>
          <p:nvPr/>
        </p:nvSpPr>
        <p:spPr>
          <a:xfrm rot="18900000">
            <a:off x="8087929" y="1923193"/>
            <a:ext cx="2620787" cy="2620786"/>
          </a:xfrm>
          <a:prstGeom prst="plus">
            <a:avLst>
              <a:gd name="adj" fmla="val 39525"/>
            </a:avLst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D26D68-16F7-41D6-8C5D-AC008AC7EA7D}"/>
              </a:ext>
            </a:extLst>
          </p:cNvPr>
          <p:cNvSpPr/>
          <p:nvPr/>
        </p:nvSpPr>
        <p:spPr>
          <a:xfrm>
            <a:off x="1335860" y="1801496"/>
            <a:ext cx="304012" cy="304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32621-13E4-4F65-9B5E-89FFDAD5974E}"/>
              </a:ext>
            </a:extLst>
          </p:cNvPr>
          <p:cNvSpPr/>
          <p:nvPr/>
        </p:nvSpPr>
        <p:spPr>
          <a:xfrm>
            <a:off x="3820377" y="1814236"/>
            <a:ext cx="304012" cy="304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D677F7-FE82-489D-9B28-F10E6C799482}"/>
              </a:ext>
            </a:extLst>
          </p:cNvPr>
          <p:cNvSpPr/>
          <p:nvPr/>
        </p:nvSpPr>
        <p:spPr>
          <a:xfrm>
            <a:off x="1351406" y="4301770"/>
            <a:ext cx="304012" cy="304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6E1AC8-AB67-4972-AA67-1EC72832AECD}"/>
              </a:ext>
            </a:extLst>
          </p:cNvPr>
          <p:cNvSpPr/>
          <p:nvPr/>
        </p:nvSpPr>
        <p:spPr>
          <a:xfrm>
            <a:off x="3845839" y="4338864"/>
            <a:ext cx="304012" cy="304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C2C1B2B-277A-4787-A28C-EB0D8211790C}"/>
              </a:ext>
            </a:extLst>
          </p:cNvPr>
          <p:cNvGrpSpPr/>
          <p:nvPr/>
        </p:nvGrpSpPr>
        <p:grpSpPr>
          <a:xfrm rot="2700000">
            <a:off x="7994843" y="1825402"/>
            <a:ext cx="2824254" cy="2831117"/>
            <a:chOff x="1344044" y="2669009"/>
            <a:chExt cx="2824254" cy="283111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3039878-0D20-4EB3-AED6-89200EA02864}"/>
                </a:ext>
              </a:extLst>
            </p:cNvPr>
            <p:cNvSpPr/>
            <p:nvPr/>
          </p:nvSpPr>
          <p:spPr>
            <a:xfrm>
              <a:off x="1344044" y="2669009"/>
              <a:ext cx="304012" cy="304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757D0EE-7A1E-44CA-B4B0-FB6115B6FF72}"/>
                </a:ext>
              </a:extLst>
            </p:cNvPr>
            <p:cNvSpPr/>
            <p:nvPr/>
          </p:nvSpPr>
          <p:spPr>
            <a:xfrm>
              <a:off x="3838824" y="2671486"/>
              <a:ext cx="304012" cy="304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41240D1-75CD-412D-8BAA-C7EF739DF779}"/>
                </a:ext>
              </a:extLst>
            </p:cNvPr>
            <p:cNvSpPr/>
            <p:nvPr/>
          </p:nvSpPr>
          <p:spPr>
            <a:xfrm>
              <a:off x="1369853" y="5159020"/>
              <a:ext cx="304012" cy="304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5506879-9914-4925-9499-9D9CEE0C63B7}"/>
                </a:ext>
              </a:extLst>
            </p:cNvPr>
            <p:cNvSpPr/>
            <p:nvPr/>
          </p:nvSpPr>
          <p:spPr>
            <a:xfrm>
              <a:off x="3864286" y="5196114"/>
              <a:ext cx="304012" cy="304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B57307A-9A9D-4E6F-9413-5B55937A1B6A}"/>
                  </a:ext>
                </a:extLst>
              </p:cNvPr>
              <p:cNvSpPr txBox="1"/>
              <p:nvPr/>
            </p:nvSpPr>
            <p:spPr>
              <a:xfrm>
                <a:off x="440497" y="-44743"/>
                <a:ext cx="46939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sz="6000" dirty="0">
                    <a:solidFill>
                      <a:srgbClr val="00B050"/>
                    </a:solidFill>
                  </a:rPr>
                  <a:t> Polarization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B57307A-9A9D-4E6F-9413-5B55937A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7" y="-44743"/>
                <a:ext cx="4693919" cy="1015663"/>
              </a:xfrm>
              <a:prstGeom prst="rect">
                <a:avLst/>
              </a:prstGeom>
              <a:blipFill>
                <a:blip r:embed="rId2"/>
                <a:stretch>
                  <a:fillRect t="-18675" r="-5455" b="-403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523D0C5-4F6F-4B7A-B5A8-E1460D31C977}"/>
                  </a:ext>
                </a:extLst>
              </p:cNvPr>
              <p:cNvSpPr txBox="1"/>
              <p:nvPr/>
            </p:nvSpPr>
            <p:spPr>
              <a:xfrm>
                <a:off x="7057584" y="-44848"/>
                <a:ext cx="46939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6000" dirty="0">
                    <a:solidFill>
                      <a:srgbClr val="7030A0"/>
                    </a:solidFill>
                  </a:rPr>
                  <a:t> Polarization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523D0C5-4F6F-4B7A-B5A8-E1460D31C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584" y="-44848"/>
                <a:ext cx="4693919" cy="1015663"/>
              </a:xfrm>
              <a:prstGeom prst="rect">
                <a:avLst/>
              </a:prstGeom>
              <a:blipFill>
                <a:blip r:embed="rId3"/>
                <a:stretch>
                  <a:fillRect t="-18675" r="-4805" b="-403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15466813-D83A-4EB8-90C7-2D0D7FFFE7F9}"/>
              </a:ext>
            </a:extLst>
          </p:cNvPr>
          <p:cNvSpPr txBox="1"/>
          <p:nvPr/>
        </p:nvSpPr>
        <p:spPr>
          <a:xfrm>
            <a:off x="634983" y="5319176"/>
            <a:ext cx="4432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rgbClr val="FF0000"/>
                </a:solidFill>
              </a:rPr>
              <a:t>(diagonal points unaffected)</a:t>
            </a:r>
            <a:endParaRPr lang="en-CA" sz="48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AFB48F-262F-4CE1-B995-3FBDB3712D73}"/>
              </a:ext>
            </a:extLst>
          </p:cNvPr>
          <p:cNvSpPr txBox="1"/>
          <p:nvPr/>
        </p:nvSpPr>
        <p:spPr>
          <a:xfrm>
            <a:off x="6819528" y="5342491"/>
            <a:ext cx="5372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rgbClr val="FF0000"/>
                </a:solidFill>
              </a:rPr>
              <a:t>(horizontal / vertical </a:t>
            </a:r>
            <a:br>
              <a:rPr lang="en-GB" sz="4800" dirty="0">
                <a:solidFill>
                  <a:srgbClr val="FF0000"/>
                </a:solidFill>
              </a:rPr>
            </a:br>
            <a:r>
              <a:rPr lang="en-GB" sz="4800" dirty="0">
                <a:solidFill>
                  <a:srgbClr val="FF0000"/>
                </a:solidFill>
              </a:rPr>
              <a:t>points unaffected)</a:t>
            </a:r>
            <a:endParaRPr lang="en-CA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892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B57307A-9A9D-4E6F-9413-5B55937A1B6A}"/>
                  </a:ext>
                </a:extLst>
              </p:cNvPr>
              <p:cNvSpPr txBox="1"/>
              <p:nvPr/>
            </p:nvSpPr>
            <p:spPr>
              <a:xfrm>
                <a:off x="440497" y="-44743"/>
                <a:ext cx="46939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sz="6000" dirty="0">
                    <a:solidFill>
                      <a:srgbClr val="00B050"/>
                    </a:solidFill>
                  </a:rPr>
                  <a:t> Polarization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B57307A-9A9D-4E6F-9413-5B55937A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7" y="-44743"/>
                <a:ext cx="4693919" cy="1015663"/>
              </a:xfrm>
              <a:prstGeom prst="rect">
                <a:avLst/>
              </a:prstGeom>
              <a:blipFill>
                <a:blip r:embed="rId2"/>
                <a:stretch>
                  <a:fillRect t="-18675" r="-5455" b="-403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15466813-D83A-4EB8-90C7-2D0D7FFFE7F9}"/>
              </a:ext>
            </a:extLst>
          </p:cNvPr>
          <p:cNvSpPr txBox="1"/>
          <p:nvPr/>
        </p:nvSpPr>
        <p:spPr>
          <a:xfrm>
            <a:off x="634983" y="5319176"/>
            <a:ext cx="4432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rgbClr val="FF0000"/>
                </a:solidFill>
              </a:rPr>
              <a:t>(diagonal points unaffected)</a:t>
            </a:r>
            <a:endParaRPr lang="en-CA" sz="4800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D291B6-BE93-4AF6-8618-D05E901518B5}"/>
              </a:ext>
            </a:extLst>
          </p:cNvPr>
          <p:cNvSpPr/>
          <p:nvPr/>
        </p:nvSpPr>
        <p:spPr>
          <a:xfrm rot="2700000">
            <a:off x="7609709" y="1444265"/>
            <a:ext cx="3575111" cy="3575105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76200">
            <a:solidFill>
              <a:schemeClr val="tx1">
                <a:alpha val="74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E5CA86-CA96-4B8E-A1CA-59966B936567}"/>
              </a:ext>
            </a:extLst>
          </p:cNvPr>
          <p:cNvSpPr/>
          <p:nvPr/>
        </p:nvSpPr>
        <p:spPr>
          <a:xfrm rot="2700000">
            <a:off x="7934880" y="922916"/>
            <a:ext cx="2924770" cy="4619466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2CD5BFF-AF65-4BFC-ACF9-F8D0631BEA3A}"/>
              </a:ext>
            </a:extLst>
          </p:cNvPr>
          <p:cNvSpPr/>
          <p:nvPr/>
        </p:nvSpPr>
        <p:spPr>
          <a:xfrm rot="18900000">
            <a:off x="8087929" y="1923193"/>
            <a:ext cx="2620787" cy="2620786"/>
          </a:xfrm>
          <a:prstGeom prst="plus">
            <a:avLst>
              <a:gd name="adj" fmla="val 39525"/>
            </a:avLst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43759D-E7E3-44F0-A49A-CC7E1768699F}"/>
              </a:ext>
            </a:extLst>
          </p:cNvPr>
          <p:cNvGrpSpPr/>
          <p:nvPr/>
        </p:nvGrpSpPr>
        <p:grpSpPr>
          <a:xfrm rot="2700000">
            <a:off x="7994843" y="1825402"/>
            <a:ext cx="2824254" cy="2831117"/>
            <a:chOff x="1344044" y="2669009"/>
            <a:chExt cx="2824254" cy="283111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A965FC-EF65-466C-9498-F974832D7B4B}"/>
                </a:ext>
              </a:extLst>
            </p:cNvPr>
            <p:cNvSpPr/>
            <p:nvPr/>
          </p:nvSpPr>
          <p:spPr>
            <a:xfrm>
              <a:off x="1344044" y="2669009"/>
              <a:ext cx="304012" cy="304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0B56EE8-56E6-45A0-9EA2-8D5E4BAB66AF}"/>
                </a:ext>
              </a:extLst>
            </p:cNvPr>
            <p:cNvSpPr/>
            <p:nvPr/>
          </p:nvSpPr>
          <p:spPr>
            <a:xfrm>
              <a:off x="3838824" y="2671486"/>
              <a:ext cx="304012" cy="304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C5823C-95D2-4727-BA94-135991DC23A3}"/>
                </a:ext>
              </a:extLst>
            </p:cNvPr>
            <p:cNvSpPr/>
            <p:nvPr/>
          </p:nvSpPr>
          <p:spPr>
            <a:xfrm>
              <a:off x="1369853" y="5159020"/>
              <a:ext cx="304012" cy="304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6022FA0-E1FF-40A6-AB73-DA3773DE568A}"/>
                </a:ext>
              </a:extLst>
            </p:cNvPr>
            <p:cNvSpPr/>
            <p:nvPr/>
          </p:nvSpPr>
          <p:spPr>
            <a:xfrm>
              <a:off x="3864286" y="5196114"/>
              <a:ext cx="304012" cy="304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EFE9FD-1991-4B82-AA57-AC0C54B1E86C}"/>
                  </a:ext>
                </a:extLst>
              </p:cNvPr>
              <p:cNvSpPr txBox="1"/>
              <p:nvPr/>
            </p:nvSpPr>
            <p:spPr>
              <a:xfrm>
                <a:off x="7057584" y="-44848"/>
                <a:ext cx="46939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6000" dirty="0">
                    <a:solidFill>
                      <a:srgbClr val="7030A0"/>
                    </a:solidFill>
                  </a:rPr>
                  <a:t> Polarization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EFE9FD-1991-4B82-AA57-AC0C54B1E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584" y="-44848"/>
                <a:ext cx="4693919" cy="1015663"/>
              </a:xfrm>
              <a:prstGeom prst="rect">
                <a:avLst/>
              </a:prstGeom>
              <a:blipFill>
                <a:blip r:embed="rId3"/>
                <a:stretch>
                  <a:fillRect t="-18675" r="-4805" b="-403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BDBAC90-046C-4251-A23D-312815440602}"/>
              </a:ext>
            </a:extLst>
          </p:cNvPr>
          <p:cNvSpPr txBox="1"/>
          <p:nvPr/>
        </p:nvSpPr>
        <p:spPr>
          <a:xfrm>
            <a:off x="6819528" y="5342491"/>
            <a:ext cx="5372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rgbClr val="FF0000"/>
                </a:solidFill>
              </a:rPr>
              <a:t>(horizontal / vertical </a:t>
            </a:r>
            <a:br>
              <a:rPr lang="en-GB" sz="4800" dirty="0">
                <a:solidFill>
                  <a:srgbClr val="FF0000"/>
                </a:solidFill>
              </a:rPr>
            </a:br>
            <a:r>
              <a:rPr lang="en-GB" sz="4800" dirty="0">
                <a:solidFill>
                  <a:srgbClr val="FF0000"/>
                </a:solidFill>
              </a:rPr>
              <a:t>points unaffected)</a:t>
            </a:r>
            <a:endParaRPr lang="en-CA" sz="4800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B2C73DA-1640-B2AE-1AEB-A192A498ACFA}"/>
              </a:ext>
            </a:extLst>
          </p:cNvPr>
          <p:cNvSpPr/>
          <p:nvPr/>
        </p:nvSpPr>
        <p:spPr>
          <a:xfrm>
            <a:off x="978822" y="1430360"/>
            <a:ext cx="3575113" cy="3575103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76200">
            <a:solidFill>
              <a:schemeClr val="tx1">
                <a:alpha val="74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57EF75-79EE-A08B-7EBB-50BBA7BFE44B}"/>
              </a:ext>
            </a:extLst>
          </p:cNvPr>
          <p:cNvSpPr/>
          <p:nvPr/>
        </p:nvSpPr>
        <p:spPr>
          <a:xfrm>
            <a:off x="1280160" y="970920"/>
            <a:ext cx="2973614" cy="4495162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A670A3A-D725-E2D1-A985-5A0E1F27781D}"/>
              </a:ext>
            </a:extLst>
          </p:cNvPr>
          <p:cNvSpPr/>
          <p:nvPr/>
        </p:nvSpPr>
        <p:spPr>
          <a:xfrm>
            <a:off x="1456574" y="1908106"/>
            <a:ext cx="2620787" cy="2620786"/>
          </a:xfrm>
          <a:prstGeom prst="plus">
            <a:avLst>
              <a:gd name="adj" fmla="val 39525"/>
            </a:avLst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A675B-85A3-D3A3-B7E7-038BA2D69EE8}"/>
              </a:ext>
            </a:extLst>
          </p:cNvPr>
          <p:cNvSpPr/>
          <p:nvPr/>
        </p:nvSpPr>
        <p:spPr>
          <a:xfrm>
            <a:off x="1335860" y="1801496"/>
            <a:ext cx="304012" cy="304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26CF47-2983-A1C7-5DD9-D58BF04DB37B}"/>
              </a:ext>
            </a:extLst>
          </p:cNvPr>
          <p:cNvSpPr/>
          <p:nvPr/>
        </p:nvSpPr>
        <p:spPr>
          <a:xfrm>
            <a:off x="3820377" y="1814236"/>
            <a:ext cx="304012" cy="304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11448D-CF25-0837-9BC6-DE5C3BE51410}"/>
              </a:ext>
            </a:extLst>
          </p:cNvPr>
          <p:cNvSpPr/>
          <p:nvPr/>
        </p:nvSpPr>
        <p:spPr>
          <a:xfrm>
            <a:off x="1351406" y="4301770"/>
            <a:ext cx="304012" cy="304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8C77E8-DA12-EDB2-E7CB-C6B0626385DA}"/>
              </a:ext>
            </a:extLst>
          </p:cNvPr>
          <p:cNvSpPr/>
          <p:nvPr/>
        </p:nvSpPr>
        <p:spPr>
          <a:xfrm>
            <a:off x="3845839" y="4338864"/>
            <a:ext cx="304012" cy="304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519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19307B-85BE-4B6E-828B-3ACAC5FEDF4C}"/>
                  </a:ext>
                </a:extLst>
              </p:cNvPr>
              <p:cNvSpPr txBox="1"/>
              <p:nvPr/>
            </p:nvSpPr>
            <p:spPr>
              <a:xfrm>
                <a:off x="173827" y="1716945"/>
                <a:ext cx="11844345" cy="5045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6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6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60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GB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GB" sz="60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GB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rad>
                  </m:oMath>
                </a14:m>
                <a:r>
                  <a:rPr lang="en-GB" sz="6000" dirty="0"/>
                  <a:t> </a:t>
                </a:r>
              </a:p>
              <a:p>
                <a:r>
                  <a:rPr lang="en-GB" sz="20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GB" sz="600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6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eqArr>
                          <m:eqArrPr>
                            <m:ctrlPr>
                              <a:rPr lang="en-GB" sz="6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sz="6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6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6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GB" sz="6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6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GB" sz="6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GB" sz="6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6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GB" sz="6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6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GB" sz="6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GB" sz="6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e>
                            <m:r>
                              <a:rPr lang="en-GB" sz="6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6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6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6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GB" sz="6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6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GB" sz="6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GB" sz="6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GB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6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GB" sz="6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6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GB" sz="6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GB" sz="6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en-GB" sz="6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GB" sz="6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6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sz="6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sz="6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6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6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p>
                              </m:sup>
                            </m:sSup>
                          </m:e>
                          <m:e>
                            <m:r>
                              <a:rPr lang="en-GB" sz="6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6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sub>
                            </m:sSub>
                            <m:r>
                              <a:rPr lang="en-GB" sz="6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GB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GB" sz="6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GB" sz="6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6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sz="6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sz="6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6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6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p>
                              </m:sup>
                            </m:sSup>
                          </m:e>
                        </m:eqArr>
                      </m:e>
                    </m:rad>
                  </m:oMath>
                </a14:m>
                <a:r>
                  <a:rPr lang="en-GB" sz="60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19307B-85BE-4B6E-828B-3ACAC5FED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27" y="1716945"/>
                <a:ext cx="11844345" cy="5045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95B1092-0C65-41CE-8DBC-E9F66AC3E9CB}"/>
              </a:ext>
            </a:extLst>
          </p:cNvPr>
          <p:cNvSpPr txBox="1"/>
          <p:nvPr/>
        </p:nvSpPr>
        <p:spPr>
          <a:xfrm>
            <a:off x="142860" y="95250"/>
            <a:ext cx="5591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4800" b="0" dirty="0">
                <a:solidFill>
                  <a:schemeClr val="tx1"/>
                </a:solidFill>
              </a:rPr>
              <a:t>Proper </a:t>
            </a:r>
            <a:r>
              <a:rPr lang="en-GB" sz="4800" dirty="0"/>
              <a:t>Length during gravitational waves</a:t>
            </a:r>
            <a:endParaRPr lang="en-GB" sz="4800" b="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12F52B-27A0-4E72-9943-815F734FB6AF}"/>
              </a:ext>
            </a:extLst>
          </p:cNvPr>
          <p:cNvGrpSpPr/>
          <p:nvPr/>
        </p:nvGrpSpPr>
        <p:grpSpPr>
          <a:xfrm>
            <a:off x="6603695" y="-194922"/>
            <a:ext cx="3219784" cy="3214340"/>
            <a:chOff x="786498" y="1370683"/>
            <a:chExt cx="3239722" cy="32342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7982C0D-5B78-4FA8-9DF6-F2A717DDF28F}"/>
                </a:ext>
              </a:extLst>
            </p:cNvPr>
            <p:cNvSpPr/>
            <p:nvPr/>
          </p:nvSpPr>
          <p:spPr>
            <a:xfrm>
              <a:off x="786498" y="2089103"/>
              <a:ext cx="2515823" cy="251582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74F5C04-56FB-4DA2-A56E-D6D6647A5753}"/>
                </a:ext>
              </a:extLst>
            </p:cNvPr>
            <p:cNvCxnSpPr>
              <a:cxnSpLocks/>
            </p:cNvCxnSpPr>
            <p:nvPr/>
          </p:nvCxnSpPr>
          <p:spPr>
            <a:xfrm>
              <a:off x="788603" y="3347015"/>
              <a:ext cx="26322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D1CB7DA-B83E-4416-95CC-0A9626E1D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6515" y="1954722"/>
              <a:ext cx="0" cy="265020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5C923E9-ADAD-49A9-875F-F71EE34F372E}"/>
                    </a:ext>
                  </a:extLst>
                </p:cNvPr>
                <p:cNvSpPr txBox="1"/>
                <p:nvPr/>
              </p:nvSpPr>
              <p:spPr>
                <a:xfrm>
                  <a:off x="3324100" y="2897350"/>
                  <a:ext cx="702120" cy="827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3EBB768-2108-48AD-9267-1DD7BDB811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100" y="2897350"/>
                  <a:ext cx="702120" cy="82795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57F98C0-BF45-4731-A475-9034821BEB5D}"/>
                    </a:ext>
                  </a:extLst>
                </p:cNvPr>
                <p:cNvSpPr txBox="1"/>
                <p:nvPr/>
              </p:nvSpPr>
              <p:spPr>
                <a:xfrm>
                  <a:off x="2034156" y="1370683"/>
                  <a:ext cx="710745" cy="827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57F98C0-BF45-4731-A475-9034821BE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4156" y="1370683"/>
                  <a:ext cx="710745" cy="82795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0E1223-60B7-46C2-A92F-5CC2638933B4}"/>
              </a:ext>
            </a:extLst>
          </p:cNvPr>
          <p:cNvGrpSpPr/>
          <p:nvPr/>
        </p:nvGrpSpPr>
        <p:grpSpPr>
          <a:xfrm>
            <a:off x="6280758" y="551783"/>
            <a:ext cx="3146216" cy="2434928"/>
            <a:chOff x="7087532" y="1444262"/>
            <a:chExt cx="4619466" cy="357511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7645001-6CFF-4293-9C2F-EE28D5137614}"/>
                </a:ext>
              </a:extLst>
            </p:cNvPr>
            <p:cNvSpPr/>
            <p:nvPr/>
          </p:nvSpPr>
          <p:spPr>
            <a:xfrm rot="2700000">
              <a:off x="7609709" y="1444265"/>
              <a:ext cx="3575111" cy="357510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57150">
              <a:solidFill>
                <a:schemeClr val="tx1">
                  <a:alpha val="74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58E624E-D26C-4B2D-ACD1-CDFB858054FF}"/>
                </a:ext>
              </a:extLst>
            </p:cNvPr>
            <p:cNvSpPr/>
            <p:nvPr/>
          </p:nvSpPr>
          <p:spPr>
            <a:xfrm rot="2700000">
              <a:off x="7934880" y="922916"/>
              <a:ext cx="2924770" cy="461946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8F88E2-DC42-4E8B-9365-ED4B3A0A12F4}"/>
              </a:ext>
            </a:extLst>
          </p:cNvPr>
          <p:cNvGrpSpPr/>
          <p:nvPr/>
        </p:nvGrpSpPr>
        <p:grpSpPr>
          <a:xfrm>
            <a:off x="7820729" y="284652"/>
            <a:ext cx="2134418" cy="1529062"/>
            <a:chOff x="7820729" y="284652"/>
            <a:chExt cx="2134418" cy="1529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0DECA6D-94D1-42E1-9D7A-77FA7DCFE725}"/>
                    </a:ext>
                  </a:extLst>
                </p:cNvPr>
                <p:cNvSpPr txBox="1"/>
                <p:nvPr/>
              </p:nvSpPr>
              <p:spPr>
                <a:xfrm>
                  <a:off x="9145899" y="284652"/>
                  <a:ext cx="809248" cy="10156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sz="6000" b="0" i="1" smtClean="0">
                                <a:solidFill>
                                  <a:srgbClr val="481F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6000" b="0" i="1" smtClean="0">
                                <a:solidFill>
                                  <a:srgbClr val="481F67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6000" dirty="0">
                    <a:solidFill>
                      <a:srgbClr val="481F67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0DECA6D-94D1-42E1-9D7A-77FA7DCFE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5899" y="284652"/>
                  <a:ext cx="809248" cy="101566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8ED6FEB-A24B-4410-8ED4-50534EA1B8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0729" y="952359"/>
              <a:ext cx="1374827" cy="861355"/>
            </a:xfrm>
            <a:prstGeom prst="straightConnector1">
              <a:avLst/>
            </a:prstGeom>
            <a:ln w="152400">
              <a:solidFill>
                <a:srgbClr val="481F6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2AB8D7D-C4C8-4061-9655-5D303114B94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58120" y="2633400"/>
              <a:ext cx="8966520" cy="3996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2AB8D7D-C4C8-4061-9655-5D303114B9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48760" y="2624040"/>
                <a:ext cx="8985240" cy="4015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8790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75"/>
    </mc:Choice>
    <mc:Fallback xmlns="">
      <p:transition spd="slow" advTm="325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AE485EE-FC72-4727-8299-B8CEBDFBF95B}"/>
              </a:ext>
            </a:extLst>
          </p:cNvPr>
          <p:cNvGrpSpPr/>
          <p:nvPr/>
        </p:nvGrpSpPr>
        <p:grpSpPr>
          <a:xfrm>
            <a:off x="117988" y="1296331"/>
            <a:ext cx="9892480" cy="5528798"/>
            <a:chOff x="0" y="0"/>
            <a:chExt cx="9892480" cy="5528798"/>
          </a:xfrm>
        </p:grpSpPr>
        <p:pic>
          <p:nvPicPr>
            <p:cNvPr id="4" name="Picture 2" descr="Virgo Joins LIGO in Detection of Gravitational Waves">
              <a:extLst>
                <a:ext uri="{FF2B5EF4-FFF2-40B4-BE49-F238E27FC236}">
                  <a16:creationId xmlns:a16="http://schemas.microsoft.com/office/drawing/2014/main" id="{20B01D0C-353C-42FF-9E8F-E2A89C6D2D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92480" cy="5528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86EA46-6977-4097-BBE2-1238D4607B00}"/>
                    </a:ext>
                  </a:extLst>
                </p:cNvPr>
                <p:cNvSpPr txBox="1"/>
                <p:nvPr/>
              </p:nvSpPr>
              <p:spPr>
                <a:xfrm>
                  <a:off x="6459794" y="1748736"/>
                  <a:ext cx="2038058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6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GB" sz="6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𝑘𝑚</m:t>
                        </m:r>
                      </m:oMath>
                    </m:oMathPara>
                  </a14:m>
                  <a:endParaRPr lang="en-CA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86EA46-6977-4097-BBE2-1238D4607B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9794" y="1748736"/>
                  <a:ext cx="2038058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ECE3E5E-9E07-4149-B244-01B86D0D5492}"/>
                    </a:ext>
                  </a:extLst>
                </p:cNvPr>
                <p:cNvSpPr txBox="1"/>
                <p:nvPr/>
              </p:nvSpPr>
              <p:spPr>
                <a:xfrm>
                  <a:off x="2299520" y="1748736"/>
                  <a:ext cx="2038058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6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GB" sz="6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𝑘𝑚</m:t>
                        </m:r>
                      </m:oMath>
                    </m:oMathPara>
                  </a14:m>
                  <a:endParaRPr lang="en-CA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ECE3E5E-9E07-4149-B244-01B86D0D5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9520" y="1748736"/>
                  <a:ext cx="2038058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E1562BD-9A06-4DE2-8751-1CD4F26B4CC4}"/>
              </a:ext>
            </a:extLst>
          </p:cNvPr>
          <p:cNvSpPr txBox="1"/>
          <p:nvPr/>
        </p:nvSpPr>
        <p:spPr>
          <a:xfrm>
            <a:off x="0" y="-26123"/>
            <a:ext cx="115920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LIGO Detector</a:t>
            </a:r>
            <a:br>
              <a:rPr lang="en-GB" sz="4000" dirty="0"/>
            </a:br>
            <a:r>
              <a:rPr lang="en-GB" sz="4000" dirty="0"/>
              <a:t>(Laser Interferometer Gravitational-Wave Observatory)</a:t>
            </a:r>
            <a:endParaRPr lang="en-CA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4F0A5-D8A1-46E6-AC15-10998F9FC5BA}"/>
              </a:ext>
            </a:extLst>
          </p:cNvPr>
          <p:cNvSpPr txBox="1"/>
          <p:nvPr/>
        </p:nvSpPr>
        <p:spPr>
          <a:xfrm>
            <a:off x="235975" y="8444504"/>
            <a:ext cx="1309909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LIGO Hanford (WA)</a:t>
            </a:r>
          </a:p>
          <a:p>
            <a:r>
              <a:rPr lang="en-GB" sz="4000" dirty="0"/>
              <a:t>LIGO Livingston (IL)</a:t>
            </a:r>
          </a:p>
          <a:p>
            <a:r>
              <a:rPr lang="en-GB" sz="4000" dirty="0"/>
              <a:t>Local noise will only affect one… true G-waves will affect both.</a:t>
            </a:r>
          </a:p>
          <a:p>
            <a:r>
              <a:rPr lang="en-GB" sz="4000" dirty="0"/>
              <a:t>VIRGO (Italy)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82587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9"/>
    </mc:Choice>
    <mc:Fallback xmlns="">
      <p:transition spd="slow" advTm="3859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2A2486B3-F8AB-4516-A413-1B4A22202C8A}"/>
              </a:ext>
            </a:extLst>
          </p:cNvPr>
          <p:cNvSpPr/>
          <p:nvPr/>
        </p:nvSpPr>
        <p:spPr>
          <a:xfrm>
            <a:off x="-335526" y="1805627"/>
            <a:ext cx="7001796" cy="7001796"/>
          </a:xfrm>
          <a:prstGeom prst="arc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50E760-8409-463A-89CA-0DF42E322C3F}"/>
              </a:ext>
            </a:extLst>
          </p:cNvPr>
          <p:cNvSpPr/>
          <p:nvPr/>
        </p:nvSpPr>
        <p:spPr>
          <a:xfrm>
            <a:off x="2783143" y="4924296"/>
            <a:ext cx="764458" cy="76445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25A44A-07E8-4615-AEFB-76D43EA42AF6}"/>
              </a:ext>
            </a:extLst>
          </p:cNvPr>
          <p:cNvGrpSpPr/>
          <p:nvPr/>
        </p:nvGrpSpPr>
        <p:grpSpPr>
          <a:xfrm>
            <a:off x="3547600" y="4596346"/>
            <a:ext cx="3182169" cy="1420357"/>
            <a:chOff x="1276349" y="4959961"/>
            <a:chExt cx="3182169" cy="14203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0AC503-F7E6-4776-A03B-6DA3DD982C60}"/>
                </a:ext>
              </a:extLst>
            </p:cNvPr>
            <p:cNvSpPr/>
            <p:nvPr/>
          </p:nvSpPr>
          <p:spPr>
            <a:xfrm>
              <a:off x="1276349" y="5608320"/>
              <a:ext cx="3118669" cy="1236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994F656-0ABC-46E8-AAEE-B55F8A56C0F3}"/>
                </a:ext>
              </a:extLst>
            </p:cNvPr>
            <p:cNvCxnSpPr>
              <a:cxnSpLocks/>
            </p:cNvCxnSpPr>
            <p:nvPr/>
          </p:nvCxnSpPr>
          <p:spPr>
            <a:xfrm>
              <a:off x="4458518" y="4959961"/>
              <a:ext cx="0" cy="1420357"/>
            </a:xfrm>
            <a:prstGeom prst="line">
              <a:avLst/>
            </a:prstGeom>
            <a:ln w="1143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929F16-9F8E-4EC2-9F85-D67D0EAF89ED}"/>
              </a:ext>
            </a:extLst>
          </p:cNvPr>
          <p:cNvGrpSpPr/>
          <p:nvPr/>
        </p:nvGrpSpPr>
        <p:grpSpPr>
          <a:xfrm rot="16200000">
            <a:off x="1574287" y="2623033"/>
            <a:ext cx="3182169" cy="1420357"/>
            <a:chOff x="1276349" y="4959961"/>
            <a:chExt cx="3182169" cy="14203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2437CD-5C31-4DEA-A994-30345D3183A3}"/>
                </a:ext>
              </a:extLst>
            </p:cNvPr>
            <p:cNvSpPr/>
            <p:nvPr/>
          </p:nvSpPr>
          <p:spPr>
            <a:xfrm>
              <a:off x="1276349" y="5608320"/>
              <a:ext cx="3118669" cy="1236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9AF67B-B3E8-491C-9AEB-25FA8ADB9301}"/>
                </a:ext>
              </a:extLst>
            </p:cNvPr>
            <p:cNvCxnSpPr>
              <a:cxnSpLocks/>
            </p:cNvCxnSpPr>
            <p:nvPr/>
          </p:nvCxnSpPr>
          <p:spPr>
            <a:xfrm>
              <a:off x="4458518" y="4959961"/>
              <a:ext cx="0" cy="1420357"/>
            </a:xfrm>
            <a:prstGeom prst="line">
              <a:avLst/>
            </a:prstGeom>
            <a:ln w="1143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A52DC0F-F89B-4D4F-A497-23B0861FA06A}"/>
              </a:ext>
            </a:extLst>
          </p:cNvPr>
          <p:cNvSpPr txBox="1"/>
          <p:nvPr/>
        </p:nvSpPr>
        <p:spPr>
          <a:xfrm>
            <a:off x="538035" y="1388184"/>
            <a:ext cx="154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B0F0"/>
                </a:solidFill>
              </a:rPr>
              <a:t>mirror</a:t>
            </a:r>
            <a:endParaRPr lang="en-CA" sz="4000" b="1" dirty="0">
              <a:solidFill>
                <a:srgbClr val="00B0F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29F2CD-695C-4B84-B59F-CB6238B6BC88}"/>
              </a:ext>
            </a:extLst>
          </p:cNvPr>
          <p:cNvSpPr txBox="1"/>
          <p:nvPr/>
        </p:nvSpPr>
        <p:spPr>
          <a:xfrm>
            <a:off x="5956897" y="6016703"/>
            <a:ext cx="154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B0F0"/>
                </a:solidFill>
              </a:rPr>
              <a:t>mirror</a:t>
            </a:r>
            <a:endParaRPr lang="en-CA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84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5"/>
    </mc:Choice>
    <mc:Fallback xmlns="">
      <p:transition spd="slow" advTm="1935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2A2486B3-F8AB-4516-A413-1B4A22202C8A}"/>
              </a:ext>
            </a:extLst>
          </p:cNvPr>
          <p:cNvSpPr/>
          <p:nvPr/>
        </p:nvSpPr>
        <p:spPr>
          <a:xfrm>
            <a:off x="-1171897" y="2593000"/>
            <a:ext cx="8674538" cy="5427050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50E760-8409-463A-89CA-0DF42E322C3F}"/>
              </a:ext>
            </a:extLst>
          </p:cNvPr>
          <p:cNvSpPr/>
          <p:nvPr/>
        </p:nvSpPr>
        <p:spPr>
          <a:xfrm>
            <a:off x="2783143" y="4924296"/>
            <a:ext cx="764458" cy="76445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25A44A-07E8-4615-AEFB-76D43EA42AF6}"/>
              </a:ext>
            </a:extLst>
          </p:cNvPr>
          <p:cNvGrpSpPr/>
          <p:nvPr/>
        </p:nvGrpSpPr>
        <p:grpSpPr>
          <a:xfrm>
            <a:off x="3547600" y="4596346"/>
            <a:ext cx="3955041" cy="1420357"/>
            <a:chOff x="1276349" y="4959961"/>
            <a:chExt cx="3182169" cy="14203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0AC503-F7E6-4776-A03B-6DA3DD982C60}"/>
                </a:ext>
              </a:extLst>
            </p:cNvPr>
            <p:cNvSpPr/>
            <p:nvPr/>
          </p:nvSpPr>
          <p:spPr>
            <a:xfrm>
              <a:off x="1276349" y="5608320"/>
              <a:ext cx="3118669" cy="1236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994F656-0ABC-46E8-AAEE-B55F8A56C0F3}"/>
                </a:ext>
              </a:extLst>
            </p:cNvPr>
            <p:cNvCxnSpPr>
              <a:cxnSpLocks/>
            </p:cNvCxnSpPr>
            <p:nvPr/>
          </p:nvCxnSpPr>
          <p:spPr>
            <a:xfrm>
              <a:off x="4458518" y="4959961"/>
              <a:ext cx="0" cy="1420357"/>
            </a:xfrm>
            <a:prstGeom prst="line">
              <a:avLst/>
            </a:prstGeom>
            <a:ln w="1143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929F16-9F8E-4EC2-9F85-D67D0EAF89ED}"/>
              </a:ext>
            </a:extLst>
          </p:cNvPr>
          <p:cNvGrpSpPr/>
          <p:nvPr/>
        </p:nvGrpSpPr>
        <p:grpSpPr>
          <a:xfrm rot="16200000">
            <a:off x="1999724" y="3048468"/>
            <a:ext cx="2331296" cy="1420357"/>
            <a:chOff x="1276349" y="4959961"/>
            <a:chExt cx="3182169" cy="14203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2437CD-5C31-4DEA-A994-30345D3183A3}"/>
                </a:ext>
              </a:extLst>
            </p:cNvPr>
            <p:cNvSpPr/>
            <p:nvPr/>
          </p:nvSpPr>
          <p:spPr>
            <a:xfrm>
              <a:off x="1276349" y="5608320"/>
              <a:ext cx="3118669" cy="1236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9AF67B-B3E8-491C-9AEB-25FA8ADB9301}"/>
                </a:ext>
              </a:extLst>
            </p:cNvPr>
            <p:cNvCxnSpPr>
              <a:cxnSpLocks/>
            </p:cNvCxnSpPr>
            <p:nvPr/>
          </p:nvCxnSpPr>
          <p:spPr>
            <a:xfrm>
              <a:off x="4458518" y="4959961"/>
              <a:ext cx="0" cy="1420357"/>
            </a:xfrm>
            <a:prstGeom prst="line">
              <a:avLst/>
            </a:prstGeom>
            <a:ln w="1143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A52DC0F-F89B-4D4F-A497-23B0861FA06A}"/>
              </a:ext>
            </a:extLst>
          </p:cNvPr>
          <p:cNvSpPr txBox="1"/>
          <p:nvPr/>
        </p:nvSpPr>
        <p:spPr>
          <a:xfrm>
            <a:off x="538035" y="1388184"/>
            <a:ext cx="154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B0F0"/>
                </a:solidFill>
              </a:rPr>
              <a:t>mirror</a:t>
            </a:r>
            <a:endParaRPr lang="en-CA" sz="4000" b="1" dirty="0">
              <a:solidFill>
                <a:srgbClr val="00B0F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29F2CD-695C-4B84-B59F-CB6238B6BC88}"/>
              </a:ext>
            </a:extLst>
          </p:cNvPr>
          <p:cNvSpPr txBox="1"/>
          <p:nvPr/>
        </p:nvSpPr>
        <p:spPr>
          <a:xfrm>
            <a:off x="5956897" y="6016703"/>
            <a:ext cx="154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B0F0"/>
                </a:solidFill>
              </a:rPr>
              <a:t>mirror</a:t>
            </a:r>
            <a:endParaRPr lang="en-CA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05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50">
        <p159:morph option="byObject"/>
      </p:transition>
    </mc:Choice>
    <mc:Fallback xmlns="">
      <p:transition spd="slow" advTm="25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184CFA-3BBD-4E7D-8767-B1446AB48C6A}"/>
                  </a:ext>
                </a:extLst>
              </p:cNvPr>
              <p:cNvSpPr txBox="1"/>
              <p:nvPr/>
            </p:nvSpPr>
            <p:spPr>
              <a:xfrm>
                <a:off x="88491" y="1713840"/>
                <a:ext cx="11970159" cy="91800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GB" sz="3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𝛼𝜈</m:t>
                                </m:r>
                              </m:sub>
                            </m:sSub>
                          </m:e>
                        </m:acc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GB" sz="3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𝜇𝛼</m:t>
                                </m:r>
                              </m:sub>
                            </m:sSub>
                          </m:e>
                        </m:acc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GB" sz="3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sub>
                            </m:sSub>
                          </m:e>
                        </m:acc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GB" sz="3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sz="3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184CFA-3BBD-4E7D-8767-B1446AB48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1" y="1713840"/>
                <a:ext cx="11970159" cy="918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95EF6B-35CB-4AEA-89AA-DE4C4035FA0C}"/>
                  </a:ext>
                </a:extLst>
              </p:cNvPr>
              <p:cNvSpPr txBox="1"/>
              <p:nvPr/>
            </p:nvSpPr>
            <p:spPr>
              <a:xfrm>
                <a:off x="88491" y="-15065"/>
                <a:ext cx="11970159" cy="164269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sz="4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acc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400" dirty="0"/>
                  <a:t> (Lorenz Gauge)</a:t>
                </a:r>
              </a:p>
              <a:p>
                <a:r>
                  <a:rPr lang="en-GB" sz="4400" dirty="0"/>
                  <a:t>            then the first 3 terms go to zero.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95EF6B-35CB-4AEA-89AA-DE4C4035F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1" y="-15065"/>
                <a:ext cx="11970159" cy="1642694"/>
              </a:xfrm>
              <a:prstGeom prst="rect">
                <a:avLst/>
              </a:prstGeom>
              <a:blipFill>
                <a:blip r:embed="rId4"/>
                <a:stretch>
                  <a:fillRect l="-2089" t="-1487" b="-1487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9357A4-E1D4-45DB-8A4C-BE186659D7FF}"/>
                  </a:ext>
                </a:extLst>
              </p:cNvPr>
              <p:cNvSpPr txBox="1"/>
              <p:nvPr/>
            </p:nvSpPr>
            <p:spPr>
              <a:xfrm>
                <a:off x="7802087" y="3186052"/>
                <a:ext cx="3788726" cy="114537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sSup>
                          <m:sSup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GB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4800" dirty="0">
                    <a:solidFill>
                      <a:srgbClr val="0070C0"/>
                    </a:solidFill>
                  </a:rPr>
                  <a:t> </a:t>
                </a:r>
                <a:endParaRPr lang="en-CA" sz="4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9357A4-E1D4-45DB-8A4C-BE186659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087" y="3186052"/>
                <a:ext cx="3788726" cy="1145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137461-F5A3-4491-8F85-43EC418ED977}"/>
              </a:ext>
            </a:extLst>
          </p:cNvPr>
          <p:cNvCxnSpPr>
            <a:cxnSpLocks/>
          </p:cNvCxnSpPr>
          <p:nvPr/>
        </p:nvCxnSpPr>
        <p:spPr>
          <a:xfrm>
            <a:off x="155165" y="2933700"/>
            <a:ext cx="11836809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A09283-D39A-4CC4-897A-CD83185B983A}"/>
              </a:ext>
            </a:extLst>
          </p:cNvPr>
          <p:cNvGrpSpPr/>
          <p:nvPr/>
        </p:nvGrpSpPr>
        <p:grpSpPr>
          <a:xfrm>
            <a:off x="221840" y="3186052"/>
            <a:ext cx="6717968" cy="1096268"/>
            <a:chOff x="126591" y="3738561"/>
            <a:chExt cx="6717968" cy="10962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43E2EAC-6ECE-4A8A-B370-25DD5079BEB9}"/>
                </a:ext>
              </a:extLst>
            </p:cNvPr>
            <p:cNvGrpSpPr/>
            <p:nvPr/>
          </p:nvGrpSpPr>
          <p:grpSpPr>
            <a:xfrm>
              <a:off x="221841" y="3738561"/>
              <a:ext cx="6622718" cy="1077218"/>
              <a:chOff x="861706" y="3260368"/>
              <a:chExt cx="6622718" cy="10772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5B780A0-55AE-492C-8B39-BB16C073B547}"/>
                      </a:ext>
                    </a:extLst>
                  </p:cNvPr>
                  <p:cNvSpPr txBox="1"/>
                  <p:nvPr/>
                </p:nvSpPr>
                <p:spPr>
                  <a:xfrm>
                    <a:off x="4052044" y="3400528"/>
                    <a:ext cx="3432380" cy="918008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3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□</m:t>
                        </m:r>
                        <m:acc>
                          <m:accPr>
                            <m:chr m:val="̅"/>
                            <m:ctrlPr>
                              <a:rPr lang="en-GB" sz="3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CA" sz="3800" dirty="0">
                        <a:solidFill>
                          <a:srgbClr val="0070C0"/>
                        </a:solidFill>
                      </a:rPr>
                      <a:t> </a:t>
                    </a:r>
                    <a:endParaRPr lang="en-CA" sz="3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5B780A0-55AE-492C-8B39-BB16C073B5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2044" y="3400528"/>
                    <a:ext cx="3432380" cy="91800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5DF8D2-5FFE-4743-80FE-73ABF7CEACDD}"/>
                  </a:ext>
                </a:extLst>
              </p:cNvPr>
              <p:cNvSpPr txBox="1"/>
              <p:nvPr/>
            </p:nvSpPr>
            <p:spPr>
              <a:xfrm>
                <a:off x="861706" y="3260368"/>
                <a:ext cx="3264309" cy="10772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:r>
                  <a:rPr lang="en-GB" sz="3200" dirty="0"/>
                  <a:t>Linearized Gravity</a:t>
                </a:r>
                <a:br>
                  <a:rPr lang="en-GB" sz="3200" dirty="0"/>
                </a:br>
                <a:r>
                  <a:rPr lang="en-GB" sz="3200" dirty="0"/>
                  <a:t>+ Lorenz Gauge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0EA20A-E88E-4164-BC2A-F8B941F76509}"/>
                </a:ext>
              </a:extLst>
            </p:cNvPr>
            <p:cNvSpPr/>
            <p:nvPr/>
          </p:nvSpPr>
          <p:spPr>
            <a:xfrm>
              <a:off x="126591" y="3757611"/>
              <a:ext cx="6617109" cy="107721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189A43-3F60-4925-A56A-BD69C6B8BB20}"/>
              </a:ext>
            </a:extLst>
          </p:cNvPr>
          <p:cNvGrpSpPr/>
          <p:nvPr/>
        </p:nvGrpSpPr>
        <p:grpSpPr>
          <a:xfrm>
            <a:off x="198873" y="4811714"/>
            <a:ext cx="6617109" cy="1077218"/>
            <a:chOff x="221840" y="5289098"/>
            <a:chExt cx="6617109" cy="107721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80869E-2E1B-4000-B6D6-0C031B93D120}"/>
                </a:ext>
              </a:extLst>
            </p:cNvPr>
            <p:cNvGrpSpPr/>
            <p:nvPr/>
          </p:nvGrpSpPr>
          <p:grpSpPr>
            <a:xfrm>
              <a:off x="745176" y="5295855"/>
              <a:ext cx="5487552" cy="1024255"/>
              <a:chOff x="-1277502" y="4369872"/>
              <a:chExt cx="5487552" cy="1024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4CE091A-DB1E-46B3-9130-E8EFFD9EFF4D}"/>
                      </a:ext>
                    </a:extLst>
                  </p:cNvPr>
                  <p:cNvSpPr txBox="1"/>
                  <p:nvPr/>
                </p:nvSpPr>
                <p:spPr>
                  <a:xfrm>
                    <a:off x="1429288" y="4369872"/>
                    <a:ext cx="2780762" cy="1024255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5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5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5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4CE091A-DB1E-46B3-9130-E8EFFD9EFF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9288" y="4369872"/>
                    <a:ext cx="2780762" cy="102425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BED94D-D98C-43E1-BB2B-FF6BC1BEC644}"/>
                  </a:ext>
                </a:extLst>
              </p:cNvPr>
              <p:cNvSpPr txBox="1"/>
              <p:nvPr/>
            </p:nvSpPr>
            <p:spPr>
              <a:xfrm>
                <a:off x="-1277502" y="4475289"/>
                <a:ext cx="2297211" cy="83099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:r>
                  <a:rPr lang="en-GB" sz="4800" dirty="0"/>
                  <a:t>Vacuum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22649A-955D-443B-9835-0D4A771C38E2}"/>
                </a:ext>
              </a:extLst>
            </p:cNvPr>
            <p:cNvSpPr/>
            <p:nvPr/>
          </p:nvSpPr>
          <p:spPr>
            <a:xfrm>
              <a:off x="221840" y="5289098"/>
              <a:ext cx="6617109" cy="107721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7C4008-3026-43B7-8BF4-90DC33F08B79}"/>
              </a:ext>
            </a:extLst>
          </p:cNvPr>
          <p:cNvGrpSpPr/>
          <p:nvPr/>
        </p:nvGrpSpPr>
        <p:grpSpPr>
          <a:xfrm>
            <a:off x="7734300" y="4811714"/>
            <a:ext cx="3924300" cy="2064082"/>
            <a:chOff x="7734300" y="4811714"/>
            <a:chExt cx="3924300" cy="2064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F17A26-FF53-4A58-998E-A2888F48EEDC}"/>
                    </a:ext>
                  </a:extLst>
                </p:cNvPr>
                <p:cNvSpPr txBox="1"/>
                <p:nvPr/>
              </p:nvSpPr>
              <p:spPr>
                <a:xfrm>
                  <a:off x="7734300" y="4811714"/>
                  <a:ext cx="3924300" cy="133946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7200" i="1" smtClean="0">
                            <a:latin typeface="Cambria Math" panose="02040503050406030204" pitchFamily="18" charset="0"/>
                          </a:rPr>
                          <m:t>□</m:t>
                        </m:r>
                        <m:acc>
                          <m:accPr>
                            <m:chr m:val="̅"/>
                            <m:ctrlPr>
                              <a:rPr lang="en-GB" sz="72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7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72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7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</m:e>
                        </m:acc>
                        <m:r>
                          <a:rPr lang="en-GB" sz="7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CA" sz="7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F17A26-FF53-4A58-998E-A2888F48E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300" y="4811714"/>
                  <a:ext cx="3924300" cy="133946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8B4C57-F4B9-4C5C-AE49-C8328BA2DB81}"/>
                </a:ext>
              </a:extLst>
            </p:cNvPr>
            <p:cNvSpPr txBox="1"/>
            <p:nvPr/>
          </p:nvSpPr>
          <p:spPr>
            <a:xfrm>
              <a:off x="8064295" y="6229465"/>
              <a:ext cx="3264309" cy="646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400"/>
                </a:spcAft>
              </a:pPr>
              <a:r>
                <a:rPr lang="en-GB" sz="3600" dirty="0"/>
                <a:t>Wave Equation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A5E4E23-02B6-4DD0-B5A9-D0B6F11BB9AB}"/>
                  </a:ext>
                </a:extLst>
              </p14:cNvPr>
              <p14:cNvContentPartPr/>
              <p14:nvPr/>
            </p14:nvContentPartPr>
            <p14:xfrm>
              <a:off x="4481280" y="65088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A5E4E23-02B6-4DD0-B5A9-D0B6F11BB9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71920" y="6415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051228-74D9-4BEB-8604-215A12524B6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20640" y="718920"/>
              <a:ext cx="9210240" cy="5696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051228-74D9-4BEB-8604-215A12524B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1280" y="709560"/>
                <a:ext cx="9228960" cy="5715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4590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01"/>
    </mc:Choice>
    <mc:Fallback xmlns="">
      <p:transition spd="slow" advTm="428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2A2486B3-F8AB-4516-A413-1B4A22202C8A}"/>
              </a:ext>
            </a:extLst>
          </p:cNvPr>
          <p:cNvSpPr/>
          <p:nvPr/>
        </p:nvSpPr>
        <p:spPr>
          <a:xfrm>
            <a:off x="365658" y="969257"/>
            <a:ext cx="5599428" cy="8674536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50E760-8409-463A-89CA-0DF42E322C3F}"/>
              </a:ext>
            </a:extLst>
          </p:cNvPr>
          <p:cNvSpPr/>
          <p:nvPr/>
        </p:nvSpPr>
        <p:spPr>
          <a:xfrm>
            <a:off x="2783143" y="4924296"/>
            <a:ext cx="764458" cy="76445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25A44A-07E8-4615-AEFB-76D43EA42AF6}"/>
              </a:ext>
            </a:extLst>
          </p:cNvPr>
          <p:cNvGrpSpPr/>
          <p:nvPr/>
        </p:nvGrpSpPr>
        <p:grpSpPr>
          <a:xfrm>
            <a:off x="3547601" y="4596346"/>
            <a:ext cx="2424760" cy="1420357"/>
            <a:chOff x="1276349" y="4959961"/>
            <a:chExt cx="3182169" cy="14203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0AC503-F7E6-4776-A03B-6DA3DD982C60}"/>
                </a:ext>
              </a:extLst>
            </p:cNvPr>
            <p:cNvSpPr/>
            <p:nvPr/>
          </p:nvSpPr>
          <p:spPr>
            <a:xfrm>
              <a:off x="1276349" y="5608320"/>
              <a:ext cx="3118669" cy="1236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994F656-0ABC-46E8-AAEE-B55F8A56C0F3}"/>
                </a:ext>
              </a:extLst>
            </p:cNvPr>
            <p:cNvCxnSpPr>
              <a:cxnSpLocks/>
            </p:cNvCxnSpPr>
            <p:nvPr/>
          </p:nvCxnSpPr>
          <p:spPr>
            <a:xfrm>
              <a:off x="4458518" y="4959961"/>
              <a:ext cx="0" cy="1420357"/>
            </a:xfrm>
            <a:prstGeom prst="line">
              <a:avLst/>
            </a:prstGeom>
            <a:ln w="1143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929F16-9F8E-4EC2-9F85-D67D0EAF89ED}"/>
              </a:ext>
            </a:extLst>
          </p:cNvPr>
          <p:cNvGrpSpPr/>
          <p:nvPr/>
        </p:nvGrpSpPr>
        <p:grpSpPr>
          <a:xfrm rot="16200000">
            <a:off x="1187855" y="2236598"/>
            <a:ext cx="3955036" cy="1420357"/>
            <a:chOff x="1276349" y="4959961"/>
            <a:chExt cx="3182169" cy="14203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2437CD-5C31-4DEA-A994-30345D3183A3}"/>
                </a:ext>
              </a:extLst>
            </p:cNvPr>
            <p:cNvSpPr/>
            <p:nvPr/>
          </p:nvSpPr>
          <p:spPr>
            <a:xfrm>
              <a:off x="1276349" y="5608320"/>
              <a:ext cx="3118669" cy="1236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9AF67B-B3E8-491C-9AEB-25FA8ADB9301}"/>
                </a:ext>
              </a:extLst>
            </p:cNvPr>
            <p:cNvCxnSpPr>
              <a:cxnSpLocks/>
            </p:cNvCxnSpPr>
            <p:nvPr/>
          </p:nvCxnSpPr>
          <p:spPr>
            <a:xfrm>
              <a:off x="4458518" y="4959961"/>
              <a:ext cx="0" cy="1420357"/>
            </a:xfrm>
            <a:prstGeom prst="line">
              <a:avLst/>
            </a:prstGeom>
            <a:ln w="1143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A52DC0F-F89B-4D4F-A497-23B0861FA06A}"/>
              </a:ext>
            </a:extLst>
          </p:cNvPr>
          <p:cNvSpPr txBox="1"/>
          <p:nvPr/>
        </p:nvSpPr>
        <p:spPr>
          <a:xfrm>
            <a:off x="538035" y="1388184"/>
            <a:ext cx="154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B0F0"/>
                </a:solidFill>
              </a:rPr>
              <a:t>mirror</a:t>
            </a:r>
            <a:endParaRPr lang="en-CA" sz="4000" b="1" dirty="0">
              <a:solidFill>
                <a:srgbClr val="00B0F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29F2CD-695C-4B84-B59F-CB6238B6BC88}"/>
              </a:ext>
            </a:extLst>
          </p:cNvPr>
          <p:cNvSpPr txBox="1"/>
          <p:nvPr/>
        </p:nvSpPr>
        <p:spPr>
          <a:xfrm>
            <a:off x="5956897" y="6016703"/>
            <a:ext cx="154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B0F0"/>
                </a:solidFill>
              </a:rPr>
              <a:t>mirror</a:t>
            </a:r>
            <a:endParaRPr lang="en-CA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981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3">
        <p159:morph option="byObject"/>
      </p:transition>
    </mc:Choice>
    <mc:Fallback xmlns="">
      <p:transition spd="slow" advTm="403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2A2486B3-F8AB-4516-A413-1B4A22202C8A}"/>
              </a:ext>
            </a:extLst>
          </p:cNvPr>
          <p:cNvSpPr/>
          <p:nvPr/>
        </p:nvSpPr>
        <p:spPr>
          <a:xfrm>
            <a:off x="-1171897" y="2593000"/>
            <a:ext cx="8674538" cy="5427050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50E760-8409-463A-89CA-0DF42E322C3F}"/>
              </a:ext>
            </a:extLst>
          </p:cNvPr>
          <p:cNvSpPr/>
          <p:nvPr/>
        </p:nvSpPr>
        <p:spPr>
          <a:xfrm>
            <a:off x="2783143" y="4924296"/>
            <a:ext cx="764458" cy="76445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25A44A-07E8-4615-AEFB-76D43EA42AF6}"/>
              </a:ext>
            </a:extLst>
          </p:cNvPr>
          <p:cNvGrpSpPr/>
          <p:nvPr/>
        </p:nvGrpSpPr>
        <p:grpSpPr>
          <a:xfrm>
            <a:off x="3547600" y="4596346"/>
            <a:ext cx="3955041" cy="1420357"/>
            <a:chOff x="1276349" y="4959961"/>
            <a:chExt cx="3182169" cy="14203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0AC503-F7E6-4776-A03B-6DA3DD982C60}"/>
                </a:ext>
              </a:extLst>
            </p:cNvPr>
            <p:cNvSpPr/>
            <p:nvPr/>
          </p:nvSpPr>
          <p:spPr>
            <a:xfrm>
              <a:off x="1276349" y="5608320"/>
              <a:ext cx="3118669" cy="1236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994F656-0ABC-46E8-AAEE-B55F8A56C0F3}"/>
                </a:ext>
              </a:extLst>
            </p:cNvPr>
            <p:cNvCxnSpPr>
              <a:cxnSpLocks/>
            </p:cNvCxnSpPr>
            <p:nvPr/>
          </p:nvCxnSpPr>
          <p:spPr>
            <a:xfrm>
              <a:off x="4458518" y="4959961"/>
              <a:ext cx="0" cy="1420357"/>
            </a:xfrm>
            <a:prstGeom prst="line">
              <a:avLst/>
            </a:prstGeom>
            <a:ln w="1143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929F16-9F8E-4EC2-9F85-D67D0EAF89ED}"/>
              </a:ext>
            </a:extLst>
          </p:cNvPr>
          <p:cNvGrpSpPr/>
          <p:nvPr/>
        </p:nvGrpSpPr>
        <p:grpSpPr>
          <a:xfrm rot="16200000">
            <a:off x="1999724" y="3048468"/>
            <a:ext cx="2331296" cy="1420357"/>
            <a:chOff x="1276349" y="4959961"/>
            <a:chExt cx="3182169" cy="14203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2437CD-5C31-4DEA-A994-30345D3183A3}"/>
                </a:ext>
              </a:extLst>
            </p:cNvPr>
            <p:cNvSpPr/>
            <p:nvPr/>
          </p:nvSpPr>
          <p:spPr>
            <a:xfrm>
              <a:off x="1276349" y="5608320"/>
              <a:ext cx="3118669" cy="1236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9AF67B-B3E8-491C-9AEB-25FA8ADB9301}"/>
                </a:ext>
              </a:extLst>
            </p:cNvPr>
            <p:cNvCxnSpPr>
              <a:cxnSpLocks/>
            </p:cNvCxnSpPr>
            <p:nvPr/>
          </p:nvCxnSpPr>
          <p:spPr>
            <a:xfrm>
              <a:off x="4458518" y="4959961"/>
              <a:ext cx="0" cy="1420357"/>
            </a:xfrm>
            <a:prstGeom prst="line">
              <a:avLst/>
            </a:prstGeom>
            <a:ln w="1143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A52DC0F-F89B-4D4F-A497-23B0861FA06A}"/>
              </a:ext>
            </a:extLst>
          </p:cNvPr>
          <p:cNvSpPr txBox="1"/>
          <p:nvPr/>
        </p:nvSpPr>
        <p:spPr>
          <a:xfrm>
            <a:off x="538035" y="1388184"/>
            <a:ext cx="154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B0F0"/>
                </a:solidFill>
              </a:rPr>
              <a:t>mirror</a:t>
            </a:r>
            <a:endParaRPr lang="en-CA" sz="4000" b="1" dirty="0">
              <a:solidFill>
                <a:srgbClr val="00B0F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29F2CD-695C-4B84-B59F-CB6238B6BC88}"/>
              </a:ext>
            </a:extLst>
          </p:cNvPr>
          <p:cNvSpPr txBox="1"/>
          <p:nvPr/>
        </p:nvSpPr>
        <p:spPr>
          <a:xfrm>
            <a:off x="5956897" y="6016703"/>
            <a:ext cx="154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B0F0"/>
                </a:solidFill>
              </a:rPr>
              <a:t>mirror</a:t>
            </a:r>
            <a:endParaRPr lang="en-CA" sz="4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B36308-C542-486E-A516-F3945BADD341}"/>
                  </a:ext>
                </a:extLst>
              </p:cNvPr>
              <p:cNvSpPr txBox="1"/>
              <p:nvPr/>
            </p:nvSpPr>
            <p:spPr>
              <a:xfrm>
                <a:off x="5191436" y="258959"/>
                <a:ext cx="691494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b="1" dirty="0"/>
                  <a:t>Difference in path lengths </a:t>
                </a:r>
                <a14:m>
                  <m:oMath xmlns:m="http://schemas.openxmlformats.org/officeDocument/2006/math">
                    <m:r>
                      <a:rPr lang="en-GB" sz="4800" b="1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4800" b="1" dirty="0"/>
                  <a:t> interference of photons</a:t>
                </a:r>
                <a:endParaRPr lang="en-CA" sz="48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B36308-C542-486E-A516-F3945BADD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36" y="258959"/>
                <a:ext cx="6914946" cy="1569660"/>
              </a:xfrm>
              <a:prstGeom prst="rect">
                <a:avLst/>
              </a:prstGeom>
              <a:blipFill>
                <a:blip r:embed="rId3"/>
                <a:stretch>
                  <a:fillRect l="-4056" t="-8527" r="-2998" b="-197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76491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7518">
        <p159:morph option="byObject"/>
      </p:transition>
    </mc:Choice>
    <mc:Fallback xmlns="">
      <p:transition spd="slow" advTm="75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7CA404-0C03-448E-AE28-1488D38611F6}"/>
                  </a:ext>
                </a:extLst>
              </p:cNvPr>
              <p:cNvSpPr txBox="1"/>
              <p:nvPr/>
            </p:nvSpPr>
            <p:spPr>
              <a:xfrm>
                <a:off x="0" y="1402482"/>
                <a:ext cx="10514032" cy="1422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8000" b="0" i="1" smtClean="0">
                          <a:latin typeface="Cambria Math" panose="02040503050406030204" pitchFamily="18" charset="0"/>
                        </a:rPr>
                        <m:t>=     </m:t>
                      </m:r>
                      <m:sSub>
                        <m:sSubPr>
                          <m:ctrlP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8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GB" sz="8000" b="0" i="1" smtClean="0">
                          <a:latin typeface="Cambria Math" panose="02040503050406030204" pitchFamily="18" charset="0"/>
                        </a:rPr>
                        <m:t>+    </m:t>
                      </m:r>
                      <m:sSub>
                        <m:sSubPr>
                          <m:ctrlPr>
                            <a:rPr lang="en-GB" sz="8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8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7CA404-0C03-448E-AE28-1488D3861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02482"/>
                <a:ext cx="10514032" cy="1422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5D43E07-10EB-44FB-B2C0-592BE0ABC0F0}"/>
              </a:ext>
            </a:extLst>
          </p:cNvPr>
          <p:cNvGrpSpPr/>
          <p:nvPr/>
        </p:nvGrpSpPr>
        <p:grpSpPr>
          <a:xfrm>
            <a:off x="628478" y="3517492"/>
            <a:ext cx="4887418" cy="2891219"/>
            <a:chOff x="628478" y="1665851"/>
            <a:chExt cx="4887418" cy="2891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AD63D7D-CB92-4A52-9810-416FB0B5A1AD}"/>
                    </a:ext>
                  </a:extLst>
                </p:cNvPr>
                <p:cNvSpPr txBox="1"/>
                <p:nvPr/>
              </p:nvSpPr>
              <p:spPr>
                <a:xfrm>
                  <a:off x="911160" y="2035124"/>
                  <a:ext cx="4419600" cy="236007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GB" sz="4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GB" sz="40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  <m:e>
                                            <m:r>
                                              <a:rPr lang="en-GB" sz="4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4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4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eqArr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GB" sz="4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GB" sz="4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4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  <m:e>
                                            <m:r>
                                              <a:rPr lang="en-GB" sz="400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4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GB" sz="4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4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4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4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GB" sz="400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GB" sz="4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eqArr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GB" sz="4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GB" sz="4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4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4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GB" sz="4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AD63D7D-CB92-4A52-9810-416FB0B5A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160" y="2035124"/>
                  <a:ext cx="4419600" cy="2360070"/>
                </a:xfrm>
                <a:prstGeom prst="rect">
                  <a:avLst/>
                </a:prstGeom>
                <a:blipFill>
                  <a:blip r:embed="rId4"/>
                  <a:stretch>
                    <a:fillRect l="-1931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75D5F327-4DF6-4ECC-A8CE-BA17F6B9C8BF}"/>
                </a:ext>
              </a:extLst>
            </p:cNvPr>
            <p:cNvSpPr/>
            <p:nvPr/>
          </p:nvSpPr>
          <p:spPr>
            <a:xfrm rot="10800000">
              <a:off x="628478" y="1665851"/>
              <a:ext cx="4887418" cy="2891219"/>
            </a:xfrm>
            <a:prstGeom prst="wedgeRectCallout">
              <a:avLst>
                <a:gd name="adj1" fmla="val -37593"/>
                <a:gd name="adj2" fmla="val 70407"/>
              </a:avLst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9A89C7-78FE-4836-9B05-AF5E602850CC}"/>
              </a:ext>
            </a:extLst>
          </p:cNvPr>
          <p:cNvGrpSpPr/>
          <p:nvPr/>
        </p:nvGrpSpPr>
        <p:grpSpPr>
          <a:xfrm>
            <a:off x="5798578" y="3517491"/>
            <a:ext cx="6179876" cy="2891219"/>
            <a:chOff x="5798578" y="3517491"/>
            <a:chExt cx="6179876" cy="2891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A5A9D51-654F-4D22-828E-67D8EB1B679F}"/>
                    </a:ext>
                  </a:extLst>
                </p:cNvPr>
                <p:cNvSpPr txBox="1"/>
                <p:nvPr/>
              </p:nvSpPr>
              <p:spPr>
                <a:xfrm>
                  <a:off x="5869858" y="3759199"/>
                  <a:ext cx="6108596" cy="2522101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</a:rPr>
                                                <m:t>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GB" sz="4000" b="0" i="0" dirty="0"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4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4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4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  <m:r>
                                <a:rPr lang="en-GB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p>
                      </m:sSup>
                    </m:oMath>
                  </a14:m>
                  <a:endParaRPr lang="en-CA" sz="4000" dirty="0"/>
                </a:p>
                <a:p>
                  <a:pPr algn="ctr"/>
                  <a:r>
                    <a:rPr lang="en-GB" sz="4000" dirty="0"/>
                    <a:t>Transverse Traceless Gauge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A5A9D51-654F-4D22-828E-67D8EB1B6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858" y="3759199"/>
                  <a:ext cx="6108596" cy="2522101"/>
                </a:xfrm>
                <a:prstGeom prst="rect">
                  <a:avLst/>
                </a:prstGeom>
                <a:blipFill>
                  <a:blip r:embed="rId5"/>
                  <a:stretch>
                    <a:fillRect l="-798" r="-599" b="-9685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66836B09-54A7-4E50-9869-8899306854ED}"/>
                </a:ext>
              </a:extLst>
            </p:cNvPr>
            <p:cNvSpPr/>
            <p:nvPr/>
          </p:nvSpPr>
          <p:spPr>
            <a:xfrm rot="10800000" flipH="1">
              <a:off x="5798578" y="3517491"/>
              <a:ext cx="6179875" cy="2891219"/>
            </a:xfrm>
            <a:prstGeom prst="wedgeRectCallout">
              <a:avLst>
                <a:gd name="adj1" fmla="val -179"/>
                <a:gd name="adj2" fmla="val 73042"/>
              </a:avLst>
            </a:prstGeom>
            <a:noFill/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BB571E-B94F-4982-B6A0-B9C77B1C9FFC}"/>
              </a:ext>
            </a:extLst>
          </p:cNvPr>
          <p:cNvSpPr txBox="1"/>
          <p:nvPr/>
        </p:nvSpPr>
        <p:spPr>
          <a:xfrm>
            <a:off x="239831" y="130469"/>
            <a:ext cx="9018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/>
              <a:t>Gravitational Waves</a:t>
            </a:r>
            <a:endParaRPr lang="en-CA" sz="8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69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9"/>
    </mc:Choice>
    <mc:Fallback xmlns="">
      <p:transition spd="slow" advTm="7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F271DACB-70B7-4803-8E1D-E0C3AB63DF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33255" t="5535" r="40396" b="47276"/>
          <a:stretch/>
        </p:blipFill>
        <p:spPr>
          <a:xfrm>
            <a:off x="951688" y="2011243"/>
            <a:ext cx="4075388" cy="4086922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8754811B-7FDD-4098-B3A9-F288F2806A10}"/>
              </a:ext>
            </a:extLst>
          </p:cNvPr>
          <p:cNvSpPr/>
          <p:nvPr/>
        </p:nvSpPr>
        <p:spPr>
          <a:xfrm>
            <a:off x="-265473" y="1576637"/>
            <a:ext cx="1108368" cy="4844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C422E76-11BA-44DC-95E0-4353C891CD8B}"/>
              </a:ext>
            </a:extLst>
          </p:cNvPr>
          <p:cNvSpPr/>
          <p:nvPr/>
        </p:nvSpPr>
        <p:spPr>
          <a:xfrm>
            <a:off x="-113073" y="1729037"/>
            <a:ext cx="1108368" cy="4844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BB36221-401D-4C01-BA36-1C0528EA23EA}"/>
              </a:ext>
            </a:extLst>
          </p:cNvPr>
          <p:cNvGrpSpPr/>
          <p:nvPr/>
        </p:nvGrpSpPr>
        <p:grpSpPr>
          <a:xfrm>
            <a:off x="1111383" y="57607"/>
            <a:ext cx="3918859" cy="7011135"/>
            <a:chOff x="7837600" y="-1358243"/>
            <a:chExt cx="3918859" cy="701113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DF2C4AA-11E5-4157-96BC-33A83FE8ABD8}"/>
                </a:ext>
              </a:extLst>
            </p:cNvPr>
            <p:cNvGrpSpPr/>
            <p:nvPr/>
          </p:nvGrpSpPr>
          <p:grpSpPr>
            <a:xfrm rot="5400000">
              <a:off x="6271171" y="213913"/>
              <a:ext cx="7011135" cy="3866823"/>
              <a:chOff x="6838214" y="725134"/>
              <a:chExt cx="7011135" cy="3866823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71D5320-625E-4BB3-AFED-EBDD4DDD6D10}"/>
                  </a:ext>
                </a:extLst>
              </p:cNvPr>
              <p:cNvGrpSpPr/>
              <p:nvPr/>
            </p:nvGrpSpPr>
            <p:grpSpPr>
              <a:xfrm rot="10800000">
                <a:off x="6844074" y="4242061"/>
                <a:ext cx="7004197" cy="349896"/>
                <a:chOff x="5717365" y="4875155"/>
                <a:chExt cx="8672609" cy="1385672"/>
              </a:xfrm>
            </p:grpSpPr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FE86431E-8DD6-413F-8E44-63295BA38251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837B898A-C912-492B-AC26-3599E00C9935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02DABE7B-1DA9-4F48-9B68-0D105BA67B29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FFF5761-80DD-4DD0-BBF7-FDD268EFF4CE}"/>
                  </a:ext>
                </a:extLst>
              </p:cNvPr>
              <p:cNvGrpSpPr/>
              <p:nvPr/>
            </p:nvGrpSpPr>
            <p:grpSpPr>
              <a:xfrm flipH="1">
                <a:off x="6845152" y="3054723"/>
                <a:ext cx="7004197" cy="349896"/>
                <a:chOff x="5717365" y="4875155"/>
                <a:chExt cx="8672609" cy="1385672"/>
              </a:xfrm>
            </p:grpSpPr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2BCAE411-3E9D-4B9A-A7D6-BF73A357A51D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BACBB951-F775-476E-9281-A91D5F0EFD3D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F51A5196-352E-4B70-B2BF-2A8FBBED1907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47305F5-B9C1-49C1-93BF-F6848E1E26DE}"/>
                  </a:ext>
                </a:extLst>
              </p:cNvPr>
              <p:cNvGrpSpPr/>
              <p:nvPr/>
            </p:nvGrpSpPr>
            <p:grpSpPr>
              <a:xfrm rot="10800000">
                <a:off x="6838214" y="1912473"/>
                <a:ext cx="7004197" cy="349896"/>
                <a:chOff x="5717365" y="4875155"/>
                <a:chExt cx="8672609" cy="1385673"/>
              </a:xfrm>
            </p:grpSpPr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608C629-275E-4D78-96C3-5A6E51A56E79}"/>
                    </a:ext>
                  </a:extLst>
                </p:cNvPr>
                <p:cNvSpPr/>
                <p:nvPr/>
              </p:nvSpPr>
              <p:spPr>
                <a:xfrm>
                  <a:off x="8608236" y="4875157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2A026D0A-D58C-4F3D-A923-72E2DB37110D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31F0002C-66FC-4F38-9D2F-8896159119B3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C7DBE8F-B670-4B1E-8E9F-55872D17B754}"/>
                  </a:ext>
                </a:extLst>
              </p:cNvPr>
              <p:cNvGrpSpPr/>
              <p:nvPr/>
            </p:nvGrpSpPr>
            <p:grpSpPr>
              <a:xfrm flipH="1">
                <a:off x="6839291" y="725134"/>
                <a:ext cx="7004197" cy="351728"/>
                <a:chOff x="1101822" y="2736164"/>
                <a:chExt cx="8672609" cy="1392931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348E34A3-1310-4706-8D3F-4979CF01AF45}"/>
                    </a:ext>
                  </a:extLst>
                </p:cNvPr>
                <p:cNvGrpSpPr/>
                <p:nvPr/>
              </p:nvGrpSpPr>
              <p:grpSpPr>
                <a:xfrm>
                  <a:off x="1101822" y="2736164"/>
                  <a:ext cx="8672609" cy="1385672"/>
                  <a:chOff x="5717365" y="4875155"/>
                  <a:chExt cx="8672609" cy="1385672"/>
                </a:xfrm>
              </p:grpSpPr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A408C05B-5C05-47B0-8BDB-087FC96B5C0F}"/>
                      </a:ext>
                    </a:extLst>
                  </p:cNvPr>
                  <p:cNvSpPr/>
                  <p:nvPr/>
                </p:nvSpPr>
                <p:spPr>
                  <a:xfrm>
                    <a:off x="8608236" y="4875156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82" name="Freeform: Shape 81">
                    <a:extLst>
                      <a:ext uri="{FF2B5EF4-FFF2-40B4-BE49-F238E27FC236}">
                        <a16:creationId xmlns:a16="http://schemas.microsoft.com/office/drawing/2014/main" id="{35BEADA6-026E-470F-80D7-133B1D33E9F0}"/>
                      </a:ext>
                    </a:extLst>
                  </p:cNvPr>
                  <p:cNvSpPr/>
                  <p:nvPr/>
                </p:nvSpPr>
                <p:spPr>
                  <a:xfrm>
                    <a:off x="11499105" y="4875155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143764A6-349E-4EF3-839C-BF83134E828F}"/>
                      </a:ext>
                    </a:extLst>
                  </p:cNvPr>
                  <p:cNvSpPr/>
                  <p:nvPr/>
                </p:nvSpPr>
                <p:spPr>
                  <a:xfrm>
                    <a:off x="5717365" y="4875155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6396384E-BD78-47A3-8FF5-86D79699E01F}"/>
                    </a:ext>
                  </a:extLst>
                </p:cNvPr>
                <p:cNvGrpSpPr/>
                <p:nvPr/>
              </p:nvGrpSpPr>
              <p:grpSpPr>
                <a:xfrm rot="10800000">
                  <a:off x="3985434" y="2743423"/>
                  <a:ext cx="5781740" cy="1385672"/>
                  <a:chOff x="5717365" y="4875155"/>
                  <a:chExt cx="5781740" cy="1385672"/>
                </a:xfrm>
              </p:grpSpPr>
              <p:sp>
                <p:nvSpPr>
                  <p:cNvPr id="79" name="Freeform: Shape 78">
                    <a:extLst>
                      <a:ext uri="{FF2B5EF4-FFF2-40B4-BE49-F238E27FC236}">
                        <a16:creationId xmlns:a16="http://schemas.microsoft.com/office/drawing/2014/main" id="{AD51578E-4078-470B-B2B1-FFC4F949AC68}"/>
                      </a:ext>
                    </a:extLst>
                  </p:cNvPr>
                  <p:cNvSpPr/>
                  <p:nvPr/>
                </p:nvSpPr>
                <p:spPr>
                  <a:xfrm>
                    <a:off x="8608236" y="4875156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857E379C-6320-4D5D-BE7B-C4C715603B14}"/>
                      </a:ext>
                    </a:extLst>
                  </p:cNvPr>
                  <p:cNvSpPr/>
                  <p:nvPr/>
                </p:nvSpPr>
                <p:spPr>
                  <a:xfrm>
                    <a:off x="5717365" y="4875155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C9DF9F1-7668-45DB-BA6E-50C3B766FA01}"/>
                </a:ext>
              </a:extLst>
            </p:cNvPr>
            <p:cNvGrpSpPr/>
            <p:nvPr/>
          </p:nvGrpSpPr>
          <p:grpSpPr>
            <a:xfrm rot="16200000">
              <a:off x="8048058" y="733264"/>
              <a:ext cx="3497943" cy="3918859"/>
              <a:chOff x="863599" y="515257"/>
              <a:chExt cx="3497943" cy="3918859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8D7F493-417C-434F-867E-6AE836D077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599" y="515257"/>
                <a:ext cx="0" cy="3918858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4808E87-88C8-4952-901B-5D47C99E3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6513" y="515258"/>
                <a:ext cx="0" cy="3918858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C487A0D-CB87-4F30-B199-F6EDBCC361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1542" y="515257"/>
                <a:ext cx="0" cy="3918858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1D4AE48-2DA9-4BCB-A3C9-8B62A29E9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5885" y="515257"/>
                <a:ext cx="0" cy="3918858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909FFAD2-A7F6-4546-96B2-655E976B0B52}"/>
              </a:ext>
            </a:extLst>
          </p:cNvPr>
          <p:cNvSpPr/>
          <p:nvPr/>
        </p:nvSpPr>
        <p:spPr>
          <a:xfrm>
            <a:off x="5429622" y="1576637"/>
            <a:ext cx="2513582" cy="4844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931046A-2A88-439F-9272-DF9CB9D724F0}"/>
              </a:ext>
            </a:extLst>
          </p:cNvPr>
          <p:cNvGrpSpPr/>
          <p:nvPr/>
        </p:nvGrpSpPr>
        <p:grpSpPr>
          <a:xfrm>
            <a:off x="2154380" y="1214727"/>
            <a:ext cx="1814728" cy="6979870"/>
            <a:chOff x="1712007" y="-231103"/>
            <a:chExt cx="1814728" cy="697987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BB3B3A0-0F47-4607-AE93-426081109550}"/>
                </a:ext>
              </a:extLst>
            </p:cNvPr>
            <p:cNvGrpSpPr/>
            <p:nvPr/>
          </p:nvGrpSpPr>
          <p:grpSpPr>
            <a:xfrm>
              <a:off x="1831700" y="-231103"/>
              <a:ext cx="1537235" cy="6979870"/>
              <a:chOff x="-7874318" y="-1062461"/>
              <a:chExt cx="1537235" cy="6979870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E6EE8D3E-0AAD-49DA-8D86-5201B9C2C52B}"/>
                  </a:ext>
                </a:extLst>
              </p:cNvPr>
              <p:cNvGrpSpPr/>
              <p:nvPr/>
            </p:nvGrpSpPr>
            <p:grpSpPr>
              <a:xfrm rot="16200000">
                <a:off x="-11169716" y="2232937"/>
                <a:ext cx="6978795" cy="387999"/>
                <a:chOff x="5717365" y="4875155"/>
                <a:chExt cx="8641157" cy="1536573"/>
              </a:xfrm>
            </p:grpSpPr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B433658E-0A87-4FE3-8D07-3F1040DCA0F4}"/>
                    </a:ext>
                  </a:extLst>
                </p:cNvPr>
                <p:cNvSpPr/>
                <p:nvPr/>
              </p:nvSpPr>
              <p:spPr>
                <a:xfrm>
                  <a:off x="8576783" y="5026041"/>
                  <a:ext cx="2890869" cy="1385680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76200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68BBEAC4-3D80-40AA-A5D7-9E4333D3FFD5}"/>
                    </a:ext>
                  </a:extLst>
                </p:cNvPr>
                <p:cNvSpPr/>
                <p:nvPr/>
              </p:nvSpPr>
              <p:spPr>
                <a:xfrm>
                  <a:off x="11467653" y="5026056"/>
                  <a:ext cx="2890869" cy="1385672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76200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69F75FD0-7EF9-437B-BF41-DADF29ED0B9A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76200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10CDCD2-B3FB-457D-B2A1-2DA5544E3F70}"/>
                  </a:ext>
                </a:extLst>
              </p:cNvPr>
              <p:cNvGrpSpPr/>
              <p:nvPr/>
            </p:nvGrpSpPr>
            <p:grpSpPr>
              <a:xfrm rot="5400000" flipH="1">
                <a:off x="-9995080" y="2259412"/>
                <a:ext cx="6966096" cy="349898"/>
                <a:chOff x="5717365" y="4875151"/>
                <a:chExt cx="8625433" cy="1385675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D18D7473-D2F9-4A8F-A9AF-C0830DF9D8D1}"/>
                    </a:ext>
                  </a:extLst>
                </p:cNvPr>
                <p:cNvSpPr/>
                <p:nvPr/>
              </p:nvSpPr>
              <p:spPr>
                <a:xfrm>
                  <a:off x="8561061" y="4875155"/>
                  <a:ext cx="2890869" cy="1385667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76200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1600E182-77BE-4C73-9670-5B61F844C65F}"/>
                    </a:ext>
                  </a:extLst>
                </p:cNvPr>
                <p:cNvSpPr/>
                <p:nvPr/>
              </p:nvSpPr>
              <p:spPr>
                <a:xfrm>
                  <a:off x="11451928" y="4875151"/>
                  <a:ext cx="2890870" cy="1385673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76200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FA64CCF8-BEF3-4DA2-8673-D8B55F075904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76200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</p:grpSp>
        </p:grp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967AA788-4B7C-4B16-8766-EC36A658A4D0}"/>
                </a:ext>
              </a:extLst>
            </p:cNvPr>
            <p:cNvSpPr/>
            <p:nvPr/>
          </p:nvSpPr>
          <p:spPr>
            <a:xfrm>
              <a:off x="1716627" y="3659414"/>
              <a:ext cx="306352" cy="3450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4F888B22-D43C-44AA-BBA9-2E2A8391AAFC}"/>
                </a:ext>
              </a:extLst>
            </p:cNvPr>
            <p:cNvSpPr/>
            <p:nvPr/>
          </p:nvSpPr>
          <p:spPr>
            <a:xfrm>
              <a:off x="3220383" y="3672114"/>
              <a:ext cx="306352" cy="3450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820D23D4-82E5-4BF4-9D03-F7B82B627B34}"/>
                </a:ext>
              </a:extLst>
            </p:cNvPr>
            <p:cNvSpPr/>
            <p:nvPr/>
          </p:nvSpPr>
          <p:spPr>
            <a:xfrm>
              <a:off x="1712007" y="1320880"/>
              <a:ext cx="306352" cy="3450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3CD2F3D2-EE0D-46FD-BE48-AD6DBA973323}"/>
                </a:ext>
              </a:extLst>
            </p:cNvPr>
            <p:cNvSpPr/>
            <p:nvPr/>
          </p:nvSpPr>
          <p:spPr>
            <a:xfrm>
              <a:off x="3215763" y="1333580"/>
              <a:ext cx="306352" cy="3450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26AC762-07A0-403E-B485-A2AC13A09BA6}"/>
              </a:ext>
            </a:extLst>
          </p:cNvPr>
          <p:cNvSpPr/>
          <p:nvPr/>
        </p:nvSpPr>
        <p:spPr>
          <a:xfrm rot="16200000">
            <a:off x="1760709" y="4980160"/>
            <a:ext cx="2747057" cy="4844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F981E91-D4F9-48BA-BE2A-3C6A2FFBC1A5}"/>
              </a:ext>
            </a:extLst>
          </p:cNvPr>
          <p:cNvGrpSpPr/>
          <p:nvPr/>
        </p:nvGrpSpPr>
        <p:grpSpPr>
          <a:xfrm>
            <a:off x="1254368" y="6142970"/>
            <a:ext cx="3759737" cy="707886"/>
            <a:chOff x="815989" y="4644572"/>
            <a:chExt cx="3759737" cy="707886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02F023E-6229-418D-9497-30A9A77354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989" y="5008577"/>
              <a:ext cx="1736902" cy="1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5BD2D12-53FE-4AC0-BE4F-4925B94F0D1B}"/>
                    </a:ext>
                  </a:extLst>
                </p:cNvPr>
                <p:cNvSpPr txBox="1"/>
                <p:nvPr/>
              </p:nvSpPr>
              <p:spPr>
                <a:xfrm>
                  <a:off x="2671464" y="4644572"/>
                  <a:ext cx="190426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space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27C8C71A-EEDF-416A-9E49-6054A6110B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464" y="4644572"/>
                  <a:ext cx="1904262" cy="707886"/>
                </a:xfrm>
                <a:prstGeom prst="rect">
                  <a:avLst/>
                </a:prstGeom>
                <a:blipFill>
                  <a:blip r:embed="rId5"/>
                  <a:stretch>
                    <a:fillRect l="-11538" t="-15385" b="-350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19A1059-B5F1-45BA-B891-A83D7C5CF137}"/>
              </a:ext>
            </a:extLst>
          </p:cNvPr>
          <p:cNvSpPr/>
          <p:nvPr/>
        </p:nvSpPr>
        <p:spPr>
          <a:xfrm rot="5400000">
            <a:off x="1719645" y="-1621472"/>
            <a:ext cx="2722561" cy="4844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79787FB-772E-457C-8509-5D64A0928BE4}"/>
              </a:ext>
            </a:extLst>
          </p:cNvPr>
          <p:cNvGrpSpPr/>
          <p:nvPr/>
        </p:nvGrpSpPr>
        <p:grpSpPr>
          <a:xfrm>
            <a:off x="1219" y="1325430"/>
            <a:ext cx="1809791" cy="3046592"/>
            <a:chOff x="6727436" y="-90420"/>
            <a:chExt cx="1809791" cy="3046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9236E80D-5891-4016-8F6A-87F3CE48AEB6}"/>
                    </a:ext>
                  </a:extLst>
                </p:cNvPr>
                <p:cNvSpPr txBox="1"/>
                <p:nvPr/>
              </p:nvSpPr>
              <p:spPr>
                <a:xfrm>
                  <a:off x="6727436" y="-90420"/>
                  <a:ext cx="1809791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time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6DCA893-910E-4D61-BDDF-00E53E14C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436" y="-90420"/>
                  <a:ext cx="1809791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12162" t="-15517" b="-36207"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A386FD4-07C0-4CFF-9503-3851548999FF}"/>
                </a:ext>
              </a:extLst>
            </p:cNvPr>
            <p:cNvSpPr/>
            <p:nvPr/>
          </p:nvSpPr>
          <p:spPr>
            <a:xfrm rot="16200000">
              <a:off x="5946510" y="1613858"/>
              <a:ext cx="2334732" cy="349896"/>
            </a:xfrm>
            <a:custGeom>
              <a:avLst/>
              <a:gdLst>
                <a:gd name="connsiteX0" fmla="*/ 0 w 4210050"/>
                <a:gd name="connsiteY0" fmla="*/ 722366 h 1447619"/>
                <a:gd name="connsiteX1" fmla="*/ 238125 w 4210050"/>
                <a:gd name="connsiteY1" fmla="*/ 365178 h 1447619"/>
                <a:gd name="connsiteX2" fmla="*/ 481012 w 4210050"/>
                <a:gd name="connsiteY2" fmla="*/ 88953 h 1447619"/>
                <a:gd name="connsiteX3" fmla="*/ 728662 w 4210050"/>
                <a:gd name="connsiteY3" fmla="*/ 3228 h 1447619"/>
                <a:gd name="connsiteX4" fmla="*/ 938212 w 4210050"/>
                <a:gd name="connsiteY4" fmla="*/ 79428 h 1447619"/>
                <a:gd name="connsiteX5" fmla="*/ 1190625 w 4210050"/>
                <a:gd name="connsiteY5" fmla="*/ 322316 h 1447619"/>
                <a:gd name="connsiteX6" fmla="*/ 1457325 w 4210050"/>
                <a:gd name="connsiteY6" fmla="*/ 731891 h 1447619"/>
                <a:gd name="connsiteX7" fmla="*/ 1685925 w 4210050"/>
                <a:gd name="connsiteY7" fmla="*/ 1098603 h 1447619"/>
                <a:gd name="connsiteX8" fmla="*/ 1900237 w 4210050"/>
                <a:gd name="connsiteY8" fmla="*/ 1336728 h 1447619"/>
                <a:gd name="connsiteX9" fmla="*/ 2143125 w 4210050"/>
                <a:gd name="connsiteY9" fmla="*/ 1446266 h 1447619"/>
                <a:gd name="connsiteX10" fmla="*/ 2376487 w 4210050"/>
                <a:gd name="connsiteY10" fmla="*/ 1384353 h 1447619"/>
                <a:gd name="connsiteX11" fmla="*/ 2586037 w 4210050"/>
                <a:gd name="connsiteY11" fmla="*/ 1193853 h 1447619"/>
                <a:gd name="connsiteX12" fmla="*/ 2905125 w 4210050"/>
                <a:gd name="connsiteY12" fmla="*/ 722366 h 1447619"/>
                <a:gd name="connsiteX13" fmla="*/ 3114675 w 4210050"/>
                <a:gd name="connsiteY13" fmla="*/ 393753 h 1447619"/>
                <a:gd name="connsiteX14" fmla="*/ 3333750 w 4210050"/>
                <a:gd name="connsiteY14" fmla="*/ 136578 h 1447619"/>
                <a:gd name="connsiteX15" fmla="*/ 3567112 w 4210050"/>
                <a:gd name="connsiteY15" fmla="*/ 12753 h 1447619"/>
                <a:gd name="connsiteX16" fmla="*/ 3733800 w 4210050"/>
                <a:gd name="connsiteY16" fmla="*/ 22278 h 1447619"/>
                <a:gd name="connsiteX17" fmla="*/ 3962400 w 4210050"/>
                <a:gd name="connsiteY17" fmla="*/ 174678 h 1447619"/>
                <a:gd name="connsiteX18" fmla="*/ 4210050 w 4210050"/>
                <a:gd name="connsiteY18" fmla="*/ 498528 h 1447619"/>
                <a:gd name="connsiteX0" fmla="*/ 0 w 4210050"/>
                <a:gd name="connsiteY0" fmla="*/ 719211 h 1444464"/>
                <a:gd name="connsiteX1" fmla="*/ 238125 w 4210050"/>
                <a:gd name="connsiteY1" fmla="*/ 362023 h 1444464"/>
                <a:gd name="connsiteX2" fmla="*/ 481012 w 4210050"/>
                <a:gd name="connsiteY2" fmla="*/ 85798 h 1444464"/>
                <a:gd name="connsiteX3" fmla="*/ 728662 w 4210050"/>
                <a:gd name="connsiteY3" fmla="*/ 73 h 1444464"/>
                <a:gd name="connsiteX4" fmla="*/ 938212 w 4210050"/>
                <a:gd name="connsiteY4" fmla="*/ 76273 h 1444464"/>
                <a:gd name="connsiteX5" fmla="*/ 1190625 w 4210050"/>
                <a:gd name="connsiteY5" fmla="*/ 319161 h 1444464"/>
                <a:gd name="connsiteX6" fmla="*/ 1457325 w 4210050"/>
                <a:gd name="connsiteY6" fmla="*/ 728736 h 1444464"/>
                <a:gd name="connsiteX7" fmla="*/ 1685925 w 4210050"/>
                <a:gd name="connsiteY7" fmla="*/ 1095448 h 1444464"/>
                <a:gd name="connsiteX8" fmla="*/ 1900237 w 4210050"/>
                <a:gd name="connsiteY8" fmla="*/ 1333573 h 1444464"/>
                <a:gd name="connsiteX9" fmla="*/ 2143125 w 4210050"/>
                <a:gd name="connsiteY9" fmla="*/ 1443111 h 1444464"/>
                <a:gd name="connsiteX10" fmla="*/ 2376487 w 4210050"/>
                <a:gd name="connsiteY10" fmla="*/ 1381198 h 1444464"/>
                <a:gd name="connsiteX11" fmla="*/ 2586037 w 4210050"/>
                <a:gd name="connsiteY11" fmla="*/ 1190698 h 1444464"/>
                <a:gd name="connsiteX12" fmla="*/ 2905125 w 4210050"/>
                <a:gd name="connsiteY12" fmla="*/ 719211 h 1444464"/>
                <a:gd name="connsiteX13" fmla="*/ 3114675 w 4210050"/>
                <a:gd name="connsiteY13" fmla="*/ 390598 h 1444464"/>
                <a:gd name="connsiteX14" fmla="*/ 3333750 w 4210050"/>
                <a:gd name="connsiteY14" fmla="*/ 133423 h 1444464"/>
                <a:gd name="connsiteX15" fmla="*/ 3567112 w 4210050"/>
                <a:gd name="connsiteY15" fmla="*/ 9598 h 1444464"/>
                <a:gd name="connsiteX16" fmla="*/ 3962400 w 4210050"/>
                <a:gd name="connsiteY16" fmla="*/ 171523 h 1444464"/>
                <a:gd name="connsiteX17" fmla="*/ 4210050 w 4210050"/>
                <a:gd name="connsiteY17" fmla="*/ 495373 h 1444464"/>
                <a:gd name="connsiteX0" fmla="*/ 0 w 4210050"/>
                <a:gd name="connsiteY0" fmla="*/ 719211 h 1444464"/>
                <a:gd name="connsiteX1" fmla="*/ 238125 w 4210050"/>
                <a:gd name="connsiteY1" fmla="*/ 362023 h 1444464"/>
                <a:gd name="connsiteX2" fmla="*/ 481012 w 4210050"/>
                <a:gd name="connsiteY2" fmla="*/ 85798 h 1444464"/>
                <a:gd name="connsiteX3" fmla="*/ 728662 w 4210050"/>
                <a:gd name="connsiteY3" fmla="*/ 73 h 1444464"/>
                <a:gd name="connsiteX4" fmla="*/ 938212 w 4210050"/>
                <a:gd name="connsiteY4" fmla="*/ 76273 h 1444464"/>
                <a:gd name="connsiteX5" fmla="*/ 1190625 w 4210050"/>
                <a:gd name="connsiteY5" fmla="*/ 319161 h 1444464"/>
                <a:gd name="connsiteX6" fmla="*/ 1457325 w 4210050"/>
                <a:gd name="connsiteY6" fmla="*/ 728736 h 1444464"/>
                <a:gd name="connsiteX7" fmla="*/ 1685925 w 4210050"/>
                <a:gd name="connsiteY7" fmla="*/ 1095448 h 1444464"/>
                <a:gd name="connsiteX8" fmla="*/ 1900237 w 4210050"/>
                <a:gd name="connsiteY8" fmla="*/ 1333573 h 1444464"/>
                <a:gd name="connsiteX9" fmla="*/ 2143125 w 4210050"/>
                <a:gd name="connsiteY9" fmla="*/ 1443111 h 1444464"/>
                <a:gd name="connsiteX10" fmla="*/ 2376487 w 4210050"/>
                <a:gd name="connsiteY10" fmla="*/ 1381198 h 1444464"/>
                <a:gd name="connsiteX11" fmla="*/ 2586037 w 4210050"/>
                <a:gd name="connsiteY11" fmla="*/ 1190698 h 1444464"/>
                <a:gd name="connsiteX12" fmla="*/ 2905125 w 4210050"/>
                <a:gd name="connsiteY12" fmla="*/ 719211 h 1444464"/>
                <a:gd name="connsiteX13" fmla="*/ 3114675 w 4210050"/>
                <a:gd name="connsiteY13" fmla="*/ 390598 h 1444464"/>
                <a:gd name="connsiteX14" fmla="*/ 3333750 w 4210050"/>
                <a:gd name="connsiteY14" fmla="*/ 133423 h 1444464"/>
                <a:gd name="connsiteX15" fmla="*/ 3962400 w 4210050"/>
                <a:gd name="connsiteY15" fmla="*/ 171523 h 1444464"/>
                <a:gd name="connsiteX16" fmla="*/ 4210050 w 4210050"/>
                <a:gd name="connsiteY16" fmla="*/ 495373 h 1444464"/>
                <a:gd name="connsiteX0" fmla="*/ 0 w 4210050"/>
                <a:gd name="connsiteY0" fmla="*/ 719211 h 1444464"/>
                <a:gd name="connsiteX1" fmla="*/ 238125 w 4210050"/>
                <a:gd name="connsiteY1" fmla="*/ 362023 h 1444464"/>
                <a:gd name="connsiteX2" fmla="*/ 481012 w 4210050"/>
                <a:gd name="connsiteY2" fmla="*/ 85798 h 1444464"/>
                <a:gd name="connsiteX3" fmla="*/ 728662 w 4210050"/>
                <a:gd name="connsiteY3" fmla="*/ 73 h 1444464"/>
                <a:gd name="connsiteX4" fmla="*/ 938212 w 4210050"/>
                <a:gd name="connsiteY4" fmla="*/ 76273 h 1444464"/>
                <a:gd name="connsiteX5" fmla="*/ 1190625 w 4210050"/>
                <a:gd name="connsiteY5" fmla="*/ 319161 h 1444464"/>
                <a:gd name="connsiteX6" fmla="*/ 1457325 w 4210050"/>
                <a:gd name="connsiteY6" fmla="*/ 728736 h 1444464"/>
                <a:gd name="connsiteX7" fmla="*/ 1685925 w 4210050"/>
                <a:gd name="connsiteY7" fmla="*/ 1095448 h 1444464"/>
                <a:gd name="connsiteX8" fmla="*/ 1900237 w 4210050"/>
                <a:gd name="connsiteY8" fmla="*/ 1333573 h 1444464"/>
                <a:gd name="connsiteX9" fmla="*/ 2143125 w 4210050"/>
                <a:gd name="connsiteY9" fmla="*/ 1443111 h 1444464"/>
                <a:gd name="connsiteX10" fmla="*/ 2376487 w 4210050"/>
                <a:gd name="connsiteY10" fmla="*/ 1381198 h 1444464"/>
                <a:gd name="connsiteX11" fmla="*/ 2586037 w 4210050"/>
                <a:gd name="connsiteY11" fmla="*/ 1190698 h 1444464"/>
                <a:gd name="connsiteX12" fmla="*/ 2905125 w 4210050"/>
                <a:gd name="connsiteY12" fmla="*/ 719211 h 1444464"/>
                <a:gd name="connsiteX13" fmla="*/ 3114675 w 4210050"/>
                <a:gd name="connsiteY13" fmla="*/ 390598 h 1444464"/>
                <a:gd name="connsiteX14" fmla="*/ 3333750 w 4210050"/>
                <a:gd name="connsiteY14" fmla="*/ 133423 h 1444464"/>
                <a:gd name="connsiteX15" fmla="*/ 4210050 w 4210050"/>
                <a:gd name="connsiteY15" fmla="*/ 495373 h 1444464"/>
                <a:gd name="connsiteX0" fmla="*/ 0 w 3333750"/>
                <a:gd name="connsiteY0" fmla="*/ 719211 h 1444464"/>
                <a:gd name="connsiteX1" fmla="*/ 238125 w 3333750"/>
                <a:gd name="connsiteY1" fmla="*/ 362023 h 1444464"/>
                <a:gd name="connsiteX2" fmla="*/ 481012 w 3333750"/>
                <a:gd name="connsiteY2" fmla="*/ 85798 h 1444464"/>
                <a:gd name="connsiteX3" fmla="*/ 728662 w 3333750"/>
                <a:gd name="connsiteY3" fmla="*/ 73 h 1444464"/>
                <a:gd name="connsiteX4" fmla="*/ 938212 w 3333750"/>
                <a:gd name="connsiteY4" fmla="*/ 76273 h 1444464"/>
                <a:gd name="connsiteX5" fmla="*/ 1190625 w 3333750"/>
                <a:gd name="connsiteY5" fmla="*/ 319161 h 1444464"/>
                <a:gd name="connsiteX6" fmla="*/ 1457325 w 3333750"/>
                <a:gd name="connsiteY6" fmla="*/ 728736 h 1444464"/>
                <a:gd name="connsiteX7" fmla="*/ 1685925 w 3333750"/>
                <a:gd name="connsiteY7" fmla="*/ 1095448 h 1444464"/>
                <a:gd name="connsiteX8" fmla="*/ 1900237 w 3333750"/>
                <a:gd name="connsiteY8" fmla="*/ 1333573 h 1444464"/>
                <a:gd name="connsiteX9" fmla="*/ 2143125 w 3333750"/>
                <a:gd name="connsiteY9" fmla="*/ 1443111 h 1444464"/>
                <a:gd name="connsiteX10" fmla="*/ 2376487 w 3333750"/>
                <a:gd name="connsiteY10" fmla="*/ 1381198 h 1444464"/>
                <a:gd name="connsiteX11" fmla="*/ 2586037 w 3333750"/>
                <a:gd name="connsiteY11" fmla="*/ 1190698 h 1444464"/>
                <a:gd name="connsiteX12" fmla="*/ 2905125 w 3333750"/>
                <a:gd name="connsiteY12" fmla="*/ 719211 h 1444464"/>
                <a:gd name="connsiteX13" fmla="*/ 3114675 w 3333750"/>
                <a:gd name="connsiteY13" fmla="*/ 390598 h 1444464"/>
                <a:gd name="connsiteX14" fmla="*/ 3333750 w 3333750"/>
                <a:gd name="connsiteY14" fmla="*/ 133423 h 1444464"/>
                <a:gd name="connsiteX0" fmla="*/ 0 w 3333750"/>
                <a:gd name="connsiteY0" fmla="*/ 719211 h 1444464"/>
                <a:gd name="connsiteX1" fmla="*/ 238125 w 3333750"/>
                <a:gd name="connsiteY1" fmla="*/ 362023 h 1444464"/>
                <a:gd name="connsiteX2" fmla="*/ 481012 w 3333750"/>
                <a:gd name="connsiteY2" fmla="*/ 85798 h 1444464"/>
                <a:gd name="connsiteX3" fmla="*/ 728662 w 3333750"/>
                <a:gd name="connsiteY3" fmla="*/ 73 h 1444464"/>
                <a:gd name="connsiteX4" fmla="*/ 938212 w 3333750"/>
                <a:gd name="connsiteY4" fmla="*/ 76273 h 1444464"/>
                <a:gd name="connsiteX5" fmla="*/ 1190625 w 3333750"/>
                <a:gd name="connsiteY5" fmla="*/ 319161 h 1444464"/>
                <a:gd name="connsiteX6" fmla="*/ 1457325 w 3333750"/>
                <a:gd name="connsiteY6" fmla="*/ 728736 h 1444464"/>
                <a:gd name="connsiteX7" fmla="*/ 1685925 w 3333750"/>
                <a:gd name="connsiteY7" fmla="*/ 1095448 h 1444464"/>
                <a:gd name="connsiteX8" fmla="*/ 1900237 w 3333750"/>
                <a:gd name="connsiteY8" fmla="*/ 1333573 h 1444464"/>
                <a:gd name="connsiteX9" fmla="*/ 2143125 w 3333750"/>
                <a:gd name="connsiteY9" fmla="*/ 1443111 h 1444464"/>
                <a:gd name="connsiteX10" fmla="*/ 2376487 w 3333750"/>
                <a:gd name="connsiteY10" fmla="*/ 1381198 h 1444464"/>
                <a:gd name="connsiteX11" fmla="*/ 2586037 w 3333750"/>
                <a:gd name="connsiteY11" fmla="*/ 1190698 h 1444464"/>
                <a:gd name="connsiteX12" fmla="*/ 2905125 w 3333750"/>
                <a:gd name="connsiteY12" fmla="*/ 719211 h 1444464"/>
                <a:gd name="connsiteX13" fmla="*/ 3114675 w 3333750"/>
                <a:gd name="connsiteY13" fmla="*/ 390598 h 1444464"/>
                <a:gd name="connsiteX14" fmla="*/ 3333750 w 3333750"/>
                <a:gd name="connsiteY14" fmla="*/ 133423 h 1444464"/>
                <a:gd name="connsiteX0" fmla="*/ 0 w 3333750"/>
                <a:gd name="connsiteY0" fmla="*/ 719211 h 1444464"/>
                <a:gd name="connsiteX1" fmla="*/ 238125 w 3333750"/>
                <a:gd name="connsiteY1" fmla="*/ 362023 h 1444464"/>
                <a:gd name="connsiteX2" fmla="*/ 481012 w 3333750"/>
                <a:gd name="connsiteY2" fmla="*/ 85798 h 1444464"/>
                <a:gd name="connsiteX3" fmla="*/ 728662 w 3333750"/>
                <a:gd name="connsiteY3" fmla="*/ 73 h 1444464"/>
                <a:gd name="connsiteX4" fmla="*/ 938212 w 3333750"/>
                <a:gd name="connsiteY4" fmla="*/ 76273 h 1444464"/>
                <a:gd name="connsiteX5" fmla="*/ 1190625 w 3333750"/>
                <a:gd name="connsiteY5" fmla="*/ 319161 h 1444464"/>
                <a:gd name="connsiteX6" fmla="*/ 1457325 w 3333750"/>
                <a:gd name="connsiteY6" fmla="*/ 728736 h 1444464"/>
                <a:gd name="connsiteX7" fmla="*/ 1685925 w 3333750"/>
                <a:gd name="connsiteY7" fmla="*/ 1095448 h 1444464"/>
                <a:gd name="connsiteX8" fmla="*/ 1900237 w 3333750"/>
                <a:gd name="connsiteY8" fmla="*/ 1333573 h 1444464"/>
                <a:gd name="connsiteX9" fmla="*/ 2143125 w 3333750"/>
                <a:gd name="connsiteY9" fmla="*/ 1443111 h 1444464"/>
                <a:gd name="connsiteX10" fmla="*/ 2376487 w 3333750"/>
                <a:gd name="connsiteY10" fmla="*/ 1381198 h 1444464"/>
                <a:gd name="connsiteX11" fmla="*/ 2586037 w 3333750"/>
                <a:gd name="connsiteY11" fmla="*/ 1190698 h 1444464"/>
                <a:gd name="connsiteX12" fmla="*/ 2905125 w 3333750"/>
                <a:gd name="connsiteY12" fmla="*/ 719211 h 1444464"/>
                <a:gd name="connsiteX13" fmla="*/ 3114675 w 3333750"/>
                <a:gd name="connsiteY13" fmla="*/ 390598 h 1444464"/>
                <a:gd name="connsiteX14" fmla="*/ 3333750 w 3333750"/>
                <a:gd name="connsiteY14" fmla="*/ 133423 h 1444464"/>
                <a:gd name="connsiteX0" fmla="*/ 0 w 3114675"/>
                <a:gd name="connsiteY0" fmla="*/ 719211 h 1444464"/>
                <a:gd name="connsiteX1" fmla="*/ 238125 w 3114675"/>
                <a:gd name="connsiteY1" fmla="*/ 362023 h 1444464"/>
                <a:gd name="connsiteX2" fmla="*/ 481012 w 3114675"/>
                <a:gd name="connsiteY2" fmla="*/ 85798 h 1444464"/>
                <a:gd name="connsiteX3" fmla="*/ 728662 w 3114675"/>
                <a:gd name="connsiteY3" fmla="*/ 73 h 1444464"/>
                <a:gd name="connsiteX4" fmla="*/ 938212 w 3114675"/>
                <a:gd name="connsiteY4" fmla="*/ 76273 h 1444464"/>
                <a:gd name="connsiteX5" fmla="*/ 1190625 w 3114675"/>
                <a:gd name="connsiteY5" fmla="*/ 319161 h 1444464"/>
                <a:gd name="connsiteX6" fmla="*/ 1457325 w 3114675"/>
                <a:gd name="connsiteY6" fmla="*/ 728736 h 1444464"/>
                <a:gd name="connsiteX7" fmla="*/ 1685925 w 3114675"/>
                <a:gd name="connsiteY7" fmla="*/ 1095448 h 1444464"/>
                <a:gd name="connsiteX8" fmla="*/ 1900237 w 3114675"/>
                <a:gd name="connsiteY8" fmla="*/ 1333573 h 1444464"/>
                <a:gd name="connsiteX9" fmla="*/ 2143125 w 3114675"/>
                <a:gd name="connsiteY9" fmla="*/ 1443111 h 1444464"/>
                <a:gd name="connsiteX10" fmla="*/ 2376487 w 3114675"/>
                <a:gd name="connsiteY10" fmla="*/ 1381198 h 1444464"/>
                <a:gd name="connsiteX11" fmla="*/ 2586037 w 3114675"/>
                <a:gd name="connsiteY11" fmla="*/ 1190698 h 1444464"/>
                <a:gd name="connsiteX12" fmla="*/ 2905125 w 3114675"/>
                <a:gd name="connsiteY12" fmla="*/ 719211 h 1444464"/>
                <a:gd name="connsiteX13" fmla="*/ 3114675 w 3114675"/>
                <a:gd name="connsiteY13" fmla="*/ 390598 h 1444464"/>
                <a:gd name="connsiteX0" fmla="*/ 0 w 3081337"/>
                <a:gd name="connsiteY0" fmla="*/ 719211 h 1444464"/>
                <a:gd name="connsiteX1" fmla="*/ 238125 w 3081337"/>
                <a:gd name="connsiteY1" fmla="*/ 362023 h 1444464"/>
                <a:gd name="connsiteX2" fmla="*/ 481012 w 3081337"/>
                <a:gd name="connsiteY2" fmla="*/ 85798 h 1444464"/>
                <a:gd name="connsiteX3" fmla="*/ 728662 w 3081337"/>
                <a:gd name="connsiteY3" fmla="*/ 73 h 1444464"/>
                <a:gd name="connsiteX4" fmla="*/ 938212 w 3081337"/>
                <a:gd name="connsiteY4" fmla="*/ 76273 h 1444464"/>
                <a:gd name="connsiteX5" fmla="*/ 1190625 w 3081337"/>
                <a:gd name="connsiteY5" fmla="*/ 319161 h 1444464"/>
                <a:gd name="connsiteX6" fmla="*/ 1457325 w 3081337"/>
                <a:gd name="connsiteY6" fmla="*/ 728736 h 1444464"/>
                <a:gd name="connsiteX7" fmla="*/ 1685925 w 3081337"/>
                <a:gd name="connsiteY7" fmla="*/ 1095448 h 1444464"/>
                <a:gd name="connsiteX8" fmla="*/ 1900237 w 3081337"/>
                <a:gd name="connsiteY8" fmla="*/ 1333573 h 1444464"/>
                <a:gd name="connsiteX9" fmla="*/ 2143125 w 3081337"/>
                <a:gd name="connsiteY9" fmla="*/ 1443111 h 1444464"/>
                <a:gd name="connsiteX10" fmla="*/ 2376487 w 3081337"/>
                <a:gd name="connsiteY10" fmla="*/ 1381198 h 1444464"/>
                <a:gd name="connsiteX11" fmla="*/ 2586037 w 3081337"/>
                <a:gd name="connsiteY11" fmla="*/ 1190698 h 1444464"/>
                <a:gd name="connsiteX12" fmla="*/ 2905125 w 3081337"/>
                <a:gd name="connsiteY12" fmla="*/ 719211 h 1444464"/>
                <a:gd name="connsiteX13" fmla="*/ 3081337 w 3081337"/>
                <a:gd name="connsiteY13" fmla="*/ 462036 h 1444464"/>
                <a:gd name="connsiteX0" fmla="*/ 0 w 2905125"/>
                <a:gd name="connsiteY0" fmla="*/ 719211 h 1444464"/>
                <a:gd name="connsiteX1" fmla="*/ 238125 w 2905125"/>
                <a:gd name="connsiteY1" fmla="*/ 362023 h 1444464"/>
                <a:gd name="connsiteX2" fmla="*/ 481012 w 2905125"/>
                <a:gd name="connsiteY2" fmla="*/ 85798 h 1444464"/>
                <a:gd name="connsiteX3" fmla="*/ 728662 w 2905125"/>
                <a:gd name="connsiteY3" fmla="*/ 73 h 1444464"/>
                <a:gd name="connsiteX4" fmla="*/ 938212 w 2905125"/>
                <a:gd name="connsiteY4" fmla="*/ 76273 h 1444464"/>
                <a:gd name="connsiteX5" fmla="*/ 1190625 w 2905125"/>
                <a:gd name="connsiteY5" fmla="*/ 319161 h 1444464"/>
                <a:gd name="connsiteX6" fmla="*/ 1457325 w 2905125"/>
                <a:gd name="connsiteY6" fmla="*/ 728736 h 1444464"/>
                <a:gd name="connsiteX7" fmla="*/ 1685925 w 2905125"/>
                <a:gd name="connsiteY7" fmla="*/ 1095448 h 1444464"/>
                <a:gd name="connsiteX8" fmla="*/ 1900237 w 2905125"/>
                <a:gd name="connsiteY8" fmla="*/ 1333573 h 1444464"/>
                <a:gd name="connsiteX9" fmla="*/ 2143125 w 2905125"/>
                <a:gd name="connsiteY9" fmla="*/ 1443111 h 1444464"/>
                <a:gd name="connsiteX10" fmla="*/ 2376487 w 2905125"/>
                <a:gd name="connsiteY10" fmla="*/ 1381198 h 1444464"/>
                <a:gd name="connsiteX11" fmla="*/ 2586037 w 2905125"/>
                <a:gd name="connsiteY11" fmla="*/ 1190698 h 1444464"/>
                <a:gd name="connsiteX12" fmla="*/ 2905125 w 2905125"/>
                <a:gd name="connsiteY12" fmla="*/ 719211 h 144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05125" h="1444464">
                  <a:moveTo>
                    <a:pt x="0" y="719211"/>
                  </a:moveTo>
                  <a:cubicBezTo>
                    <a:pt x="78978" y="593401"/>
                    <a:pt x="157956" y="467592"/>
                    <a:pt x="238125" y="362023"/>
                  </a:cubicBezTo>
                  <a:cubicBezTo>
                    <a:pt x="318294" y="256454"/>
                    <a:pt x="399256" y="146123"/>
                    <a:pt x="481012" y="85798"/>
                  </a:cubicBezTo>
                  <a:cubicBezTo>
                    <a:pt x="562768" y="25473"/>
                    <a:pt x="652462" y="1660"/>
                    <a:pt x="728662" y="73"/>
                  </a:cubicBezTo>
                  <a:cubicBezTo>
                    <a:pt x="804862" y="-1514"/>
                    <a:pt x="861218" y="23092"/>
                    <a:pt x="938212" y="76273"/>
                  </a:cubicBezTo>
                  <a:cubicBezTo>
                    <a:pt x="1015206" y="129454"/>
                    <a:pt x="1104106" y="210417"/>
                    <a:pt x="1190625" y="319161"/>
                  </a:cubicBezTo>
                  <a:cubicBezTo>
                    <a:pt x="1277144" y="427905"/>
                    <a:pt x="1374775" y="599355"/>
                    <a:pt x="1457325" y="728736"/>
                  </a:cubicBezTo>
                  <a:cubicBezTo>
                    <a:pt x="1539875" y="858117"/>
                    <a:pt x="1612106" y="994642"/>
                    <a:pt x="1685925" y="1095448"/>
                  </a:cubicBezTo>
                  <a:cubicBezTo>
                    <a:pt x="1759744" y="1196254"/>
                    <a:pt x="1824037" y="1275629"/>
                    <a:pt x="1900237" y="1333573"/>
                  </a:cubicBezTo>
                  <a:cubicBezTo>
                    <a:pt x="1976437" y="1391517"/>
                    <a:pt x="2063750" y="1435174"/>
                    <a:pt x="2143125" y="1443111"/>
                  </a:cubicBezTo>
                  <a:cubicBezTo>
                    <a:pt x="2222500" y="1451048"/>
                    <a:pt x="2302668" y="1423267"/>
                    <a:pt x="2376487" y="1381198"/>
                  </a:cubicBezTo>
                  <a:cubicBezTo>
                    <a:pt x="2450306" y="1339129"/>
                    <a:pt x="2497931" y="1301029"/>
                    <a:pt x="2586037" y="1190698"/>
                  </a:cubicBezTo>
                  <a:cubicBezTo>
                    <a:pt x="2674143" y="1080367"/>
                    <a:pt x="2822575" y="840655"/>
                    <a:pt x="2905125" y="719211"/>
                  </a:cubicBezTo>
                </a:path>
              </a:pathLst>
            </a:custGeom>
            <a:noFill/>
            <a:ln w="76200">
              <a:solidFill>
                <a:srgbClr val="002060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37A0EB0-8456-42B2-A267-FEC37D91DEF7}"/>
              </a:ext>
            </a:extLst>
          </p:cNvPr>
          <p:cNvGrpSpPr/>
          <p:nvPr/>
        </p:nvGrpSpPr>
        <p:grpSpPr>
          <a:xfrm>
            <a:off x="2880618" y="2033316"/>
            <a:ext cx="890080" cy="4073517"/>
            <a:chOff x="9000290" y="2003819"/>
            <a:chExt cx="1562634" cy="4073517"/>
          </a:xfrm>
        </p:grpSpPr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C77F63F-649A-4202-A1A1-CC375C3EC073}"/>
                </a:ext>
              </a:extLst>
            </p:cNvPr>
            <p:cNvCxnSpPr>
              <a:cxnSpLocks/>
            </p:cNvCxnSpPr>
            <p:nvPr/>
          </p:nvCxnSpPr>
          <p:spPr>
            <a:xfrm>
              <a:off x="9000290" y="5314306"/>
              <a:ext cx="1537234" cy="0"/>
            </a:xfrm>
            <a:prstGeom prst="straightConnector1">
              <a:avLst/>
            </a:prstGeom>
            <a:ln w="101600">
              <a:solidFill>
                <a:srgbClr val="481F6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35FBF0C-E0B3-47CF-BC10-8BD4CDD1B683}"/>
                </a:ext>
              </a:extLst>
            </p:cNvPr>
            <p:cNvCxnSpPr>
              <a:cxnSpLocks/>
            </p:cNvCxnSpPr>
            <p:nvPr/>
          </p:nvCxnSpPr>
          <p:spPr>
            <a:xfrm>
              <a:off x="9350186" y="4123468"/>
              <a:ext cx="891094" cy="0"/>
            </a:xfrm>
            <a:prstGeom prst="straightConnector1">
              <a:avLst/>
            </a:prstGeom>
            <a:ln w="101600">
              <a:solidFill>
                <a:srgbClr val="481F6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EAEB8CC-C78B-4B99-B21F-206F02B09E1B}"/>
                </a:ext>
              </a:extLst>
            </p:cNvPr>
            <p:cNvCxnSpPr>
              <a:cxnSpLocks/>
            </p:cNvCxnSpPr>
            <p:nvPr/>
          </p:nvCxnSpPr>
          <p:spPr>
            <a:xfrm>
              <a:off x="9025690" y="2973657"/>
              <a:ext cx="1537234" cy="0"/>
            </a:xfrm>
            <a:prstGeom prst="straightConnector1">
              <a:avLst/>
            </a:prstGeom>
            <a:ln w="101600">
              <a:solidFill>
                <a:srgbClr val="481F6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1F4A939-3C55-4A4E-90F0-D7F3CD8494C2}"/>
                </a:ext>
              </a:extLst>
            </p:cNvPr>
            <p:cNvCxnSpPr>
              <a:cxnSpLocks/>
            </p:cNvCxnSpPr>
            <p:nvPr/>
          </p:nvCxnSpPr>
          <p:spPr>
            <a:xfrm>
              <a:off x="9343746" y="6077336"/>
              <a:ext cx="891094" cy="0"/>
            </a:xfrm>
            <a:prstGeom prst="straightConnector1">
              <a:avLst/>
            </a:prstGeom>
            <a:ln w="101600">
              <a:solidFill>
                <a:srgbClr val="481F6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6884A11-E952-4DA5-BD2D-21181AF3CC0A}"/>
                </a:ext>
              </a:extLst>
            </p:cNvPr>
            <p:cNvCxnSpPr>
              <a:cxnSpLocks/>
            </p:cNvCxnSpPr>
            <p:nvPr/>
          </p:nvCxnSpPr>
          <p:spPr>
            <a:xfrm>
              <a:off x="9343746" y="2003819"/>
              <a:ext cx="891094" cy="0"/>
            </a:xfrm>
            <a:prstGeom prst="straightConnector1">
              <a:avLst/>
            </a:prstGeom>
            <a:ln w="101600">
              <a:solidFill>
                <a:srgbClr val="481F6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4885ACE-3036-45D6-AB66-0ABDF5CCB99F}"/>
                  </a:ext>
                </a:extLst>
              </p:cNvPr>
              <p:cNvSpPr txBox="1"/>
              <p:nvPr/>
            </p:nvSpPr>
            <p:spPr>
              <a:xfrm>
                <a:off x="5041787" y="1199003"/>
                <a:ext cx="6997814" cy="4015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6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6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6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6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66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GB" sz="6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6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GB" sz="66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GB" sz="6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6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rad>
                  </m:oMath>
                </a14:m>
                <a:r>
                  <a:rPr lang="en-GB" sz="6600" dirty="0"/>
                  <a:t> </a:t>
                </a:r>
              </a:p>
              <a:p>
                <a:r>
                  <a:rPr lang="en-GB" sz="24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GB" sz="400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eqArr>
                          <m:eqArr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GB" sz="4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4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GB" sz="4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GB" sz="4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4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GB" sz="4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GB" sz="4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4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GB" sz="4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GB" sz="4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4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GB" sz="40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p>
                              </m:sup>
                            </m:sSup>
                          </m:e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sub>
                            </m:s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p>
                              </m:sup>
                            </m:sSup>
                          </m:e>
                        </m:eqArr>
                      </m:e>
                    </m:rad>
                  </m:oMath>
                </a14:m>
                <a:r>
                  <a:rPr lang="en-GB" sz="4000" dirty="0"/>
                  <a:t> 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4885ACE-3036-45D6-AB66-0ABDF5CC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787" y="1199003"/>
                <a:ext cx="6997814" cy="40154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38962B8-BB9B-4F11-B850-918273B8D975}"/>
                  </a:ext>
                </a:extLst>
              </p:cNvPr>
              <p:cNvSpPr txBox="1"/>
              <p:nvPr/>
            </p:nvSpPr>
            <p:spPr>
              <a:xfrm>
                <a:off x="2942222" y="1046911"/>
                <a:ext cx="67942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4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38962B8-BB9B-4F11-B850-918273B8D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222" y="1046911"/>
                <a:ext cx="679424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65EB86DF-8314-4138-AA22-8BFA94750BD7}"/>
              </a:ext>
            </a:extLst>
          </p:cNvPr>
          <p:cNvSpPr txBox="1"/>
          <p:nvPr/>
        </p:nvSpPr>
        <p:spPr>
          <a:xfrm>
            <a:off x="239830" y="130469"/>
            <a:ext cx="1195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/>
              <a:t>Proper Length during gravitational wave</a:t>
            </a:r>
            <a:endParaRPr lang="en-CA" sz="5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10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38"/>
    </mc:Choice>
    <mc:Fallback xmlns="">
      <p:transition spd="slow" advTm="15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/>
      <p:bldP spid="1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BC8255B7-077E-447D-9022-1947A6A0FABA}"/>
              </a:ext>
            </a:extLst>
          </p:cNvPr>
          <p:cNvSpPr/>
          <p:nvPr/>
        </p:nvSpPr>
        <p:spPr>
          <a:xfrm>
            <a:off x="978822" y="1430360"/>
            <a:ext cx="3575113" cy="3575103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76200">
            <a:solidFill>
              <a:schemeClr val="tx1">
                <a:alpha val="74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039196-71AE-48BF-B9E3-157677822585}"/>
              </a:ext>
            </a:extLst>
          </p:cNvPr>
          <p:cNvSpPr/>
          <p:nvPr/>
        </p:nvSpPr>
        <p:spPr>
          <a:xfrm>
            <a:off x="485316" y="1754329"/>
            <a:ext cx="4563302" cy="2928343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BE28C6D8-512D-4D8B-9A4B-66D5FE4C00BD}"/>
              </a:ext>
            </a:extLst>
          </p:cNvPr>
          <p:cNvSpPr/>
          <p:nvPr/>
        </p:nvSpPr>
        <p:spPr>
          <a:xfrm>
            <a:off x="1456574" y="1908106"/>
            <a:ext cx="2620787" cy="2620786"/>
          </a:xfrm>
          <a:prstGeom prst="plus">
            <a:avLst>
              <a:gd name="adj" fmla="val 39525"/>
            </a:avLst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D26D68-16F7-41D6-8C5D-AC008AC7EA7D}"/>
              </a:ext>
            </a:extLst>
          </p:cNvPr>
          <p:cNvSpPr/>
          <p:nvPr/>
        </p:nvSpPr>
        <p:spPr>
          <a:xfrm>
            <a:off x="1335860" y="1801496"/>
            <a:ext cx="304012" cy="304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32621-13E4-4F65-9B5E-89FFDAD5974E}"/>
              </a:ext>
            </a:extLst>
          </p:cNvPr>
          <p:cNvSpPr/>
          <p:nvPr/>
        </p:nvSpPr>
        <p:spPr>
          <a:xfrm>
            <a:off x="3820377" y="1814236"/>
            <a:ext cx="304012" cy="304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D677F7-FE82-489D-9B28-F10E6C799482}"/>
              </a:ext>
            </a:extLst>
          </p:cNvPr>
          <p:cNvSpPr/>
          <p:nvPr/>
        </p:nvSpPr>
        <p:spPr>
          <a:xfrm>
            <a:off x="1351406" y="4301770"/>
            <a:ext cx="304012" cy="304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6E1AC8-AB67-4972-AA67-1EC72832AECD}"/>
              </a:ext>
            </a:extLst>
          </p:cNvPr>
          <p:cNvSpPr/>
          <p:nvPr/>
        </p:nvSpPr>
        <p:spPr>
          <a:xfrm>
            <a:off x="3845839" y="4338864"/>
            <a:ext cx="304012" cy="304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B57307A-9A9D-4E6F-9413-5B55937A1B6A}"/>
                  </a:ext>
                </a:extLst>
              </p:cNvPr>
              <p:cNvSpPr txBox="1"/>
              <p:nvPr/>
            </p:nvSpPr>
            <p:spPr>
              <a:xfrm>
                <a:off x="440497" y="-44743"/>
                <a:ext cx="46939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sz="6000" dirty="0">
                    <a:solidFill>
                      <a:srgbClr val="00B050"/>
                    </a:solidFill>
                  </a:rPr>
                  <a:t> Polarization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B57307A-9A9D-4E6F-9413-5B55937A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7" y="-44743"/>
                <a:ext cx="4693919" cy="1015663"/>
              </a:xfrm>
              <a:prstGeom prst="rect">
                <a:avLst/>
              </a:prstGeom>
              <a:blipFill>
                <a:blip r:embed="rId2"/>
                <a:stretch>
                  <a:fillRect t="-18675" r="-5455" b="-403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15466813-D83A-4EB8-90C7-2D0D7FFFE7F9}"/>
              </a:ext>
            </a:extLst>
          </p:cNvPr>
          <p:cNvSpPr txBox="1"/>
          <p:nvPr/>
        </p:nvSpPr>
        <p:spPr>
          <a:xfrm>
            <a:off x="634983" y="5319176"/>
            <a:ext cx="4432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rgbClr val="FF0000"/>
                </a:solidFill>
              </a:rPr>
              <a:t>(diagonal points unaffected)</a:t>
            </a:r>
            <a:endParaRPr lang="en-CA" sz="4800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CF625C-DC8E-4145-AFD5-E50221C4B53E}"/>
              </a:ext>
            </a:extLst>
          </p:cNvPr>
          <p:cNvSpPr/>
          <p:nvPr/>
        </p:nvSpPr>
        <p:spPr>
          <a:xfrm rot="2700000">
            <a:off x="7609709" y="1444265"/>
            <a:ext cx="3575111" cy="3575105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76200">
            <a:solidFill>
              <a:schemeClr val="tx1">
                <a:alpha val="74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0BBF6C-F885-4A5C-BDFB-F1809F339ED1}"/>
              </a:ext>
            </a:extLst>
          </p:cNvPr>
          <p:cNvSpPr/>
          <p:nvPr/>
        </p:nvSpPr>
        <p:spPr>
          <a:xfrm rot="2700000">
            <a:off x="7115615" y="1768477"/>
            <a:ext cx="4563300" cy="2928344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457B3787-6C43-4F43-9F72-C3E151795A98}"/>
              </a:ext>
            </a:extLst>
          </p:cNvPr>
          <p:cNvSpPr/>
          <p:nvPr/>
        </p:nvSpPr>
        <p:spPr>
          <a:xfrm rot="18900000">
            <a:off x="8087929" y="1923193"/>
            <a:ext cx="2620787" cy="2620786"/>
          </a:xfrm>
          <a:prstGeom prst="plus">
            <a:avLst>
              <a:gd name="adj" fmla="val 39525"/>
            </a:avLst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3405B4-8BB5-4FA0-93BC-FF5836B195DD}"/>
              </a:ext>
            </a:extLst>
          </p:cNvPr>
          <p:cNvGrpSpPr/>
          <p:nvPr/>
        </p:nvGrpSpPr>
        <p:grpSpPr>
          <a:xfrm rot="2700000">
            <a:off x="7994843" y="1825402"/>
            <a:ext cx="2824254" cy="2831117"/>
            <a:chOff x="1344044" y="2669009"/>
            <a:chExt cx="2824254" cy="283111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65E591E-EE1C-4974-B369-E2071C6B9F6C}"/>
                </a:ext>
              </a:extLst>
            </p:cNvPr>
            <p:cNvSpPr/>
            <p:nvPr/>
          </p:nvSpPr>
          <p:spPr>
            <a:xfrm>
              <a:off x="1344044" y="2669009"/>
              <a:ext cx="304012" cy="304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AC70B2-2490-408C-B3AA-84E912256248}"/>
                </a:ext>
              </a:extLst>
            </p:cNvPr>
            <p:cNvSpPr/>
            <p:nvPr/>
          </p:nvSpPr>
          <p:spPr>
            <a:xfrm>
              <a:off x="3838824" y="2671486"/>
              <a:ext cx="304012" cy="304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78943A-D275-4C91-9FDC-3914E304628E}"/>
                </a:ext>
              </a:extLst>
            </p:cNvPr>
            <p:cNvSpPr/>
            <p:nvPr/>
          </p:nvSpPr>
          <p:spPr>
            <a:xfrm>
              <a:off x="1369853" y="5159020"/>
              <a:ext cx="304012" cy="304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EF5500-926D-47D2-82C7-BAC806B00AF3}"/>
                </a:ext>
              </a:extLst>
            </p:cNvPr>
            <p:cNvSpPr/>
            <p:nvPr/>
          </p:nvSpPr>
          <p:spPr>
            <a:xfrm>
              <a:off x="3864286" y="5196114"/>
              <a:ext cx="304012" cy="304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5CB1EC-7D9F-47FA-9758-7729DB741586}"/>
                  </a:ext>
                </a:extLst>
              </p:cNvPr>
              <p:cNvSpPr txBox="1"/>
              <p:nvPr/>
            </p:nvSpPr>
            <p:spPr>
              <a:xfrm>
                <a:off x="7057584" y="-44848"/>
                <a:ext cx="46939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6000" dirty="0">
                    <a:solidFill>
                      <a:srgbClr val="7030A0"/>
                    </a:solidFill>
                  </a:rPr>
                  <a:t> Polarization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5CB1EC-7D9F-47FA-9758-7729DB741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584" y="-44848"/>
                <a:ext cx="4693919" cy="1015663"/>
              </a:xfrm>
              <a:prstGeom prst="rect">
                <a:avLst/>
              </a:prstGeom>
              <a:blipFill>
                <a:blip r:embed="rId3"/>
                <a:stretch>
                  <a:fillRect t="-18675" r="-4805" b="-403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BCBF51E-4DAF-4E9B-9FE9-A606C3F7B9C5}"/>
              </a:ext>
            </a:extLst>
          </p:cNvPr>
          <p:cNvSpPr txBox="1"/>
          <p:nvPr/>
        </p:nvSpPr>
        <p:spPr>
          <a:xfrm>
            <a:off x="6819528" y="5342491"/>
            <a:ext cx="5372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rgbClr val="FF0000"/>
                </a:solidFill>
              </a:rPr>
              <a:t>(horizontal / vertical </a:t>
            </a:r>
            <a:br>
              <a:rPr lang="en-GB" sz="4800" dirty="0">
                <a:solidFill>
                  <a:srgbClr val="FF0000"/>
                </a:solidFill>
              </a:rPr>
            </a:br>
            <a:r>
              <a:rPr lang="en-GB" sz="4800" dirty="0">
                <a:solidFill>
                  <a:srgbClr val="FF0000"/>
                </a:solidFill>
              </a:rPr>
              <a:t>points unaffected)</a:t>
            </a:r>
            <a:endParaRPr lang="en-CA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2"/>
    </mc:Choice>
    <mc:Fallback xmlns="">
      <p:transition spd="slow" advTm="1322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BC8255B7-077E-447D-9022-1947A6A0FABA}"/>
              </a:ext>
            </a:extLst>
          </p:cNvPr>
          <p:cNvSpPr/>
          <p:nvPr/>
        </p:nvSpPr>
        <p:spPr>
          <a:xfrm>
            <a:off x="978822" y="1430360"/>
            <a:ext cx="3575113" cy="3575103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76200">
            <a:solidFill>
              <a:schemeClr val="tx1">
                <a:alpha val="74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039196-71AE-48BF-B9E3-157677822585}"/>
              </a:ext>
            </a:extLst>
          </p:cNvPr>
          <p:cNvSpPr/>
          <p:nvPr/>
        </p:nvSpPr>
        <p:spPr>
          <a:xfrm>
            <a:off x="1280160" y="970920"/>
            <a:ext cx="2973614" cy="4495162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BE28C6D8-512D-4D8B-9A4B-66D5FE4C00BD}"/>
              </a:ext>
            </a:extLst>
          </p:cNvPr>
          <p:cNvSpPr/>
          <p:nvPr/>
        </p:nvSpPr>
        <p:spPr>
          <a:xfrm>
            <a:off x="1456574" y="1908106"/>
            <a:ext cx="2620787" cy="2620786"/>
          </a:xfrm>
          <a:prstGeom prst="plus">
            <a:avLst>
              <a:gd name="adj" fmla="val 39525"/>
            </a:avLst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D26D68-16F7-41D6-8C5D-AC008AC7EA7D}"/>
              </a:ext>
            </a:extLst>
          </p:cNvPr>
          <p:cNvSpPr/>
          <p:nvPr/>
        </p:nvSpPr>
        <p:spPr>
          <a:xfrm>
            <a:off x="1335860" y="1801496"/>
            <a:ext cx="304012" cy="304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32621-13E4-4F65-9B5E-89FFDAD5974E}"/>
              </a:ext>
            </a:extLst>
          </p:cNvPr>
          <p:cNvSpPr/>
          <p:nvPr/>
        </p:nvSpPr>
        <p:spPr>
          <a:xfrm>
            <a:off x="3820377" y="1814236"/>
            <a:ext cx="304012" cy="304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D677F7-FE82-489D-9B28-F10E6C799482}"/>
              </a:ext>
            </a:extLst>
          </p:cNvPr>
          <p:cNvSpPr/>
          <p:nvPr/>
        </p:nvSpPr>
        <p:spPr>
          <a:xfrm>
            <a:off x="1351406" y="4301770"/>
            <a:ext cx="304012" cy="304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6E1AC8-AB67-4972-AA67-1EC72832AECD}"/>
              </a:ext>
            </a:extLst>
          </p:cNvPr>
          <p:cNvSpPr/>
          <p:nvPr/>
        </p:nvSpPr>
        <p:spPr>
          <a:xfrm>
            <a:off x="3845839" y="4338864"/>
            <a:ext cx="304012" cy="304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B57307A-9A9D-4E6F-9413-5B55937A1B6A}"/>
                  </a:ext>
                </a:extLst>
              </p:cNvPr>
              <p:cNvSpPr txBox="1"/>
              <p:nvPr/>
            </p:nvSpPr>
            <p:spPr>
              <a:xfrm>
                <a:off x="440497" y="-44743"/>
                <a:ext cx="46939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sz="6000" dirty="0">
                    <a:solidFill>
                      <a:srgbClr val="00B050"/>
                    </a:solidFill>
                  </a:rPr>
                  <a:t> Polarization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B57307A-9A9D-4E6F-9413-5B55937A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7" y="-44743"/>
                <a:ext cx="4693919" cy="1015663"/>
              </a:xfrm>
              <a:prstGeom prst="rect">
                <a:avLst/>
              </a:prstGeom>
              <a:blipFill>
                <a:blip r:embed="rId2"/>
                <a:stretch>
                  <a:fillRect t="-18675" r="-5455" b="-403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15466813-D83A-4EB8-90C7-2D0D7FFFE7F9}"/>
              </a:ext>
            </a:extLst>
          </p:cNvPr>
          <p:cNvSpPr txBox="1"/>
          <p:nvPr/>
        </p:nvSpPr>
        <p:spPr>
          <a:xfrm>
            <a:off x="634983" y="5319176"/>
            <a:ext cx="4432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rgbClr val="FF0000"/>
                </a:solidFill>
              </a:rPr>
              <a:t>(diagonal points unaffected)</a:t>
            </a:r>
            <a:endParaRPr lang="en-CA" sz="4800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E55C85-145D-4BF5-957D-F83BCB9E15A1}"/>
              </a:ext>
            </a:extLst>
          </p:cNvPr>
          <p:cNvSpPr/>
          <p:nvPr/>
        </p:nvSpPr>
        <p:spPr>
          <a:xfrm rot="2700000">
            <a:off x="7609709" y="1444265"/>
            <a:ext cx="3575111" cy="3575105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76200">
            <a:solidFill>
              <a:schemeClr val="tx1">
                <a:alpha val="74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CAEC87-33E3-4FA8-9186-C477B85A3265}"/>
              </a:ext>
            </a:extLst>
          </p:cNvPr>
          <p:cNvSpPr/>
          <p:nvPr/>
        </p:nvSpPr>
        <p:spPr>
          <a:xfrm rot="2700000">
            <a:off x="7934880" y="922916"/>
            <a:ext cx="2924770" cy="4619466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5262F12D-3882-4115-B5EF-599077F1460E}"/>
              </a:ext>
            </a:extLst>
          </p:cNvPr>
          <p:cNvSpPr/>
          <p:nvPr/>
        </p:nvSpPr>
        <p:spPr>
          <a:xfrm rot="18900000">
            <a:off x="8087929" y="1923193"/>
            <a:ext cx="2620787" cy="2620786"/>
          </a:xfrm>
          <a:prstGeom prst="plus">
            <a:avLst>
              <a:gd name="adj" fmla="val 39525"/>
            </a:avLst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34D403-EBB7-454E-8E0A-0979E7B161F7}"/>
              </a:ext>
            </a:extLst>
          </p:cNvPr>
          <p:cNvGrpSpPr/>
          <p:nvPr/>
        </p:nvGrpSpPr>
        <p:grpSpPr>
          <a:xfrm rot="2700000">
            <a:off x="7994843" y="1825402"/>
            <a:ext cx="2824254" cy="2831117"/>
            <a:chOff x="1344044" y="2669009"/>
            <a:chExt cx="2824254" cy="283111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AB82369-8DF5-4AEC-9C98-87D24B548F0A}"/>
                </a:ext>
              </a:extLst>
            </p:cNvPr>
            <p:cNvSpPr/>
            <p:nvPr/>
          </p:nvSpPr>
          <p:spPr>
            <a:xfrm>
              <a:off x="1344044" y="2669009"/>
              <a:ext cx="304012" cy="304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91B890-62FB-43F8-BD60-8956F8B06558}"/>
                </a:ext>
              </a:extLst>
            </p:cNvPr>
            <p:cNvSpPr/>
            <p:nvPr/>
          </p:nvSpPr>
          <p:spPr>
            <a:xfrm>
              <a:off x="3838824" y="2671486"/>
              <a:ext cx="304012" cy="304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527DAAB-85E8-43E8-8B9E-D2BF789C1C19}"/>
                </a:ext>
              </a:extLst>
            </p:cNvPr>
            <p:cNvSpPr/>
            <p:nvPr/>
          </p:nvSpPr>
          <p:spPr>
            <a:xfrm>
              <a:off x="1369853" y="5159020"/>
              <a:ext cx="304012" cy="304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25A13F-3943-40E1-B6E4-D4E6BBCE08BB}"/>
                </a:ext>
              </a:extLst>
            </p:cNvPr>
            <p:cNvSpPr/>
            <p:nvPr/>
          </p:nvSpPr>
          <p:spPr>
            <a:xfrm>
              <a:off x="3864286" y="5196114"/>
              <a:ext cx="304012" cy="304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66CF01-0897-4DC7-A38E-8B000EE31C6A}"/>
                  </a:ext>
                </a:extLst>
              </p:cNvPr>
              <p:cNvSpPr txBox="1"/>
              <p:nvPr/>
            </p:nvSpPr>
            <p:spPr>
              <a:xfrm>
                <a:off x="7057584" y="-44848"/>
                <a:ext cx="46939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6000" dirty="0">
                    <a:solidFill>
                      <a:srgbClr val="7030A0"/>
                    </a:solidFill>
                  </a:rPr>
                  <a:t> Polarization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66CF01-0897-4DC7-A38E-8B000EE31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584" y="-44848"/>
                <a:ext cx="4693919" cy="1015663"/>
              </a:xfrm>
              <a:prstGeom prst="rect">
                <a:avLst/>
              </a:prstGeom>
              <a:blipFill>
                <a:blip r:embed="rId3"/>
                <a:stretch>
                  <a:fillRect t="-18675" r="-4805" b="-403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452858E-39D8-4BC1-85D1-57CF7A124898}"/>
              </a:ext>
            </a:extLst>
          </p:cNvPr>
          <p:cNvSpPr txBox="1"/>
          <p:nvPr/>
        </p:nvSpPr>
        <p:spPr>
          <a:xfrm>
            <a:off x="6819528" y="5342491"/>
            <a:ext cx="5372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rgbClr val="FF0000"/>
                </a:solidFill>
              </a:rPr>
              <a:t>(horizontal / vertical </a:t>
            </a:r>
            <a:br>
              <a:rPr lang="en-GB" sz="4800" dirty="0">
                <a:solidFill>
                  <a:srgbClr val="FF0000"/>
                </a:solidFill>
              </a:rPr>
            </a:br>
            <a:r>
              <a:rPr lang="en-GB" sz="4800" dirty="0">
                <a:solidFill>
                  <a:srgbClr val="FF0000"/>
                </a:solidFill>
              </a:rPr>
              <a:t>points unaffected)</a:t>
            </a:r>
            <a:endParaRPr lang="en-CA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18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775">
        <p159:morph option="byObject"/>
      </p:transition>
    </mc:Choice>
    <mc:Fallback xmlns="">
      <p:transition spd="slow" advTm="775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4ED98F-15CC-4C12-9F69-66F1832D6C16}"/>
                  </a:ext>
                </a:extLst>
              </p:cNvPr>
              <p:cNvSpPr txBox="1"/>
              <p:nvPr/>
            </p:nvSpPr>
            <p:spPr>
              <a:xfrm>
                <a:off x="117052" y="57590"/>
                <a:ext cx="11581462" cy="8746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𝜎𝜇𝜈</m:t>
                        </m:r>
                      </m:sub>
                      <m:sup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bSup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𝜌𝛼</m:t>
                        </m:r>
                      </m:sup>
                    </m:sSup>
                    <m:d>
                      <m:d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𝜈𝜎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𝜇𝜎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3600" dirty="0">
                    <a:solidFill>
                      <a:srgbClr val="0070C0"/>
                    </a:solidFill>
                  </a:rPr>
                  <a:t> </a:t>
                </a:r>
                <a:endParaRPr lang="en-GB" sz="36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4ED98F-15CC-4C12-9F69-66F1832D6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2" y="57590"/>
                <a:ext cx="11581462" cy="874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26AF46-9D00-4CC5-B5B3-7C8E0C8346B9}"/>
                  </a:ext>
                </a:extLst>
              </p:cNvPr>
              <p:cNvSpPr txBox="1"/>
              <p:nvPr/>
            </p:nvSpPr>
            <p:spPr>
              <a:xfrm>
                <a:off x="187280" y="940001"/>
                <a:ext cx="11886731" cy="181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𝑡𝑥𝑡</m:t>
                        </m:r>
                      </m:sub>
                      <m:sup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bSup>
                    <m:r>
                      <a:rPr lang="en-GB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𝜌𝛼</m:t>
                        </m:r>
                      </m:sup>
                    </m:sSup>
                    <m:d>
                      <m:d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𝑡𝑡</m:t>
                            </m:r>
                          </m:sub>
                        </m:s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6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𝑡𝑥𝑡</m:t>
                        </m:r>
                      </m:sub>
                      <m:sup>
                        <m:r>
                          <a:rPr lang="en-GB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b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𝜌𝛼</m:t>
                        </m:r>
                      </m:sup>
                    </m:sSup>
                    <m:d>
                      <m:d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600" dirty="0"/>
                  <a:t> </a:t>
                </a:r>
                <a14:m>
                  <m:oMath xmlns:m="http://schemas.openxmlformats.org/officeDocument/2006/math"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GB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GB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6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26AF46-9D00-4CC5-B5B3-7C8E0C834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" y="940001"/>
                <a:ext cx="11886731" cy="1810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E2647A-77A2-4DB9-8B10-3C87F70FC405}"/>
                  </a:ext>
                </a:extLst>
              </p:cNvPr>
              <p:cNvSpPr txBox="1"/>
              <p:nvPr/>
            </p:nvSpPr>
            <p:spPr>
              <a:xfrm>
                <a:off x="187280" y="2789829"/>
                <a:ext cx="11242720" cy="19670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𝑡𝑥𝑡</m:t>
                        </m:r>
                      </m:sub>
                      <m:sup>
                        <m:r>
                          <a:rPr lang="en-GB" sz="3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GB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p>
                        </m:s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GB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p>
                        </m:s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6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𝑡𝑥𝑡</m:t>
                        </m:r>
                      </m:sub>
                      <m:sup>
                        <m:r>
                          <a:rPr lang="en-GB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+0</m:t>
                        </m:r>
                      </m:e>
                    </m:d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CA" sz="3600" dirty="0"/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E2647A-77A2-4DB9-8B10-3C87F70FC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" y="2789829"/>
                <a:ext cx="11242720" cy="1967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D536D2-CADC-4E15-AA55-DD81ABB72F1F}"/>
                  </a:ext>
                </a:extLst>
              </p:cNvPr>
              <p:cNvSpPr txBox="1"/>
              <p:nvPr/>
            </p:nvSpPr>
            <p:spPr>
              <a:xfrm>
                <a:off x="187280" y="4842857"/>
                <a:ext cx="11242720" cy="19670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𝑡𝑥𝑡</m:t>
                        </m:r>
                      </m:sub>
                      <m:sup>
                        <m:r>
                          <a:rPr lang="en-GB" sz="3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GB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sup>
                        </m:s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GB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p>
                        </m:s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6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𝑡𝑥𝑡</m:t>
                        </m:r>
                      </m:sub>
                      <m:sup>
                        <m:r>
                          <a:rPr lang="en-GB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0+</m:t>
                        </m:r>
                        <m:d>
                          <m:dPr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600" dirty="0"/>
                  <a:t> </a:t>
                </a:r>
                <a14:m>
                  <m:oMath xmlns:m="http://schemas.openxmlformats.org/officeDocument/2006/math"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6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D536D2-CADC-4E15-AA55-DD81ABB72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" y="4842857"/>
                <a:ext cx="11242720" cy="1967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16F10C-D5AE-4AC6-BF5E-72114FC03E5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1520" y="2791080"/>
              <a:ext cx="11301480" cy="406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16F10C-D5AE-4AC6-BF5E-72114FC03E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160" y="2781720"/>
                <a:ext cx="11320200" cy="4081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4661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25"/>
    </mc:Choice>
    <mc:Fallback xmlns="">
      <p:transition spd="slow" advTm="22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  <p:bldP spid="6" grpId="0" build="p" animBg="1"/>
      <p:bldP spid="7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E2647A-77A2-4DB9-8B10-3C87F70FC405}"/>
                  </a:ext>
                </a:extLst>
              </p:cNvPr>
              <p:cNvSpPr txBox="1"/>
              <p:nvPr/>
            </p:nvSpPr>
            <p:spPr>
              <a:xfrm>
                <a:off x="187280" y="2789829"/>
                <a:ext cx="11242720" cy="19670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𝑡𝑥𝑡</m:t>
                        </m:r>
                      </m:sub>
                      <m:sup>
                        <m:r>
                          <a:rPr lang="en-GB" sz="3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GB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p>
                        </m:s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GB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p>
                        </m:s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6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𝑡𝑥𝑡</m:t>
                        </m:r>
                      </m:sub>
                      <m:sup>
                        <m:r>
                          <a:rPr lang="en-GB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+0</m:t>
                        </m:r>
                      </m:e>
                    </m:d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CA" sz="3600" dirty="0"/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E2647A-77A2-4DB9-8B10-3C87F70FC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" y="2789829"/>
                <a:ext cx="11242720" cy="1967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D536D2-CADC-4E15-AA55-DD81ABB72F1F}"/>
                  </a:ext>
                </a:extLst>
              </p:cNvPr>
              <p:cNvSpPr txBox="1"/>
              <p:nvPr/>
            </p:nvSpPr>
            <p:spPr>
              <a:xfrm>
                <a:off x="187280" y="4842857"/>
                <a:ext cx="11242720" cy="19670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𝑡𝑥𝑡</m:t>
                        </m:r>
                      </m:sub>
                      <m:sup>
                        <m:r>
                          <a:rPr lang="en-GB" sz="3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GB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sup>
                        </m:s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GB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p>
                        </m:s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6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𝑡𝑥𝑡</m:t>
                        </m:r>
                      </m:sub>
                      <m:sup>
                        <m:r>
                          <a:rPr lang="en-GB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0+</m:t>
                        </m:r>
                        <m:d>
                          <m:dPr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600" dirty="0"/>
                  <a:t> </a:t>
                </a:r>
                <a14:m>
                  <m:oMath xmlns:m="http://schemas.openxmlformats.org/officeDocument/2006/math"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6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D536D2-CADC-4E15-AA55-DD81ABB72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" y="4842857"/>
                <a:ext cx="11242720" cy="1967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03CFE1F-3E1D-4EF3-A857-F0CE5FE68B76}"/>
              </a:ext>
            </a:extLst>
          </p:cNvPr>
          <p:cNvSpPr txBox="1"/>
          <p:nvPr/>
        </p:nvSpPr>
        <p:spPr>
          <a:xfrm>
            <a:off x="621456" y="1001486"/>
            <a:ext cx="10949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(See description for links to full calculation)</a:t>
            </a:r>
            <a:endParaRPr lang="en-CA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16">
        <p:fade/>
      </p:transition>
    </mc:Choice>
    <mc:Fallback xmlns="">
      <p:transition spd="med" advTm="42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7564A5-F33B-4B7A-BEA4-24B96AE94CF4}"/>
              </a:ext>
            </a:extLst>
          </p:cNvPr>
          <p:cNvSpPr txBox="1"/>
          <p:nvPr/>
        </p:nvSpPr>
        <p:spPr>
          <a:xfrm>
            <a:off x="152400" y="5421697"/>
            <a:ext cx="11887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dirty="0"/>
              <a:t>See Section 8.2 of: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600" dirty="0">
                <a:hlinkClick r:id="rId2"/>
              </a:rPr>
              <a:t>http://star-www.st-and.ac.uk/~hz4/gr/hendry_GRwaves.pdf</a:t>
            </a:r>
            <a:endParaRPr lang="en-CA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18B06-A445-4982-A48B-8C3609AA6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1613"/>
            <a:ext cx="12192002" cy="2624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98421A-3CB4-49FB-93D7-63474848E7D0}"/>
              </a:ext>
            </a:extLst>
          </p:cNvPr>
          <p:cNvSpPr txBox="1"/>
          <p:nvPr/>
        </p:nvSpPr>
        <p:spPr>
          <a:xfrm>
            <a:off x="93405" y="1188738"/>
            <a:ext cx="1200518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dirty="0"/>
              <a:t>See Section 5.2 of: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hlinkClick r:id="rId4"/>
              </a:rPr>
              <a:t>https://pages.pomona.edu/~tmoore/LesHouches/les-houches-5.pdf</a:t>
            </a:r>
            <a:endParaRPr lang="en-CA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E6FBD-9AF3-4E4E-8E05-953D9BED632F}"/>
              </a:ext>
            </a:extLst>
          </p:cNvPr>
          <p:cNvSpPr txBox="1"/>
          <p:nvPr/>
        </p:nvSpPr>
        <p:spPr>
          <a:xfrm>
            <a:off x="157315" y="88428"/>
            <a:ext cx="73053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u="sng" dirty="0"/>
              <a:t>Check links in description</a:t>
            </a:r>
            <a:endParaRPr lang="en-CA" sz="5400" u="sng" dirty="0"/>
          </a:p>
        </p:txBody>
      </p:sp>
    </p:spTree>
    <p:extLst>
      <p:ext uri="{BB962C8B-B14F-4D97-AF65-F5344CB8AC3E}">
        <p14:creationId xmlns:p14="http://schemas.microsoft.com/office/powerpoint/2010/main" val="108312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8"/>
    </mc:Choice>
    <mc:Fallback xmlns="">
      <p:transition spd="slow" advTm="8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95EF6B-35CB-4AEA-89AA-DE4C4035FA0C}"/>
                  </a:ext>
                </a:extLst>
              </p:cNvPr>
              <p:cNvSpPr txBox="1"/>
              <p:nvPr/>
            </p:nvSpPr>
            <p:spPr>
              <a:xfrm>
                <a:off x="88492" y="-15065"/>
                <a:ext cx="6750458" cy="15631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/>
                  <a:t>Transverse-Traceless Gauge:</a:t>
                </a:r>
              </a:p>
              <a:p>
                <a:r>
                  <a:rPr lang="en-GB" sz="4400" b="0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4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GB" sz="4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=0=</m:t>
                    </m:r>
                    <m:acc>
                      <m:accPr>
                        <m:chr m:val="̅"/>
                        <m:ctrlPr>
                          <a:rPr lang="en-GB" sz="4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</m:e>
                    </m:acc>
                    <m:r>
                      <a:rPr lang="en-GB" sz="44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en-GB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95EF6B-35CB-4AEA-89AA-DE4C4035F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2" y="-15065"/>
                <a:ext cx="6750458" cy="1563185"/>
              </a:xfrm>
              <a:prstGeom prst="rect">
                <a:avLst/>
              </a:prstGeom>
              <a:blipFill>
                <a:blip r:embed="rId3"/>
                <a:stretch>
                  <a:fillRect l="-3704" t="-8203" r="-4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B780A0-55AE-492C-8B39-BB16C073B547}"/>
                  </a:ext>
                </a:extLst>
              </p:cNvPr>
              <p:cNvSpPr txBox="1"/>
              <p:nvPr/>
            </p:nvSpPr>
            <p:spPr>
              <a:xfrm>
                <a:off x="3449207" y="5279522"/>
                <a:ext cx="5442650" cy="142866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Transverse-Traceless Gauge:</a:t>
                </a:r>
                <a:endParaRPr lang="en-GB" sz="3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box>
                      <m:box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box>
                          <m:boxPr>
                            <m:ctrlPr>
                              <a:rPr lang="en-GB" sz="3600" i="1" dirty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</m:e>
                            </m:acc>
                          </m:e>
                        </m:box>
                      </m:e>
                    </m:box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36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B780A0-55AE-492C-8B39-BB16C073B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207" y="5279522"/>
                <a:ext cx="5442650" cy="1428661"/>
              </a:xfrm>
              <a:prstGeom prst="rect">
                <a:avLst/>
              </a:prstGeom>
              <a:blipFill>
                <a:blip r:embed="rId4"/>
                <a:stretch>
                  <a:fillRect l="-3115" t="-4583" r="-144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A5E4E23-02B6-4DD0-B5A9-D0B6F11BB9AB}"/>
                  </a:ext>
                </a:extLst>
              </p14:cNvPr>
              <p14:cNvContentPartPr/>
              <p14:nvPr/>
            </p14:nvContentPartPr>
            <p14:xfrm>
              <a:off x="4481280" y="65088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A5E4E23-02B6-4DD0-B5A9-D0B6F11BB9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71920" y="6415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E9BCFF-B371-4CD3-8FAC-9236AEDB1910}"/>
                  </a:ext>
                </a:extLst>
              </p:cNvPr>
              <p:cNvSpPr txBox="1"/>
              <p:nvPr/>
            </p:nvSpPr>
            <p:spPr>
              <a:xfrm>
                <a:off x="7356837" y="207873"/>
                <a:ext cx="4272735" cy="15751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400" dirty="0"/>
                  <a:t>Plane Waves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GB" sz="440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400" i="1" dirty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4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4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4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4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  <m:r>
                        <a:rPr lang="en-GB" sz="4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4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4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4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4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4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4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4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E9BCFF-B371-4CD3-8FAC-9236AEDB1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837" y="207873"/>
                <a:ext cx="4272735" cy="1575111"/>
              </a:xfrm>
              <a:prstGeom prst="rect">
                <a:avLst/>
              </a:prstGeom>
              <a:blipFill>
                <a:blip r:embed="rId7"/>
                <a:stretch>
                  <a:fillRect t="-643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3F9038-198B-4084-BC07-728B2FEE10EC}"/>
                  </a:ext>
                </a:extLst>
              </p:cNvPr>
              <p:cNvSpPr txBox="1"/>
              <p:nvPr/>
            </p:nvSpPr>
            <p:spPr>
              <a:xfrm>
                <a:off x="522512" y="2094689"/>
                <a:ext cx="10885716" cy="23600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b="0" i="1" dirty="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4000" i="1" dirty="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       +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3F9038-198B-4084-BC07-728B2FEE1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2" y="2094689"/>
                <a:ext cx="10885716" cy="23600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415694C-27ED-466B-B30F-577BFCE07EA3}"/>
              </a:ext>
            </a:extLst>
          </p:cNvPr>
          <p:cNvSpPr txBox="1"/>
          <p:nvPr/>
        </p:nvSpPr>
        <p:spPr>
          <a:xfrm>
            <a:off x="944062" y="4476156"/>
            <a:ext cx="4027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00B050"/>
                </a:solidFill>
              </a:rPr>
              <a:t>“Plus” Polarization</a:t>
            </a:r>
            <a:endParaRPr lang="en-CA" sz="4000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C4667-3364-4214-A300-6067CC3EAFBD}"/>
              </a:ext>
            </a:extLst>
          </p:cNvPr>
          <p:cNvSpPr txBox="1"/>
          <p:nvPr/>
        </p:nvSpPr>
        <p:spPr>
          <a:xfrm>
            <a:off x="6998061" y="4476156"/>
            <a:ext cx="429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“Cross” Polarization</a:t>
            </a:r>
            <a:endParaRPr lang="en-CA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04BDA3-91E7-4143-896C-D7ECA1AEB3E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972400" y="1645920"/>
              <a:ext cx="3841200" cy="4916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04BDA3-91E7-4143-896C-D7ECA1AEB3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63040" y="1636560"/>
                <a:ext cx="3859920" cy="4935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8543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79"/>
    </mc:Choice>
    <mc:Fallback xmlns="">
      <p:transition spd="slow" advTm="258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28" grpId="0" animBg="1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59DD2E-6C94-4CE5-A974-A1650CE15845}"/>
              </a:ext>
            </a:extLst>
          </p:cNvPr>
          <p:cNvSpPr txBox="1"/>
          <p:nvPr/>
        </p:nvSpPr>
        <p:spPr>
          <a:xfrm>
            <a:off x="278131" y="182975"/>
            <a:ext cx="10778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Gravitational Wave Polarizations</a:t>
            </a:r>
            <a:endParaRPr lang="en-CA" sz="6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172DD4F-0243-47CE-9316-BAAE3352E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91" y="1561786"/>
            <a:ext cx="3627118" cy="362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315D7ED-C8AA-46EE-89BE-07967CAD0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561786"/>
            <a:ext cx="3627118" cy="362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0BC12F-7595-4FA7-8E53-3D0D769C599B}"/>
              </a:ext>
            </a:extLst>
          </p:cNvPr>
          <p:cNvSpPr txBox="1"/>
          <p:nvPr/>
        </p:nvSpPr>
        <p:spPr>
          <a:xfrm>
            <a:off x="278131" y="6109334"/>
            <a:ext cx="11635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3600" dirty="0"/>
              <a:t>(Animation credits to Wikipedia User </a:t>
            </a:r>
            <a:r>
              <a:rPr lang="en-CA" sz="3600" b="1" dirty="0" err="1"/>
              <a:t>MOBle</a:t>
            </a:r>
            <a:r>
              <a:rPr lang="en-CA" sz="3600" b="1" dirty="0"/>
              <a:t> / Mike Boyle</a:t>
            </a:r>
            <a:r>
              <a:rPr lang="en-CA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530028-E1F6-40AD-B6D1-D9EF77EC6E60}"/>
                  </a:ext>
                </a:extLst>
              </p:cNvPr>
              <p:cNvSpPr txBox="1"/>
              <p:nvPr/>
            </p:nvSpPr>
            <p:spPr>
              <a:xfrm>
                <a:off x="601981" y="4861245"/>
                <a:ext cx="46939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sz="6000" dirty="0">
                    <a:solidFill>
                      <a:srgbClr val="00B050"/>
                    </a:solidFill>
                  </a:rPr>
                  <a:t> Polarization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530028-E1F6-40AD-B6D1-D9EF77EC6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1" y="4861245"/>
                <a:ext cx="4693919" cy="1015663"/>
              </a:xfrm>
              <a:prstGeom prst="rect">
                <a:avLst/>
              </a:prstGeom>
              <a:blipFill>
                <a:blip r:embed="rId5"/>
                <a:stretch>
                  <a:fillRect t="-17964" r="-5325" b="-39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CF248-FAD2-4C48-AD53-7E72B53F2AB2}"/>
                  </a:ext>
                </a:extLst>
              </p:cNvPr>
              <p:cNvSpPr txBox="1"/>
              <p:nvPr/>
            </p:nvSpPr>
            <p:spPr>
              <a:xfrm>
                <a:off x="6896100" y="4861245"/>
                <a:ext cx="46939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6000" dirty="0">
                    <a:solidFill>
                      <a:srgbClr val="7030A0"/>
                    </a:solidFill>
                  </a:rPr>
                  <a:t> Polarization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CF248-FAD2-4C48-AD53-7E72B53F2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4861245"/>
                <a:ext cx="4693919" cy="1015663"/>
              </a:xfrm>
              <a:prstGeom prst="rect">
                <a:avLst/>
              </a:prstGeom>
              <a:blipFill>
                <a:blip r:embed="rId6"/>
                <a:stretch>
                  <a:fillRect t="-17964" r="-4935" b="-39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ross 1">
            <a:extLst>
              <a:ext uri="{FF2B5EF4-FFF2-40B4-BE49-F238E27FC236}">
                <a16:creationId xmlns:a16="http://schemas.microsoft.com/office/drawing/2014/main" id="{7B4EDFD9-8368-4BE3-82A3-B38E01FDBA93}"/>
              </a:ext>
            </a:extLst>
          </p:cNvPr>
          <p:cNvSpPr/>
          <p:nvPr/>
        </p:nvSpPr>
        <p:spPr>
          <a:xfrm>
            <a:off x="1696357" y="1913568"/>
            <a:ext cx="2817586" cy="2817586"/>
          </a:xfrm>
          <a:prstGeom prst="plus">
            <a:avLst>
              <a:gd name="adj" fmla="val 39525"/>
            </a:avLst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8378579C-C77E-4167-9CA5-3856C1C4E0FC}"/>
              </a:ext>
            </a:extLst>
          </p:cNvPr>
          <p:cNvSpPr/>
          <p:nvPr/>
        </p:nvSpPr>
        <p:spPr>
          <a:xfrm rot="18900000">
            <a:off x="7811864" y="1883588"/>
            <a:ext cx="2817586" cy="2817586"/>
          </a:xfrm>
          <a:prstGeom prst="plus">
            <a:avLst>
              <a:gd name="adj" fmla="val 39525"/>
            </a:avLst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CD4C96-64B1-42E5-B606-876696DAFC21}"/>
              </a:ext>
            </a:extLst>
          </p:cNvPr>
          <p:cNvGrpSpPr/>
          <p:nvPr/>
        </p:nvGrpSpPr>
        <p:grpSpPr>
          <a:xfrm>
            <a:off x="5119887" y="788296"/>
            <a:ext cx="2529039" cy="2671936"/>
            <a:chOff x="786498" y="1182153"/>
            <a:chExt cx="3239722" cy="342277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821FDB-1A6C-4548-9DE5-B26D4B3DA0F4}"/>
                </a:ext>
              </a:extLst>
            </p:cNvPr>
            <p:cNvSpPr/>
            <p:nvPr/>
          </p:nvSpPr>
          <p:spPr>
            <a:xfrm>
              <a:off x="786498" y="2089103"/>
              <a:ext cx="2515823" cy="251582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828B42-B55D-4F68-B3C9-B4EB1192D2DB}"/>
                </a:ext>
              </a:extLst>
            </p:cNvPr>
            <p:cNvCxnSpPr>
              <a:cxnSpLocks/>
            </p:cNvCxnSpPr>
            <p:nvPr/>
          </p:nvCxnSpPr>
          <p:spPr>
            <a:xfrm>
              <a:off x="788603" y="3347015"/>
              <a:ext cx="26322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A21A464-9E20-46DB-AA82-4588F6FC98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6515" y="1954722"/>
              <a:ext cx="0" cy="26502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FCC9C4E-0D75-45BA-8ABC-B6AB332611BA}"/>
                    </a:ext>
                  </a:extLst>
                </p:cNvPr>
                <p:cNvSpPr txBox="1"/>
                <p:nvPr/>
              </p:nvSpPr>
              <p:spPr>
                <a:xfrm>
                  <a:off x="3324100" y="2897350"/>
                  <a:ext cx="702120" cy="827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FCC9C4E-0D75-45BA-8ABC-B6AB33261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100" y="2897350"/>
                  <a:ext cx="702120" cy="8279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602CD3A-0018-4D63-82A1-85A2E7DCF9AA}"/>
                    </a:ext>
                  </a:extLst>
                </p:cNvPr>
                <p:cNvSpPr txBox="1"/>
                <p:nvPr/>
              </p:nvSpPr>
              <p:spPr>
                <a:xfrm>
                  <a:off x="1689037" y="1182153"/>
                  <a:ext cx="710745" cy="827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602CD3A-0018-4D63-82A1-85A2E7DCF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9037" y="1182153"/>
                  <a:ext cx="710745" cy="82795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8330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95"/>
    </mc:Choice>
    <mc:Fallback xmlns="">
      <p:transition spd="slow" advTm="2359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57A308-BCC3-41D9-931D-46B0190A2FE3}"/>
                  </a:ext>
                </a:extLst>
              </p:cNvPr>
              <p:cNvSpPr txBox="1"/>
              <p:nvPr/>
            </p:nvSpPr>
            <p:spPr>
              <a:xfrm>
                <a:off x="98192" y="140977"/>
                <a:ext cx="5649468" cy="30643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5400" b="0" dirty="0"/>
                  <a:t>Linearized Gravity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</m:oMath>
                  </m:oMathPara>
                </a14:m>
                <a:endParaRPr lang="en-CA" sz="5400" dirty="0"/>
              </a:p>
              <a:p>
                <a:endParaRPr lang="en-CA" sz="2000" dirty="0"/>
              </a:p>
              <a:p>
                <a:r>
                  <a:rPr lang="en-GB" sz="5400" dirty="0"/>
                  <a:t>Vacuum</a:t>
                </a:r>
                <a:r>
                  <a:rPr lang="en-CA" sz="5400" dirty="0"/>
                  <a:t>: </a:t>
                </a:r>
                <a14:m>
                  <m:oMath xmlns:m="http://schemas.openxmlformats.org/officeDocument/2006/math">
                    <m:r>
                      <a:rPr lang="en-GB" sz="5400" i="1" smtClean="0">
                        <a:latin typeface="Cambria Math" panose="02040503050406030204" pitchFamily="18" charset="0"/>
                      </a:rPr>
                      <m:t>□</m:t>
                    </m:r>
                    <m:acc>
                      <m:accPr>
                        <m:chr m:val="̅"/>
                        <m:ctrlPr>
                          <a:rPr lang="en-GB" sz="5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5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5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acc>
                    <m:r>
                      <a:rPr lang="en-GB" sz="5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sz="5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57A308-BCC3-41D9-931D-46B0190A2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2" y="140977"/>
                <a:ext cx="5649468" cy="3064300"/>
              </a:xfrm>
              <a:prstGeom prst="rect">
                <a:avLst/>
              </a:prstGeom>
              <a:blipFill>
                <a:blip r:embed="rId3"/>
                <a:stretch>
                  <a:fillRect l="-5235" t="-4688" b="-8203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82533C9-F806-4A8F-A700-BA0DD137E079}"/>
              </a:ext>
            </a:extLst>
          </p:cNvPr>
          <p:cNvGrpSpPr/>
          <p:nvPr/>
        </p:nvGrpSpPr>
        <p:grpSpPr>
          <a:xfrm>
            <a:off x="5838154" y="204840"/>
            <a:ext cx="6241140" cy="2936573"/>
            <a:chOff x="5838154" y="204840"/>
            <a:chExt cx="6241140" cy="29365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6D08195-7A55-4E01-B0A4-194C8FBC076C}"/>
                    </a:ext>
                  </a:extLst>
                </p:cNvPr>
                <p:cNvSpPr txBox="1"/>
                <p:nvPr/>
              </p:nvSpPr>
              <p:spPr>
                <a:xfrm>
                  <a:off x="6738037" y="204840"/>
                  <a:ext cx="5341257" cy="2936573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6000" b="0" dirty="0"/>
                    <a:t>Transverse-Traceless Gauge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6000" i="1" smtClean="0">
                            <a:latin typeface="Cambria Math" panose="02040503050406030204" pitchFamily="18" charset="0"/>
                          </a:rPr>
                          <m:t>□</m:t>
                        </m:r>
                        <m:sSub>
                          <m:sSubPr>
                            <m:ctrlPr>
                              <a:rPr lang="en-GB" sz="6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6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6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6D08195-7A55-4E01-B0A4-194C8FBC07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8037" y="204840"/>
                  <a:ext cx="5341257" cy="2936573"/>
                </a:xfrm>
                <a:prstGeom prst="rect">
                  <a:avLst/>
                </a:prstGeom>
                <a:blipFill>
                  <a:blip r:embed="rId4"/>
                  <a:stretch>
                    <a:fillRect l="-4402" t="-5510" r="-4176"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E4E64C71-784D-400B-B4BD-902914AE87B3}"/>
                </a:ext>
              </a:extLst>
            </p:cNvPr>
            <p:cNvSpPr/>
            <p:nvPr/>
          </p:nvSpPr>
          <p:spPr>
            <a:xfrm>
              <a:off x="5838154" y="1208669"/>
              <a:ext cx="780361" cy="928914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5C51D25-2733-4950-A6A5-E24DA364BCC4}"/>
              </a:ext>
            </a:extLst>
          </p:cNvPr>
          <p:cNvSpPr txBox="1"/>
          <p:nvPr/>
        </p:nvSpPr>
        <p:spPr>
          <a:xfrm>
            <a:off x="286657" y="3403605"/>
            <a:ext cx="114989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0" dirty="0"/>
              <a:t>In relativity, coordinate systems ar</a:t>
            </a:r>
            <a:r>
              <a:rPr lang="en-GB" sz="4400" dirty="0"/>
              <a:t>e arbitrary and don’t impact physics.</a:t>
            </a:r>
            <a:endParaRPr lang="en-CA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99273B-9FD2-4512-9DDC-BA62D775F5DB}"/>
                  </a:ext>
                </a:extLst>
              </p:cNvPr>
              <p:cNvSpPr txBox="1"/>
              <p:nvPr/>
            </p:nvSpPr>
            <p:spPr>
              <a:xfrm>
                <a:off x="286656" y="5163424"/>
                <a:ext cx="10686144" cy="1500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4400" b="0" dirty="0"/>
                  <a:t>What if this wave equation </a:t>
                </a:r>
                <a14:m>
                  <m:oMath xmlns:m="http://schemas.openxmlformats.org/officeDocument/2006/math">
                    <m:r>
                      <a:rPr lang="en-GB" sz="4400" i="1" smtClean="0">
                        <a:latin typeface="Cambria Math" panose="02040503050406030204" pitchFamily="18" charset="0"/>
                      </a:rPr>
                      <m:t>□</m:t>
                    </m:r>
                    <m:sSub>
                      <m:sSubPr>
                        <m:ctrlP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400" b="0" dirty="0"/>
                  <a:t> </a:t>
                </a:r>
                <a:br>
                  <a:rPr lang="en-GB" sz="4400" b="0" dirty="0"/>
                </a:br>
                <a:r>
                  <a:rPr lang="en-GB" sz="4400" b="0" dirty="0"/>
                  <a:t>is </a:t>
                </a:r>
                <a:r>
                  <a:rPr lang="en-GB" sz="4400" dirty="0"/>
                  <a:t>just the result of “wavey” coordinate lines?</a:t>
                </a:r>
                <a:endParaRPr lang="en-CA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99273B-9FD2-4512-9DDC-BA62D775F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56" y="5163424"/>
                <a:ext cx="10686144" cy="1500988"/>
              </a:xfrm>
              <a:prstGeom prst="rect">
                <a:avLst/>
              </a:prstGeom>
              <a:blipFill>
                <a:blip r:embed="rId5"/>
                <a:stretch>
                  <a:fillRect l="-2282" t="-7724" b="-186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91A1A3-AE7D-4EC4-B0ED-2FB076D46AA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716920" y="2801880"/>
              <a:ext cx="8417880" cy="3188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91A1A3-AE7D-4EC4-B0ED-2FB076D46A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7560" y="2792520"/>
                <a:ext cx="8436600" cy="3207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6861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70"/>
    </mc:Choice>
    <mc:Fallback xmlns="">
      <p:transition spd="slow" advTm="387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467F7F-351F-4B82-B06E-7D2958368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33255" t="5535" r="40396" b="47276"/>
          <a:stretch/>
        </p:blipFill>
        <p:spPr>
          <a:xfrm>
            <a:off x="587423" y="578512"/>
            <a:ext cx="4075388" cy="40869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AF50517-1EC0-4C8D-B3DE-375CD0DF05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33255" t="5535" r="40396" b="47276"/>
          <a:stretch/>
        </p:blipFill>
        <p:spPr>
          <a:xfrm>
            <a:off x="7677905" y="595393"/>
            <a:ext cx="4075388" cy="4086922"/>
          </a:xfrm>
          <a:prstGeom prst="rect">
            <a:avLst/>
          </a:prstGeom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B8F77D1D-589F-4E08-8671-A3B6DCA08F1D}"/>
              </a:ext>
            </a:extLst>
          </p:cNvPr>
          <p:cNvSpPr/>
          <p:nvPr/>
        </p:nvSpPr>
        <p:spPr>
          <a:xfrm>
            <a:off x="6460744" y="160787"/>
            <a:ext cx="1108368" cy="4844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6A034F4-689E-4A57-BE95-FC740E59F753}"/>
              </a:ext>
            </a:extLst>
          </p:cNvPr>
          <p:cNvSpPr/>
          <p:nvPr/>
        </p:nvSpPr>
        <p:spPr>
          <a:xfrm>
            <a:off x="6613144" y="313187"/>
            <a:ext cx="1108368" cy="4844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D069B7-7F80-4AE4-A933-D6B3E47D1D22}"/>
              </a:ext>
            </a:extLst>
          </p:cNvPr>
          <p:cNvGrpSpPr/>
          <p:nvPr/>
        </p:nvGrpSpPr>
        <p:grpSpPr>
          <a:xfrm>
            <a:off x="7837600" y="-1358243"/>
            <a:ext cx="3918859" cy="7011135"/>
            <a:chOff x="7837600" y="-1358243"/>
            <a:chExt cx="3918859" cy="7011135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DA1B9945-1758-444D-B37E-45288A586563}"/>
                </a:ext>
              </a:extLst>
            </p:cNvPr>
            <p:cNvGrpSpPr/>
            <p:nvPr/>
          </p:nvGrpSpPr>
          <p:grpSpPr>
            <a:xfrm rot="5400000">
              <a:off x="6271171" y="213913"/>
              <a:ext cx="7011135" cy="3866823"/>
              <a:chOff x="6838214" y="725134"/>
              <a:chExt cx="7011135" cy="3866823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1AE987E9-2942-4671-9C10-48F832B868E0}"/>
                  </a:ext>
                </a:extLst>
              </p:cNvPr>
              <p:cNvGrpSpPr/>
              <p:nvPr/>
            </p:nvGrpSpPr>
            <p:grpSpPr>
              <a:xfrm rot="10800000">
                <a:off x="6844074" y="4242061"/>
                <a:ext cx="7004197" cy="349896"/>
                <a:chOff x="5717365" y="4875155"/>
                <a:chExt cx="8672609" cy="1385672"/>
              </a:xfrm>
            </p:grpSpPr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21CAE072-B575-4044-BE40-3CB87DEE0BEB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9C28C039-C2B4-4BFD-B0E8-513474BCB807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4FF0474C-5188-4563-BA10-26F234E48B3A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F1DB4E6A-A3CA-47D9-A744-1C05DDA0A2DA}"/>
                  </a:ext>
                </a:extLst>
              </p:cNvPr>
              <p:cNvGrpSpPr/>
              <p:nvPr/>
            </p:nvGrpSpPr>
            <p:grpSpPr>
              <a:xfrm flipH="1">
                <a:off x="6845152" y="3054723"/>
                <a:ext cx="7004197" cy="349896"/>
                <a:chOff x="5717365" y="4875155"/>
                <a:chExt cx="8672609" cy="1385672"/>
              </a:xfrm>
            </p:grpSpPr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7BEA58B8-1D7B-44E3-86AB-D34BA34857A5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F9094D38-0D5A-438D-B1F7-60436834E2AE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D645DF7D-ACCD-4ABA-9B4A-E89D071101E5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9D9224F0-ACE6-4E80-A1FB-DC66CA13BDA5}"/>
                  </a:ext>
                </a:extLst>
              </p:cNvPr>
              <p:cNvGrpSpPr/>
              <p:nvPr/>
            </p:nvGrpSpPr>
            <p:grpSpPr>
              <a:xfrm rot="10800000">
                <a:off x="6838214" y="1912473"/>
                <a:ext cx="7004197" cy="349896"/>
                <a:chOff x="5717365" y="4875155"/>
                <a:chExt cx="8672609" cy="1385673"/>
              </a:xfrm>
            </p:grpSpPr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C87AD872-B525-4FC1-95C5-3F523E216ADF}"/>
                    </a:ext>
                  </a:extLst>
                </p:cNvPr>
                <p:cNvSpPr/>
                <p:nvPr/>
              </p:nvSpPr>
              <p:spPr>
                <a:xfrm>
                  <a:off x="8608236" y="4875157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65F6534C-863C-42C2-8A19-104D5717CA4C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13660AD4-6164-4210-A39E-892E039D4FB6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5715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FEB2C291-361F-4F85-B54F-4DF13E8B7796}"/>
                  </a:ext>
                </a:extLst>
              </p:cNvPr>
              <p:cNvGrpSpPr/>
              <p:nvPr/>
            </p:nvGrpSpPr>
            <p:grpSpPr>
              <a:xfrm flipH="1">
                <a:off x="6839291" y="725134"/>
                <a:ext cx="7004197" cy="351728"/>
                <a:chOff x="1101822" y="2736164"/>
                <a:chExt cx="8672609" cy="1392931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99E3D0B1-ED7C-4D1F-9D13-E5206B741681}"/>
                    </a:ext>
                  </a:extLst>
                </p:cNvPr>
                <p:cNvGrpSpPr/>
                <p:nvPr/>
              </p:nvGrpSpPr>
              <p:grpSpPr>
                <a:xfrm>
                  <a:off x="1101822" y="2736164"/>
                  <a:ext cx="8672609" cy="1385672"/>
                  <a:chOff x="5717365" y="4875155"/>
                  <a:chExt cx="8672609" cy="1385672"/>
                </a:xfrm>
              </p:grpSpPr>
              <p:sp>
                <p:nvSpPr>
                  <p:cNvPr id="159" name="Freeform: Shape 158">
                    <a:extLst>
                      <a:ext uri="{FF2B5EF4-FFF2-40B4-BE49-F238E27FC236}">
                        <a16:creationId xmlns:a16="http://schemas.microsoft.com/office/drawing/2014/main" id="{B3BE76A4-1BF1-42EC-A16B-4B72F80289BF}"/>
                      </a:ext>
                    </a:extLst>
                  </p:cNvPr>
                  <p:cNvSpPr/>
                  <p:nvPr/>
                </p:nvSpPr>
                <p:spPr>
                  <a:xfrm>
                    <a:off x="8608236" y="4875156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60" name="Freeform: Shape 159">
                    <a:extLst>
                      <a:ext uri="{FF2B5EF4-FFF2-40B4-BE49-F238E27FC236}">
                        <a16:creationId xmlns:a16="http://schemas.microsoft.com/office/drawing/2014/main" id="{E175C872-719F-47EC-95DF-D266A33CFC22}"/>
                      </a:ext>
                    </a:extLst>
                  </p:cNvPr>
                  <p:cNvSpPr/>
                  <p:nvPr/>
                </p:nvSpPr>
                <p:spPr>
                  <a:xfrm>
                    <a:off x="11499105" y="4875155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61" name="Freeform: Shape 160">
                    <a:extLst>
                      <a:ext uri="{FF2B5EF4-FFF2-40B4-BE49-F238E27FC236}">
                        <a16:creationId xmlns:a16="http://schemas.microsoft.com/office/drawing/2014/main" id="{D3FF7449-459A-442A-94B6-5DBA1249D085}"/>
                      </a:ext>
                    </a:extLst>
                  </p:cNvPr>
                  <p:cNvSpPr/>
                  <p:nvPr/>
                </p:nvSpPr>
                <p:spPr>
                  <a:xfrm>
                    <a:off x="5717365" y="4875155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9EC13C90-2721-4074-9C49-27EC7C2A323B}"/>
                    </a:ext>
                  </a:extLst>
                </p:cNvPr>
                <p:cNvGrpSpPr/>
                <p:nvPr/>
              </p:nvGrpSpPr>
              <p:grpSpPr>
                <a:xfrm rot="10800000">
                  <a:off x="3985434" y="2743423"/>
                  <a:ext cx="5781740" cy="1385672"/>
                  <a:chOff x="5717365" y="4875155"/>
                  <a:chExt cx="5781740" cy="1385672"/>
                </a:xfrm>
              </p:grpSpPr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4B6708B4-D9FC-4DBE-8526-7E21408F513D}"/>
                      </a:ext>
                    </a:extLst>
                  </p:cNvPr>
                  <p:cNvSpPr/>
                  <p:nvPr/>
                </p:nvSpPr>
                <p:spPr>
                  <a:xfrm>
                    <a:off x="8608236" y="4875156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58" name="Freeform: Shape 157">
                    <a:extLst>
                      <a:ext uri="{FF2B5EF4-FFF2-40B4-BE49-F238E27FC236}">
                        <a16:creationId xmlns:a16="http://schemas.microsoft.com/office/drawing/2014/main" id="{A9B5BB23-5E1F-42F0-B84B-CB398364682F}"/>
                      </a:ext>
                    </a:extLst>
                  </p:cNvPr>
                  <p:cNvSpPr/>
                  <p:nvPr/>
                </p:nvSpPr>
                <p:spPr>
                  <a:xfrm>
                    <a:off x="5717365" y="4875155"/>
                    <a:ext cx="2890869" cy="1385671"/>
                  </a:xfrm>
                  <a:custGeom>
                    <a:avLst/>
                    <a:gdLst>
                      <a:gd name="connsiteX0" fmla="*/ 0 w 4210050"/>
                      <a:gd name="connsiteY0" fmla="*/ 722366 h 1447619"/>
                      <a:gd name="connsiteX1" fmla="*/ 238125 w 4210050"/>
                      <a:gd name="connsiteY1" fmla="*/ 365178 h 1447619"/>
                      <a:gd name="connsiteX2" fmla="*/ 481012 w 4210050"/>
                      <a:gd name="connsiteY2" fmla="*/ 88953 h 1447619"/>
                      <a:gd name="connsiteX3" fmla="*/ 728662 w 4210050"/>
                      <a:gd name="connsiteY3" fmla="*/ 3228 h 1447619"/>
                      <a:gd name="connsiteX4" fmla="*/ 938212 w 4210050"/>
                      <a:gd name="connsiteY4" fmla="*/ 79428 h 1447619"/>
                      <a:gd name="connsiteX5" fmla="*/ 1190625 w 4210050"/>
                      <a:gd name="connsiteY5" fmla="*/ 322316 h 1447619"/>
                      <a:gd name="connsiteX6" fmla="*/ 1457325 w 4210050"/>
                      <a:gd name="connsiteY6" fmla="*/ 731891 h 1447619"/>
                      <a:gd name="connsiteX7" fmla="*/ 1685925 w 4210050"/>
                      <a:gd name="connsiteY7" fmla="*/ 1098603 h 1447619"/>
                      <a:gd name="connsiteX8" fmla="*/ 1900237 w 4210050"/>
                      <a:gd name="connsiteY8" fmla="*/ 1336728 h 1447619"/>
                      <a:gd name="connsiteX9" fmla="*/ 2143125 w 4210050"/>
                      <a:gd name="connsiteY9" fmla="*/ 1446266 h 1447619"/>
                      <a:gd name="connsiteX10" fmla="*/ 2376487 w 4210050"/>
                      <a:gd name="connsiteY10" fmla="*/ 1384353 h 1447619"/>
                      <a:gd name="connsiteX11" fmla="*/ 2586037 w 4210050"/>
                      <a:gd name="connsiteY11" fmla="*/ 1193853 h 1447619"/>
                      <a:gd name="connsiteX12" fmla="*/ 2905125 w 4210050"/>
                      <a:gd name="connsiteY12" fmla="*/ 722366 h 1447619"/>
                      <a:gd name="connsiteX13" fmla="*/ 3114675 w 4210050"/>
                      <a:gd name="connsiteY13" fmla="*/ 393753 h 1447619"/>
                      <a:gd name="connsiteX14" fmla="*/ 3333750 w 4210050"/>
                      <a:gd name="connsiteY14" fmla="*/ 136578 h 1447619"/>
                      <a:gd name="connsiteX15" fmla="*/ 3567112 w 4210050"/>
                      <a:gd name="connsiteY15" fmla="*/ 12753 h 1447619"/>
                      <a:gd name="connsiteX16" fmla="*/ 3733800 w 4210050"/>
                      <a:gd name="connsiteY16" fmla="*/ 22278 h 1447619"/>
                      <a:gd name="connsiteX17" fmla="*/ 3962400 w 4210050"/>
                      <a:gd name="connsiteY17" fmla="*/ 174678 h 1447619"/>
                      <a:gd name="connsiteX18" fmla="*/ 4210050 w 4210050"/>
                      <a:gd name="connsiteY18" fmla="*/ 498528 h 1447619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567112 w 4210050"/>
                      <a:gd name="connsiteY15" fmla="*/ 9598 h 1444464"/>
                      <a:gd name="connsiteX16" fmla="*/ 3962400 w 4210050"/>
                      <a:gd name="connsiteY16" fmla="*/ 171523 h 1444464"/>
                      <a:gd name="connsiteX17" fmla="*/ 4210050 w 4210050"/>
                      <a:gd name="connsiteY17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3962400 w 4210050"/>
                      <a:gd name="connsiteY15" fmla="*/ 171523 h 1444464"/>
                      <a:gd name="connsiteX16" fmla="*/ 4210050 w 4210050"/>
                      <a:gd name="connsiteY16" fmla="*/ 495373 h 1444464"/>
                      <a:gd name="connsiteX0" fmla="*/ 0 w 4210050"/>
                      <a:gd name="connsiteY0" fmla="*/ 719211 h 1444464"/>
                      <a:gd name="connsiteX1" fmla="*/ 238125 w 4210050"/>
                      <a:gd name="connsiteY1" fmla="*/ 362023 h 1444464"/>
                      <a:gd name="connsiteX2" fmla="*/ 481012 w 4210050"/>
                      <a:gd name="connsiteY2" fmla="*/ 85798 h 1444464"/>
                      <a:gd name="connsiteX3" fmla="*/ 728662 w 4210050"/>
                      <a:gd name="connsiteY3" fmla="*/ 73 h 1444464"/>
                      <a:gd name="connsiteX4" fmla="*/ 938212 w 4210050"/>
                      <a:gd name="connsiteY4" fmla="*/ 76273 h 1444464"/>
                      <a:gd name="connsiteX5" fmla="*/ 1190625 w 4210050"/>
                      <a:gd name="connsiteY5" fmla="*/ 319161 h 1444464"/>
                      <a:gd name="connsiteX6" fmla="*/ 1457325 w 4210050"/>
                      <a:gd name="connsiteY6" fmla="*/ 728736 h 1444464"/>
                      <a:gd name="connsiteX7" fmla="*/ 1685925 w 4210050"/>
                      <a:gd name="connsiteY7" fmla="*/ 1095448 h 1444464"/>
                      <a:gd name="connsiteX8" fmla="*/ 1900237 w 4210050"/>
                      <a:gd name="connsiteY8" fmla="*/ 1333573 h 1444464"/>
                      <a:gd name="connsiteX9" fmla="*/ 2143125 w 4210050"/>
                      <a:gd name="connsiteY9" fmla="*/ 1443111 h 1444464"/>
                      <a:gd name="connsiteX10" fmla="*/ 2376487 w 4210050"/>
                      <a:gd name="connsiteY10" fmla="*/ 1381198 h 1444464"/>
                      <a:gd name="connsiteX11" fmla="*/ 2586037 w 4210050"/>
                      <a:gd name="connsiteY11" fmla="*/ 1190698 h 1444464"/>
                      <a:gd name="connsiteX12" fmla="*/ 2905125 w 4210050"/>
                      <a:gd name="connsiteY12" fmla="*/ 719211 h 1444464"/>
                      <a:gd name="connsiteX13" fmla="*/ 3114675 w 4210050"/>
                      <a:gd name="connsiteY13" fmla="*/ 390598 h 1444464"/>
                      <a:gd name="connsiteX14" fmla="*/ 3333750 w 4210050"/>
                      <a:gd name="connsiteY14" fmla="*/ 133423 h 1444464"/>
                      <a:gd name="connsiteX15" fmla="*/ 4210050 w 4210050"/>
                      <a:gd name="connsiteY15" fmla="*/ 49537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333750"/>
                      <a:gd name="connsiteY0" fmla="*/ 719211 h 1444464"/>
                      <a:gd name="connsiteX1" fmla="*/ 238125 w 3333750"/>
                      <a:gd name="connsiteY1" fmla="*/ 362023 h 1444464"/>
                      <a:gd name="connsiteX2" fmla="*/ 481012 w 3333750"/>
                      <a:gd name="connsiteY2" fmla="*/ 85798 h 1444464"/>
                      <a:gd name="connsiteX3" fmla="*/ 728662 w 3333750"/>
                      <a:gd name="connsiteY3" fmla="*/ 73 h 1444464"/>
                      <a:gd name="connsiteX4" fmla="*/ 938212 w 3333750"/>
                      <a:gd name="connsiteY4" fmla="*/ 76273 h 1444464"/>
                      <a:gd name="connsiteX5" fmla="*/ 1190625 w 3333750"/>
                      <a:gd name="connsiteY5" fmla="*/ 319161 h 1444464"/>
                      <a:gd name="connsiteX6" fmla="*/ 1457325 w 3333750"/>
                      <a:gd name="connsiteY6" fmla="*/ 728736 h 1444464"/>
                      <a:gd name="connsiteX7" fmla="*/ 1685925 w 3333750"/>
                      <a:gd name="connsiteY7" fmla="*/ 1095448 h 1444464"/>
                      <a:gd name="connsiteX8" fmla="*/ 1900237 w 3333750"/>
                      <a:gd name="connsiteY8" fmla="*/ 1333573 h 1444464"/>
                      <a:gd name="connsiteX9" fmla="*/ 2143125 w 3333750"/>
                      <a:gd name="connsiteY9" fmla="*/ 1443111 h 1444464"/>
                      <a:gd name="connsiteX10" fmla="*/ 2376487 w 3333750"/>
                      <a:gd name="connsiteY10" fmla="*/ 1381198 h 1444464"/>
                      <a:gd name="connsiteX11" fmla="*/ 2586037 w 3333750"/>
                      <a:gd name="connsiteY11" fmla="*/ 1190698 h 1444464"/>
                      <a:gd name="connsiteX12" fmla="*/ 2905125 w 3333750"/>
                      <a:gd name="connsiteY12" fmla="*/ 719211 h 1444464"/>
                      <a:gd name="connsiteX13" fmla="*/ 3114675 w 3333750"/>
                      <a:gd name="connsiteY13" fmla="*/ 390598 h 1444464"/>
                      <a:gd name="connsiteX14" fmla="*/ 3333750 w 3333750"/>
                      <a:gd name="connsiteY14" fmla="*/ 133423 h 1444464"/>
                      <a:gd name="connsiteX0" fmla="*/ 0 w 3114675"/>
                      <a:gd name="connsiteY0" fmla="*/ 719211 h 1444464"/>
                      <a:gd name="connsiteX1" fmla="*/ 238125 w 3114675"/>
                      <a:gd name="connsiteY1" fmla="*/ 362023 h 1444464"/>
                      <a:gd name="connsiteX2" fmla="*/ 481012 w 3114675"/>
                      <a:gd name="connsiteY2" fmla="*/ 85798 h 1444464"/>
                      <a:gd name="connsiteX3" fmla="*/ 728662 w 3114675"/>
                      <a:gd name="connsiteY3" fmla="*/ 73 h 1444464"/>
                      <a:gd name="connsiteX4" fmla="*/ 938212 w 3114675"/>
                      <a:gd name="connsiteY4" fmla="*/ 76273 h 1444464"/>
                      <a:gd name="connsiteX5" fmla="*/ 1190625 w 3114675"/>
                      <a:gd name="connsiteY5" fmla="*/ 319161 h 1444464"/>
                      <a:gd name="connsiteX6" fmla="*/ 1457325 w 3114675"/>
                      <a:gd name="connsiteY6" fmla="*/ 728736 h 1444464"/>
                      <a:gd name="connsiteX7" fmla="*/ 1685925 w 3114675"/>
                      <a:gd name="connsiteY7" fmla="*/ 1095448 h 1444464"/>
                      <a:gd name="connsiteX8" fmla="*/ 1900237 w 3114675"/>
                      <a:gd name="connsiteY8" fmla="*/ 1333573 h 1444464"/>
                      <a:gd name="connsiteX9" fmla="*/ 2143125 w 3114675"/>
                      <a:gd name="connsiteY9" fmla="*/ 1443111 h 1444464"/>
                      <a:gd name="connsiteX10" fmla="*/ 2376487 w 3114675"/>
                      <a:gd name="connsiteY10" fmla="*/ 1381198 h 1444464"/>
                      <a:gd name="connsiteX11" fmla="*/ 2586037 w 3114675"/>
                      <a:gd name="connsiteY11" fmla="*/ 1190698 h 1444464"/>
                      <a:gd name="connsiteX12" fmla="*/ 2905125 w 3114675"/>
                      <a:gd name="connsiteY12" fmla="*/ 719211 h 1444464"/>
                      <a:gd name="connsiteX13" fmla="*/ 3114675 w 3114675"/>
                      <a:gd name="connsiteY13" fmla="*/ 390598 h 1444464"/>
                      <a:gd name="connsiteX0" fmla="*/ 0 w 3081337"/>
                      <a:gd name="connsiteY0" fmla="*/ 719211 h 1444464"/>
                      <a:gd name="connsiteX1" fmla="*/ 238125 w 3081337"/>
                      <a:gd name="connsiteY1" fmla="*/ 362023 h 1444464"/>
                      <a:gd name="connsiteX2" fmla="*/ 481012 w 3081337"/>
                      <a:gd name="connsiteY2" fmla="*/ 85798 h 1444464"/>
                      <a:gd name="connsiteX3" fmla="*/ 728662 w 3081337"/>
                      <a:gd name="connsiteY3" fmla="*/ 73 h 1444464"/>
                      <a:gd name="connsiteX4" fmla="*/ 938212 w 3081337"/>
                      <a:gd name="connsiteY4" fmla="*/ 76273 h 1444464"/>
                      <a:gd name="connsiteX5" fmla="*/ 1190625 w 3081337"/>
                      <a:gd name="connsiteY5" fmla="*/ 319161 h 1444464"/>
                      <a:gd name="connsiteX6" fmla="*/ 1457325 w 3081337"/>
                      <a:gd name="connsiteY6" fmla="*/ 728736 h 1444464"/>
                      <a:gd name="connsiteX7" fmla="*/ 1685925 w 3081337"/>
                      <a:gd name="connsiteY7" fmla="*/ 1095448 h 1444464"/>
                      <a:gd name="connsiteX8" fmla="*/ 1900237 w 3081337"/>
                      <a:gd name="connsiteY8" fmla="*/ 1333573 h 1444464"/>
                      <a:gd name="connsiteX9" fmla="*/ 2143125 w 3081337"/>
                      <a:gd name="connsiteY9" fmla="*/ 1443111 h 1444464"/>
                      <a:gd name="connsiteX10" fmla="*/ 2376487 w 3081337"/>
                      <a:gd name="connsiteY10" fmla="*/ 1381198 h 1444464"/>
                      <a:gd name="connsiteX11" fmla="*/ 2586037 w 3081337"/>
                      <a:gd name="connsiteY11" fmla="*/ 1190698 h 1444464"/>
                      <a:gd name="connsiteX12" fmla="*/ 2905125 w 3081337"/>
                      <a:gd name="connsiteY12" fmla="*/ 719211 h 1444464"/>
                      <a:gd name="connsiteX13" fmla="*/ 3081337 w 3081337"/>
                      <a:gd name="connsiteY13" fmla="*/ 462036 h 1444464"/>
                      <a:gd name="connsiteX0" fmla="*/ 0 w 2905125"/>
                      <a:gd name="connsiteY0" fmla="*/ 719211 h 1444464"/>
                      <a:gd name="connsiteX1" fmla="*/ 238125 w 2905125"/>
                      <a:gd name="connsiteY1" fmla="*/ 362023 h 1444464"/>
                      <a:gd name="connsiteX2" fmla="*/ 481012 w 2905125"/>
                      <a:gd name="connsiteY2" fmla="*/ 85798 h 1444464"/>
                      <a:gd name="connsiteX3" fmla="*/ 728662 w 2905125"/>
                      <a:gd name="connsiteY3" fmla="*/ 73 h 1444464"/>
                      <a:gd name="connsiteX4" fmla="*/ 938212 w 2905125"/>
                      <a:gd name="connsiteY4" fmla="*/ 76273 h 1444464"/>
                      <a:gd name="connsiteX5" fmla="*/ 1190625 w 2905125"/>
                      <a:gd name="connsiteY5" fmla="*/ 319161 h 1444464"/>
                      <a:gd name="connsiteX6" fmla="*/ 1457325 w 2905125"/>
                      <a:gd name="connsiteY6" fmla="*/ 728736 h 1444464"/>
                      <a:gd name="connsiteX7" fmla="*/ 1685925 w 2905125"/>
                      <a:gd name="connsiteY7" fmla="*/ 1095448 h 1444464"/>
                      <a:gd name="connsiteX8" fmla="*/ 1900237 w 2905125"/>
                      <a:gd name="connsiteY8" fmla="*/ 1333573 h 1444464"/>
                      <a:gd name="connsiteX9" fmla="*/ 2143125 w 2905125"/>
                      <a:gd name="connsiteY9" fmla="*/ 1443111 h 1444464"/>
                      <a:gd name="connsiteX10" fmla="*/ 2376487 w 2905125"/>
                      <a:gd name="connsiteY10" fmla="*/ 1381198 h 1444464"/>
                      <a:gd name="connsiteX11" fmla="*/ 2586037 w 2905125"/>
                      <a:gd name="connsiteY11" fmla="*/ 1190698 h 1444464"/>
                      <a:gd name="connsiteX12" fmla="*/ 2905125 w 2905125"/>
                      <a:gd name="connsiteY12" fmla="*/ 719211 h 1444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05125" h="1444464">
                        <a:moveTo>
                          <a:pt x="0" y="719211"/>
                        </a:moveTo>
                        <a:cubicBezTo>
                          <a:pt x="78978" y="593401"/>
                          <a:pt x="157956" y="467592"/>
                          <a:pt x="238125" y="362023"/>
                        </a:cubicBezTo>
                        <a:cubicBezTo>
                          <a:pt x="318294" y="256454"/>
                          <a:pt x="399256" y="146123"/>
                          <a:pt x="481012" y="85798"/>
                        </a:cubicBezTo>
                        <a:cubicBezTo>
                          <a:pt x="562768" y="25473"/>
                          <a:pt x="652462" y="1660"/>
                          <a:pt x="728662" y="73"/>
                        </a:cubicBezTo>
                        <a:cubicBezTo>
                          <a:pt x="804862" y="-1514"/>
                          <a:pt x="861218" y="23092"/>
                          <a:pt x="938212" y="76273"/>
                        </a:cubicBezTo>
                        <a:cubicBezTo>
                          <a:pt x="1015206" y="129454"/>
                          <a:pt x="1104106" y="210417"/>
                          <a:pt x="1190625" y="319161"/>
                        </a:cubicBezTo>
                        <a:cubicBezTo>
                          <a:pt x="1277144" y="427905"/>
                          <a:pt x="1374775" y="599355"/>
                          <a:pt x="1457325" y="728736"/>
                        </a:cubicBezTo>
                        <a:cubicBezTo>
                          <a:pt x="1539875" y="858117"/>
                          <a:pt x="1612106" y="994642"/>
                          <a:pt x="1685925" y="1095448"/>
                        </a:cubicBezTo>
                        <a:cubicBezTo>
                          <a:pt x="1759744" y="1196254"/>
                          <a:pt x="1824037" y="1275629"/>
                          <a:pt x="1900237" y="1333573"/>
                        </a:cubicBezTo>
                        <a:cubicBezTo>
                          <a:pt x="1976437" y="1391517"/>
                          <a:pt x="2063750" y="1435174"/>
                          <a:pt x="2143125" y="1443111"/>
                        </a:cubicBezTo>
                        <a:cubicBezTo>
                          <a:pt x="2222500" y="1451048"/>
                          <a:pt x="2302668" y="1423267"/>
                          <a:pt x="2376487" y="1381198"/>
                        </a:cubicBezTo>
                        <a:cubicBezTo>
                          <a:pt x="2450306" y="1339129"/>
                          <a:pt x="2497931" y="1301029"/>
                          <a:pt x="2586037" y="1190698"/>
                        </a:cubicBezTo>
                        <a:cubicBezTo>
                          <a:pt x="2674143" y="1080367"/>
                          <a:pt x="2822575" y="840655"/>
                          <a:pt x="2905125" y="719211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66FABB9-D48A-4DCC-A82A-1FABC6CF3D66}"/>
                </a:ext>
              </a:extLst>
            </p:cNvPr>
            <p:cNvGrpSpPr/>
            <p:nvPr/>
          </p:nvGrpSpPr>
          <p:grpSpPr>
            <a:xfrm rot="16200000">
              <a:off x="8048058" y="733264"/>
              <a:ext cx="3497943" cy="3918859"/>
              <a:chOff x="863599" y="515257"/>
              <a:chExt cx="3497943" cy="3918859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77EE873-499D-48ED-B017-56C5DBBB9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599" y="515257"/>
                <a:ext cx="0" cy="3918858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41A8BD8-BD29-4123-A259-5AC80A80F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6513" y="515258"/>
                <a:ext cx="0" cy="3918858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6F27886-1616-44C0-86E1-663E019D0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1542" y="515257"/>
                <a:ext cx="0" cy="3918858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E0CBE20-17C5-40E4-B53F-EB6EDB1B1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5885" y="515257"/>
                <a:ext cx="0" cy="3918858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72B9B29-7530-4235-9A35-B5BA52159727}"/>
              </a:ext>
            </a:extLst>
          </p:cNvPr>
          <p:cNvSpPr/>
          <p:nvPr/>
        </p:nvSpPr>
        <p:spPr>
          <a:xfrm rot="5400000">
            <a:off x="8445862" y="-3037322"/>
            <a:ext cx="2722561" cy="4844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15DDBD5-33D6-43B9-9182-B39B4A4A7B0C}"/>
              </a:ext>
            </a:extLst>
          </p:cNvPr>
          <p:cNvSpPr/>
          <p:nvPr/>
        </p:nvSpPr>
        <p:spPr>
          <a:xfrm>
            <a:off x="11918715" y="313187"/>
            <a:ext cx="2513582" cy="4844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0D779C7-41FC-4D6F-B8C6-A08778522CDE}"/>
              </a:ext>
            </a:extLst>
          </p:cNvPr>
          <p:cNvSpPr/>
          <p:nvPr/>
        </p:nvSpPr>
        <p:spPr>
          <a:xfrm rot="16200000">
            <a:off x="8486926" y="3564310"/>
            <a:ext cx="2747057" cy="4844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AB0FFBE-35C0-4D7D-82BC-A7920D15B580}"/>
              </a:ext>
            </a:extLst>
          </p:cNvPr>
          <p:cNvGrpSpPr/>
          <p:nvPr/>
        </p:nvGrpSpPr>
        <p:grpSpPr>
          <a:xfrm>
            <a:off x="6727436" y="-90420"/>
            <a:ext cx="1809791" cy="3046592"/>
            <a:chOff x="6727436" y="-90420"/>
            <a:chExt cx="1809791" cy="3046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6DCA893-910E-4D61-BDDF-00E53E14C5D4}"/>
                    </a:ext>
                  </a:extLst>
                </p:cNvPr>
                <p:cNvSpPr txBox="1"/>
                <p:nvPr/>
              </p:nvSpPr>
              <p:spPr>
                <a:xfrm>
                  <a:off x="6727436" y="-90420"/>
                  <a:ext cx="1809791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time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6DCA893-910E-4D61-BDDF-00E53E14C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436" y="-90420"/>
                  <a:ext cx="1809791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12162" t="-15517" b="-36207"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04377AD-D9AE-4A2D-A75A-77F8A33E8FD0}"/>
                </a:ext>
              </a:extLst>
            </p:cNvPr>
            <p:cNvSpPr/>
            <p:nvPr/>
          </p:nvSpPr>
          <p:spPr>
            <a:xfrm rot="16200000">
              <a:off x="5946510" y="1613858"/>
              <a:ext cx="2334732" cy="349896"/>
            </a:xfrm>
            <a:custGeom>
              <a:avLst/>
              <a:gdLst>
                <a:gd name="connsiteX0" fmla="*/ 0 w 4210050"/>
                <a:gd name="connsiteY0" fmla="*/ 722366 h 1447619"/>
                <a:gd name="connsiteX1" fmla="*/ 238125 w 4210050"/>
                <a:gd name="connsiteY1" fmla="*/ 365178 h 1447619"/>
                <a:gd name="connsiteX2" fmla="*/ 481012 w 4210050"/>
                <a:gd name="connsiteY2" fmla="*/ 88953 h 1447619"/>
                <a:gd name="connsiteX3" fmla="*/ 728662 w 4210050"/>
                <a:gd name="connsiteY3" fmla="*/ 3228 h 1447619"/>
                <a:gd name="connsiteX4" fmla="*/ 938212 w 4210050"/>
                <a:gd name="connsiteY4" fmla="*/ 79428 h 1447619"/>
                <a:gd name="connsiteX5" fmla="*/ 1190625 w 4210050"/>
                <a:gd name="connsiteY5" fmla="*/ 322316 h 1447619"/>
                <a:gd name="connsiteX6" fmla="*/ 1457325 w 4210050"/>
                <a:gd name="connsiteY6" fmla="*/ 731891 h 1447619"/>
                <a:gd name="connsiteX7" fmla="*/ 1685925 w 4210050"/>
                <a:gd name="connsiteY7" fmla="*/ 1098603 h 1447619"/>
                <a:gd name="connsiteX8" fmla="*/ 1900237 w 4210050"/>
                <a:gd name="connsiteY8" fmla="*/ 1336728 h 1447619"/>
                <a:gd name="connsiteX9" fmla="*/ 2143125 w 4210050"/>
                <a:gd name="connsiteY9" fmla="*/ 1446266 h 1447619"/>
                <a:gd name="connsiteX10" fmla="*/ 2376487 w 4210050"/>
                <a:gd name="connsiteY10" fmla="*/ 1384353 h 1447619"/>
                <a:gd name="connsiteX11" fmla="*/ 2586037 w 4210050"/>
                <a:gd name="connsiteY11" fmla="*/ 1193853 h 1447619"/>
                <a:gd name="connsiteX12" fmla="*/ 2905125 w 4210050"/>
                <a:gd name="connsiteY12" fmla="*/ 722366 h 1447619"/>
                <a:gd name="connsiteX13" fmla="*/ 3114675 w 4210050"/>
                <a:gd name="connsiteY13" fmla="*/ 393753 h 1447619"/>
                <a:gd name="connsiteX14" fmla="*/ 3333750 w 4210050"/>
                <a:gd name="connsiteY14" fmla="*/ 136578 h 1447619"/>
                <a:gd name="connsiteX15" fmla="*/ 3567112 w 4210050"/>
                <a:gd name="connsiteY15" fmla="*/ 12753 h 1447619"/>
                <a:gd name="connsiteX16" fmla="*/ 3733800 w 4210050"/>
                <a:gd name="connsiteY16" fmla="*/ 22278 h 1447619"/>
                <a:gd name="connsiteX17" fmla="*/ 3962400 w 4210050"/>
                <a:gd name="connsiteY17" fmla="*/ 174678 h 1447619"/>
                <a:gd name="connsiteX18" fmla="*/ 4210050 w 4210050"/>
                <a:gd name="connsiteY18" fmla="*/ 498528 h 1447619"/>
                <a:gd name="connsiteX0" fmla="*/ 0 w 4210050"/>
                <a:gd name="connsiteY0" fmla="*/ 719211 h 1444464"/>
                <a:gd name="connsiteX1" fmla="*/ 238125 w 4210050"/>
                <a:gd name="connsiteY1" fmla="*/ 362023 h 1444464"/>
                <a:gd name="connsiteX2" fmla="*/ 481012 w 4210050"/>
                <a:gd name="connsiteY2" fmla="*/ 85798 h 1444464"/>
                <a:gd name="connsiteX3" fmla="*/ 728662 w 4210050"/>
                <a:gd name="connsiteY3" fmla="*/ 73 h 1444464"/>
                <a:gd name="connsiteX4" fmla="*/ 938212 w 4210050"/>
                <a:gd name="connsiteY4" fmla="*/ 76273 h 1444464"/>
                <a:gd name="connsiteX5" fmla="*/ 1190625 w 4210050"/>
                <a:gd name="connsiteY5" fmla="*/ 319161 h 1444464"/>
                <a:gd name="connsiteX6" fmla="*/ 1457325 w 4210050"/>
                <a:gd name="connsiteY6" fmla="*/ 728736 h 1444464"/>
                <a:gd name="connsiteX7" fmla="*/ 1685925 w 4210050"/>
                <a:gd name="connsiteY7" fmla="*/ 1095448 h 1444464"/>
                <a:gd name="connsiteX8" fmla="*/ 1900237 w 4210050"/>
                <a:gd name="connsiteY8" fmla="*/ 1333573 h 1444464"/>
                <a:gd name="connsiteX9" fmla="*/ 2143125 w 4210050"/>
                <a:gd name="connsiteY9" fmla="*/ 1443111 h 1444464"/>
                <a:gd name="connsiteX10" fmla="*/ 2376487 w 4210050"/>
                <a:gd name="connsiteY10" fmla="*/ 1381198 h 1444464"/>
                <a:gd name="connsiteX11" fmla="*/ 2586037 w 4210050"/>
                <a:gd name="connsiteY11" fmla="*/ 1190698 h 1444464"/>
                <a:gd name="connsiteX12" fmla="*/ 2905125 w 4210050"/>
                <a:gd name="connsiteY12" fmla="*/ 719211 h 1444464"/>
                <a:gd name="connsiteX13" fmla="*/ 3114675 w 4210050"/>
                <a:gd name="connsiteY13" fmla="*/ 390598 h 1444464"/>
                <a:gd name="connsiteX14" fmla="*/ 3333750 w 4210050"/>
                <a:gd name="connsiteY14" fmla="*/ 133423 h 1444464"/>
                <a:gd name="connsiteX15" fmla="*/ 3567112 w 4210050"/>
                <a:gd name="connsiteY15" fmla="*/ 9598 h 1444464"/>
                <a:gd name="connsiteX16" fmla="*/ 3962400 w 4210050"/>
                <a:gd name="connsiteY16" fmla="*/ 171523 h 1444464"/>
                <a:gd name="connsiteX17" fmla="*/ 4210050 w 4210050"/>
                <a:gd name="connsiteY17" fmla="*/ 495373 h 1444464"/>
                <a:gd name="connsiteX0" fmla="*/ 0 w 4210050"/>
                <a:gd name="connsiteY0" fmla="*/ 719211 h 1444464"/>
                <a:gd name="connsiteX1" fmla="*/ 238125 w 4210050"/>
                <a:gd name="connsiteY1" fmla="*/ 362023 h 1444464"/>
                <a:gd name="connsiteX2" fmla="*/ 481012 w 4210050"/>
                <a:gd name="connsiteY2" fmla="*/ 85798 h 1444464"/>
                <a:gd name="connsiteX3" fmla="*/ 728662 w 4210050"/>
                <a:gd name="connsiteY3" fmla="*/ 73 h 1444464"/>
                <a:gd name="connsiteX4" fmla="*/ 938212 w 4210050"/>
                <a:gd name="connsiteY4" fmla="*/ 76273 h 1444464"/>
                <a:gd name="connsiteX5" fmla="*/ 1190625 w 4210050"/>
                <a:gd name="connsiteY5" fmla="*/ 319161 h 1444464"/>
                <a:gd name="connsiteX6" fmla="*/ 1457325 w 4210050"/>
                <a:gd name="connsiteY6" fmla="*/ 728736 h 1444464"/>
                <a:gd name="connsiteX7" fmla="*/ 1685925 w 4210050"/>
                <a:gd name="connsiteY7" fmla="*/ 1095448 h 1444464"/>
                <a:gd name="connsiteX8" fmla="*/ 1900237 w 4210050"/>
                <a:gd name="connsiteY8" fmla="*/ 1333573 h 1444464"/>
                <a:gd name="connsiteX9" fmla="*/ 2143125 w 4210050"/>
                <a:gd name="connsiteY9" fmla="*/ 1443111 h 1444464"/>
                <a:gd name="connsiteX10" fmla="*/ 2376487 w 4210050"/>
                <a:gd name="connsiteY10" fmla="*/ 1381198 h 1444464"/>
                <a:gd name="connsiteX11" fmla="*/ 2586037 w 4210050"/>
                <a:gd name="connsiteY11" fmla="*/ 1190698 h 1444464"/>
                <a:gd name="connsiteX12" fmla="*/ 2905125 w 4210050"/>
                <a:gd name="connsiteY12" fmla="*/ 719211 h 1444464"/>
                <a:gd name="connsiteX13" fmla="*/ 3114675 w 4210050"/>
                <a:gd name="connsiteY13" fmla="*/ 390598 h 1444464"/>
                <a:gd name="connsiteX14" fmla="*/ 3333750 w 4210050"/>
                <a:gd name="connsiteY14" fmla="*/ 133423 h 1444464"/>
                <a:gd name="connsiteX15" fmla="*/ 3962400 w 4210050"/>
                <a:gd name="connsiteY15" fmla="*/ 171523 h 1444464"/>
                <a:gd name="connsiteX16" fmla="*/ 4210050 w 4210050"/>
                <a:gd name="connsiteY16" fmla="*/ 495373 h 1444464"/>
                <a:gd name="connsiteX0" fmla="*/ 0 w 4210050"/>
                <a:gd name="connsiteY0" fmla="*/ 719211 h 1444464"/>
                <a:gd name="connsiteX1" fmla="*/ 238125 w 4210050"/>
                <a:gd name="connsiteY1" fmla="*/ 362023 h 1444464"/>
                <a:gd name="connsiteX2" fmla="*/ 481012 w 4210050"/>
                <a:gd name="connsiteY2" fmla="*/ 85798 h 1444464"/>
                <a:gd name="connsiteX3" fmla="*/ 728662 w 4210050"/>
                <a:gd name="connsiteY3" fmla="*/ 73 h 1444464"/>
                <a:gd name="connsiteX4" fmla="*/ 938212 w 4210050"/>
                <a:gd name="connsiteY4" fmla="*/ 76273 h 1444464"/>
                <a:gd name="connsiteX5" fmla="*/ 1190625 w 4210050"/>
                <a:gd name="connsiteY5" fmla="*/ 319161 h 1444464"/>
                <a:gd name="connsiteX6" fmla="*/ 1457325 w 4210050"/>
                <a:gd name="connsiteY6" fmla="*/ 728736 h 1444464"/>
                <a:gd name="connsiteX7" fmla="*/ 1685925 w 4210050"/>
                <a:gd name="connsiteY7" fmla="*/ 1095448 h 1444464"/>
                <a:gd name="connsiteX8" fmla="*/ 1900237 w 4210050"/>
                <a:gd name="connsiteY8" fmla="*/ 1333573 h 1444464"/>
                <a:gd name="connsiteX9" fmla="*/ 2143125 w 4210050"/>
                <a:gd name="connsiteY9" fmla="*/ 1443111 h 1444464"/>
                <a:gd name="connsiteX10" fmla="*/ 2376487 w 4210050"/>
                <a:gd name="connsiteY10" fmla="*/ 1381198 h 1444464"/>
                <a:gd name="connsiteX11" fmla="*/ 2586037 w 4210050"/>
                <a:gd name="connsiteY11" fmla="*/ 1190698 h 1444464"/>
                <a:gd name="connsiteX12" fmla="*/ 2905125 w 4210050"/>
                <a:gd name="connsiteY12" fmla="*/ 719211 h 1444464"/>
                <a:gd name="connsiteX13" fmla="*/ 3114675 w 4210050"/>
                <a:gd name="connsiteY13" fmla="*/ 390598 h 1444464"/>
                <a:gd name="connsiteX14" fmla="*/ 3333750 w 4210050"/>
                <a:gd name="connsiteY14" fmla="*/ 133423 h 1444464"/>
                <a:gd name="connsiteX15" fmla="*/ 4210050 w 4210050"/>
                <a:gd name="connsiteY15" fmla="*/ 495373 h 1444464"/>
                <a:gd name="connsiteX0" fmla="*/ 0 w 3333750"/>
                <a:gd name="connsiteY0" fmla="*/ 719211 h 1444464"/>
                <a:gd name="connsiteX1" fmla="*/ 238125 w 3333750"/>
                <a:gd name="connsiteY1" fmla="*/ 362023 h 1444464"/>
                <a:gd name="connsiteX2" fmla="*/ 481012 w 3333750"/>
                <a:gd name="connsiteY2" fmla="*/ 85798 h 1444464"/>
                <a:gd name="connsiteX3" fmla="*/ 728662 w 3333750"/>
                <a:gd name="connsiteY3" fmla="*/ 73 h 1444464"/>
                <a:gd name="connsiteX4" fmla="*/ 938212 w 3333750"/>
                <a:gd name="connsiteY4" fmla="*/ 76273 h 1444464"/>
                <a:gd name="connsiteX5" fmla="*/ 1190625 w 3333750"/>
                <a:gd name="connsiteY5" fmla="*/ 319161 h 1444464"/>
                <a:gd name="connsiteX6" fmla="*/ 1457325 w 3333750"/>
                <a:gd name="connsiteY6" fmla="*/ 728736 h 1444464"/>
                <a:gd name="connsiteX7" fmla="*/ 1685925 w 3333750"/>
                <a:gd name="connsiteY7" fmla="*/ 1095448 h 1444464"/>
                <a:gd name="connsiteX8" fmla="*/ 1900237 w 3333750"/>
                <a:gd name="connsiteY8" fmla="*/ 1333573 h 1444464"/>
                <a:gd name="connsiteX9" fmla="*/ 2143125 w 3333750"/>
                <a:gd name="connsiteY9" fmla="*/ 1443111 h 1444464"/>
                <a:gd name="connsiteX10" fmla="*/ 2376487 w 3333750"/>
                <a:gd name="connsiteY10" fmla="*/ 1381198 h 1444464"/>
                <a:gd name="connsiteX11" fmla="*/ 2586037 w 3333750"/>
                <a:gd name="connsiteY11" fmla="*/ 1190698 h 1444464"/>
                <a:gd name="connsiteX12" fmla="*/ 2905125 w 3333750"/>
                <a:gd name="connsiteY12" fmla="*/ 719211 h 1444464"/>
                <a:gd name="connsiteX13" fmla="*/ 3114675 w 3333750"/>
                <a:gd name="connsiteY13" fmla="*/ 390598 h 1444464"/>
                <a:gd name="connsiteX14" fmla="*/ 3333750 w 3333750"/>
                <a:gd name="connsiteY14" fmla="*/ 133423 h 1444464"/>
                <a:gd name="connsiteX0" fmla="*/ 0 w 3333750"/>
                <a:gd name="connsiteY0" fmla="*/ 719211 h 1444464"/>
                <a:gd name="connsiteX1" fmla="*/ 238125 w 3333750"/>
                <a:gd name="connsiteY1" fmla="*/ 362023 h 1444464"/>
                <a:gd name="connsiteX2" fmla="*/ 481012 w 3333750"/>
                <a:gd name="connsiteY2" fmla="*/ 85798 h 1444464"/>
                <a:gd name="connsiteX3" fmla="*/ 728662 w 3333750"/>
                <a:gd name="connsiteY3" fmla="*/ 73 h 1444464"/>
                <a:gd name="connsiteX4" fmla="*/ 938212 w 3333750"/>
                <a:gd name="connsiteY4" fmla="*/ 76273 h 1444464"/>
                <a:gd name="connsiteX5" fmla="*/ 1190625 w 3333750"/>
                <a:gd name="connsiteY5" fmla="*/ 319161 h 1444464"/>
                <a:gd name="connsiteX6" fmla="*/ 1457325 w 3333750"/>
                <a:gd name="connsiteY6" fmla="*/ 728736 h 1444464"/>
                <a:gd name="connsiteX7" fmla="*/ 1685925 w 3333750"/>
                <a:gd name="connsiteY7" fmla="*/ 1095448 h 1444464"/>
                <a:gd name="connsiteX8" fmla="*/ 1900237 w 3333750"/>
                <a:gd name="connsiteY8" fmla="*/ 1333573 h 1444464"/>
                <a:gd name="connsiteX9" fmla="*/ 2143125 w 3333750"/>
                <a:gd name="connsiteY9" fmla="*/ 1443111 h 1444464"/>
                <a:gd name="connsiteX10" fmla="*/ 2376487 w 3333750"/>
                <a:gd name="connsiteY10" fmla="*/ 1381198 h 1444464"/>
                <a:gd name="connsiteX11" fmla="*/ 2586037 w 3333750"/>
                <a:gd name="connsiteY11" fmla="*/ 1190698 h 1444464"/>
                <a:gd name="connsiteX12" fmla="*/ 2905125 w 3333750"/>
                <a:gd name="connsiteY12" fmla="*/ 719211 h 1444464"/>
                <a:gd name="connsiteX13" fmla="*/ 3114675 w 3333750"/>
                <a:gd name="connsiteY13" fmla="*/ 390598 h 1444464"/>
                <a:gd name="connsiteX14" fmla="*/ 3333750 w 3333750"/>
                <a:gd name="connsiteY14" fmla="*/ 133423 h 1444464"/>
                <a:gd name="connsiteX0" fmla="*/ 0 w 3333750"/>
                <a:gd name="connsiteY0" fmla="*/ 719211 h 1444464"/>
                <a:gd name="connsiteX1" fmla="*/ 238125 w 3333750"/>
                <a:gd name="connsiteY1" fmla="*/ 362023 h 1444464"/>
                <a:gd name="connsiteX2" fmla="*/ 481012 w 3333750"/>
                <a:gd name="connsiteY2" fmla="*/ 85798 h 1444464"/>
                <a:gd name="connsiteX3" fmla="*/ 728662 w 3333750"/>
                <a:gd name="connsiteY3" fmla="*/ 73 h 1444464"/>
                <a:gd name="connsiteX4" fmla="*/ 938212 w 3333750"/>
                <a:gd name="connsiteY4" fmla="*/ 76273 h 1444464"/>
                <a:gd name="connsiteX5" fmla="*/ 1190625 w 3333750"/>
                <a:gd name="connsiteY5" fmla="*/ 319161 h 1444464"/>
                <a:gd name="connsiteX6" fmla="*/ 1457325 w 3333750"/>
                <a:gd name="connsiteY6" fmla="*/ 728736 h 1444464"/>
                <a:gd name="connsiteX7" fmla="*/ 1685925 w 3333750"/>
                <a:gd name="connsiteY7" fmla="*/ 1095448 h 1444464"/>
                <a:gd name="connsiteX8" fmla="*/ 1900237 w 3333750"/>
                <a:gd name="connsiteY8" fmla="*/ 1333573 h 1444464"/>
                <a:gd name="connsiteX9" fmla="*/ 2143125 w 3333750"/>
                <a:gd name="connsiteY9" fmla="*/ 1443111 h 1444464"/>
                <a:gd name="connsiteX10" fmla="*/ 2376487 w 3333750"/>
                <a:gd name="connsiteY10" fmla="*/ 1381198 h 1444464"/>
                <a:gd name="connsiteX11" fmla="*/ 2586037 w 3333750"/>
                <a:gd name="connsiteY11" fmla="*/ 1190698 h 1444464"/>
                <a:gd name="connsiteX12" fmla="*/ 2905125 w 3333750"/>
                <a:gd name="connsiteY12" fmla="*/ 719211 h 1444464"/>
                <a:gd name="connsiteX13" fmla="*/ 3114675 w 3333750"/>
                <a:gd name="connsiteY13" fmla="*/ 390598 h 1444464"/>
                <a:gd name="connsiteX14" fmla="*/ 3333750 w 3333750"/>
                <a:gd name="connsiteY14" fmla="*/ 133423 h 1444464"/>
                <a:gd name="connsiteX0" fmla="*/ 0 w 3114675"/>
                <a:gd name="connsiteY0" fmla="*/ 719211 h 1444464"/>
                <a:gd name="connsiteX1" fmla="*/ 238125 w 3114675"/>
                <a:gd name="connsiteY1" fmla="*/ 362023 h 1444464"/>
                <a:gd name="connsiteX2" fmla="*/ 481012 w 3114675"/>
                <a:gd name="connsiteY2" fmla="*/ 85798 h 1444464"/>
                <a:gd name="connsiteX3" fmla="*/ 728662 w 3114675"/>
                <a:gd name="connsiteY3" fmla="*/ 73 h 1444464"/>
                <a:gd name="connsiteX4" fmla="*/ 938212 w 3114675"/>
                <a:gd name="connsiteY4" fmla="*/ 76273 h 1444464"/>
                <a:gd name="connsiteX5" fmla="*/ 1190625 w 3114675"/>
                <a:gd name="connsiteY5" fmla="*/ 319161 h 1444464"/>
                <a:gd name="connsiteX6" fmla="*/ 1457325 w 3114675"/>
                <a:gd name="connsiteY6" fmla="*/ 728736 h 1444464"/>
                <a:gd name="connsiteX7" fmla="*/ 1685925 w 3114675"/>
                <a:gd name="connsiteY7" fmla="*/ 1095448 h 1444464"/>
                <a:gd name="connsiteX8" fmla="*/ 1900237 w 3114675"/>
                <a:gd name="connsiteY8" fmla="*/ 1333573 h 1444464"/>
                <a:gd name="connsiteX9" fmla="*/ 2143125 w 3114675"/>
                <a:gd name="connsiteY9" fmla="*/ 1443111 h 1444464"/>
                <a:gd name="connsiteX10" fmla="*/ 2376487 w 3114675"/>
                <a:gd name="connsiteY10" fmla="*/ 1381198 h 1444464"/>
                <a:gd name="connsiteX11" fmla="*/ 2586037 w 3114675"/>
                <a:gd name="connsiteY11" fmla="*/ 1190698 h 1444464"/>
                <a:gd name="connsiteX12" fmla="*/ 2905125 w 3114675"/>
                <a:gd name="connsiteY12" fmla="*/ 719211 h 1444464"/>
                <a:gd name="connsiteX13" fmla="*/ 3114675 w 3114675"/>
                <a:gd name="connsiteY13" fmla="*/ 390598 h 1444464"/>
                <a:gd name="connsiteX0" fmla="*/ 0 w 3081337"/>
                <a:gd name="connsiteY0" fmla="*/ 719211 h 1444464"/>
                <a:gd name="connsiteX1" fmla="*/ 238125 w 3081337"/>
                <a:gd name="connsiteY1" fmla="*/ 362023 h 1444464"/>
                <a:gd name="connsiteX2" fmla="*/ 481012 w 3081337"/>
                <a:gd name="connsiteY2" fmla="*/ 85798 h 1444464"/>
                <a:gd name="connsiteX3" fmla="*/ 728662 w 3081337"/>
                <a:gd name="connsiteY3" fmla="*/ 73 h 1444464"/>
                <a:gd name="connsiteX4" fmla="*/ 938212 w 3081337"/>
                <a:gd name="connsiteY4" fmla="*/ 76273 h 1444464"/>
                <a:gd name="connsiteX5" fmla="*/ 1190625 w 3081337"/>
                <a:gd name="connsiteY5" fmla="*/ 319161 h 1444464"/>
                <a:gd name="connsiteX6" fmla="*/ 1457325 w 3081337"/>
                <a:gd name="connsiteY6" fmla="*/ 728736 h 1444464"/>
                <a:gd name="connsiteX7" fmla="*/ 1685925 w 3081337"/>
                <a:gd name="connsiteY7" fmla="*/ 1095448 h 1444464"/>
                <a:gd name="connsiteX8" fmla="*/ 1900237 w 3081337"/>
                <a:gd name="connsiteY8" fmla="*/ 1333573 h 1444464"/>
                <a:gd name="connsiteX9" fmla="*/ 2143125 w 3081337"/>
                <a:gd name="connsiteY9" fmla="*/ 1443111 h 1444464"/>
                <a:gd name="connsiteX10" fmla="*/ 2376487 w 3081337"/>
                <a:gd name="connsiteY10" fmla="*/ 1381198 h 1444464"/>
                <a:gd name="connsiteX11" fmla="*/ 2586037 w 3081337"/>
                <a:gd name="connsiteY11" fmla="*/ 1190698 h 1444464"/>
                <a:gd name="connsiteX12" fmla="*/ 2905125 w 3081337"/>
                <a:gd name="connsiteY12" fmla="*/ 719211 h 1444464"/>
                <a:gd name="connsiteX13" fmla="*/ 3081337 w 3081337"/>
                <a:gd name="connsiteY13" fmla="*/ 462036 h 1444464"/>
                <a:gd name="connsiteX0" fmla="*/ 0 w 2905125"/>
                <a:gd name="connsiteY0" fmla="*/ 719211 h 1444464"/>
                <a:gd name="connsiteX1" fmla="*/ 238125 w 2905125"/>
                <a:gd name="connsiteY1" fmla="*/ 362023 h 1444464"/>
                <a:gd name="connsiteX2" fmla="*/ 481012 w 2905125"/>
                <a:gd name="connsiteY2" fmla="*/ 85798 h 1444464"/>
                <a:gd name="connsiteX3" fmla="*/ 728662 w 2905125"/>
                <a:gd name="connsiteY3" fmla="*/ 73 h 1444464"/>
                <a:gd name="connsiteX4" fmla="*/ 938212 w 2905125"/>
                <a:gd name="connsiteY4" fmla="*/ 76273 h 1444464"/>
                <a:gd name="connsiteX5" fmla="*/ 1190625 w 2905125"/>
                <a:gd name="connsiteY5" fmla="*/ 319161 h 1444464"/>
                <a:gd name="connsiteX6" fmla="*/ 1457325 w 2905125"/>
                <a:gd name="connsiteY6" fmla="*/ 728736 h 1444464"/>
                <a:gd name="connsiteX7" fmla="*/ 1685925 w 2905125"/>
                <a:gd name="connsiteY7" fmla="*/ 1095448 h 1444464"/>
                <a:gd name="connsiteX8" fmla="*/ 1900237 w 2905125"/>
                <a:gd name="connsiteY8" fmla="*/ 1333573 h 1444464"/>
                <a:gd name="connsiteX9" fmla="*/ 2143125 w 2905125"/>
                <a:gd name="connsiteY9" fmla="*/ 1443111 h 1444464"/>
                <a:gd name="connsiteX10" fmla="*/ 2376487 w 2905125"/>
                <a:gd name="connsiteY10" fmla="*/ 1381198 h 1444464"/>
                <a:gd name="connsiteX11" fmla="*/ 2586037 w 2905125"/>
                <a:gd name="connsiteY11" fmla="*/ 1190698 h 1444464"/>
                <a:gd name="connsiteX12" fmla="*/ 2905125 w 2905125"/>
                <a:gd name="connsiteY12" fmla="*/ 719211 h 144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05125" h="1444464">
                  <a:moveTo>
                    <a:pt x="0" y="719211"/>
                  </a:moveTo>
                  <a:cubicBezTo>
                    <a:pt x="78978" y="593401"/>
                    <a:pt x="157956" y="467592"/>
                    <a:pt x="238125" y="362023"/>
                  </a:cubicBezTo>
                  <a:cubicBezTo>
                    <a:pt x="318294" y="256454"/>
                    <a:pt x="399256" y="146123"/>
                    <a:pt x="481012" y="85798"/>
                  </a:cubicBezTo>
                  <a:cubicBezTo>
                    <a:pt x="562768" y="25473"/>
                    <a:pt x="652462" y="1660"/>
                    <a:pt x="728662" y="73"/>
                  </a:cubicBezTo>
                  <a:cubicBezTo>
                    <a:pt x="804862" y="-1514"/>
                    <a:pt x="861218" y="23092"/>
                    <a:pt x="938212" y="76273"/>
                  </a:cubicBezTo>
                  <a:cubicBezTo>
                    <a:pt x="1015206" y="129454"/>
                    <a:pt x="1104106" y="210417"/>
                    <a:pt x="1190625" y="319161"/>
                  </a:cubicBezTo>
                  <a:cubicBezTo>
                    <a:pt x="1277144" y="427905"/>
                    <a:pt x="1374775" y="599355"/>
                    <a:pt x="1457325" y="728736"/>
                  </a:cubicBezTo>
                  <a:cubicBezTo>
                    <a:pt x="1539875" y="858117"/>
                    <a:pt x="1612106" y="994642"/>
                    <a:pt x="1685925" y="1095448"/>
                  </a:cubicBezTo>
                  <a:cubicBezTo>
                    <a:pt x="1759744" y="1196254"/>
                    <a:pt x="1824037" y="1275629"/>
                    <a:pt x="1900237" y="1333573"/>
                  </a:cubicBezTo>
                  <a:cubicBezTo>
                    <a:pt x="1976437" y="1391517"/>
                    <a:pt x="2063750" y="1435174"/>
                    <a:pt x="2143125" y="1443111"/>
                  </a:cubicBezTo>
                  <a:cubicBezTo>
                    <a:pt x="2222500" y="1451048"/>
                    <a:pt x="2302668" y="1423267"/>
                    <a:pt x="2376487" y="1381198"/>
                  </a:cubicBezTo>
                  <a:cubicBezTo>
                    <a:pt x="2450306" y="1339129"/>
                    <a:pt x="2497931" y="1301029"/>
                    <a:pt x="2586037" y="1190698"/>
                  </a:cubicBezTo>
                  <a:cubicBezTo>
                    <a:pt x="2674143" y="1080367"/>
                    <a:pt x="2822575" y="840655"/>
                    <a:pt x="2905125" y="719211"/>
                  </a:cubicBezTo>
                </a:path>
              </a:pathLst>
            </a:custGeom>
            <a:noFill/>
            <a:ln w="76200">
              <a:solidFill>
                <a:srgbClr val="002060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00B0F0"/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68E91515-D09B-4F8C-86EC-BD98F623AE55}"/>
              </a:ext>
            </a:extLst>
          </p:cNvPr>
          <p:cNvSpPr txBox="1"/>
          <p:nvPr/>
        </p:nvSpPr>
        <p:spPr>
          <a:xfrm>
            <a:off x="7569112" y="5444177"/>
            <a:ext cx="4162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Just “wavey” coordinate curves?</a:t>
            </a:r>
            <a:endParaRPr lang="en-CA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853658-E2CD-4DC9-BA6E-194B91BB9408}"/>
              </a:ext>
            </a:extLst>
          </p:cNvPr>
          <p:cNvGrpSpPr/>
          <p:nvPr/>
        </p:nvGrpSpPr>
        <p:grpSpPr>
          <a:xfrm>
            <a:off x="1673907" y="-256509"/>
            <a:ext cx="1852828" cy="7005275"/>
            <a:chOff x="1673907" y="-256509"/>
            <a:chExt cx="1852828" cy="7005275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59A65A5B-87D6-45F2-80F3-D2BD1984111E}"/>
                </a:ext>
              </a:extLst>
            </p:cNvPr>
            <p:cNvGrpSpPr/>
            <p:nvPr/>
          </p:nvGrpSpPr>
          <p:grpSpPr>
            <a:xfrm>
              <a:off x="1831705" y="-256509"/>
              <a:ext cx="1537234" cy="7005275"/>
              <a:chOff x="-7874313" y="-1087867"/>
              <a:chExt cx="1537234" cy="7005275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CAFD2252-3E54-4DA9-8581-143FC1C6045D}"/>
                  </a:ext>
                </a:extLst>
              </p:cNvPr>
              <p:cNvGrpSpPr/>
              <p:nvPr/>
            </p:nvGrpSpPr>
            <p:grpSpPr>
              <a:xfrm rot="16200000">
                <a:off x="-11201464" y="2239284"/>
                <a:ext cx="7004197" cy="349896"/>
                <a:chOff x="5717365" y="4875155"/>
                <a:chExt cx="8672609" cy="1385672"/>
              </a:xfrm>
            </p:grpSpPr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4B131F33-766F-4F3A-B29E-AF0277EBC49A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76200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955ED66C-3B5F-441E-A9DD-0D84B125F3D0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76200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EFEE0275-29AE-4800-8DAF-471E9B959E51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76200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08B12DBA-7210-4E27-9B55-0346FBF024A2}"/>
                  </a:ext>
                </a:extLst>
              </p:cNvPr>
              <p:cNvGrpSpPr/>
              <p:nvPr/>
            </p:nvGrpSpPr>
            <p:grpSpPr>
              <a:xfrm rot="5400000" flipH="1">
                <a:off x="-10014126" y="2240362"/>
                <a:ext cx="7004197" cy="349896"/>
                <a:chOff x="5717365" y="4875155"/>
                <a:chExt cx="8672609" cy="1385672"/>
              </a:xfrm>
            </p:grpSpPr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599129E7-C232-4D6E-9408-0F81B1E8033C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76200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247D193F-BA54-46ED-A8C6-221D7A4CA783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76200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F64266A1-9542-413B-B2A7-E0E5A96E2EC5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76200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</p:grpSp>
        </p:grp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11BE5E13-88F9-4712-817B-E928B7E3331C}"/>
                </a:ext>
              </a:extLst>
            </p:cNvPr>
            <p:cNvSpPr/>
            <p:nvPr/>
          </p:nvSpPr>
          <p:spPr>
            <a:xfrm>
              <a:off x="1678527" y="3634014"/>
              <a:ext cx="306352" cy="3450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188FB6F5-D816-4B1D-9ACD-EE4F7D38B24C}"/>
                </a:ext>
              </a:extLst>
            </p:cNvPr>
            <p:cNvSpPr/>
            <p:nvPr/>
          </p:nvSpPr>
          <p:spPr>
            <a:xfrm>
              <a:off x="3220383" y="3634014"/>
              <a:ext cx="306352" cy="3450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46E2ABE3-AAB5-485B-89CC-60D1EC7CB665}"/>
                </a:ext>
              </a:extLst>
            </p:cNvPr>
            <p:cNvSpPr/>
            <p:nvPr/>
          </p:nvSpPr>
          <p:spPr>
            <a:xfrm>
              <a:off x="1673907" y="1295480"/>
              <a:ext cx="306352" cy="3450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1D72D5ED-89F1-408C-8B0F-F8107E5ED580}"/>
                </a:ext>
              </a:extLst>
            </p:cNvPr>
            <p:cNvSpPr/>
            <p:nvPr/>
          </p:nvSpPr>
          <p:spPr>
            <a:xfrm>
              <a:off x="3215763" y="1295480"/>
              <a:ext cx="306352" cy="3450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8992F03-1B66-4468-AE97-D3E5E7377B85}"/>
              </a:ext>
            </a:extLst>
          </p:cNvPr>
          <p:cNvGrpSpPr/>
          <p:nvPr/>
        </p:nvGrpSpPr>
        <p:grpSpPr>
          <a:xfrm>
            <a:off x="7980585" y="4727120"/>
            <a:ext cx="3759737" cy="707886"/>
            <a:chOff x="815989" y="4644572"/>
            <a:chExt cx="3759737" cy="707886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E0D6E39-005E-4D67-987F-1C6478C02C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989" y="5008577"/>
              <a:ext cx="1736902" cy="1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27C8C71A-EEDF-416A-9E49-6054A6110B75}"/>
                    </a:ext>
                  </a:extLst>
                </p:cNvPr>
                <p:cNvSpPr txBox="1"/>
                <p:nvPr/>
              </p:nvSpPr>
              <p:spPr>
                <a:xfrm>
                  <a:off x="2671464" y="4644572"/>
                  <a:ext cx="190426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space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27C8C71A-EEDF-416A-9E49-6054A6110B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464" y="4644572"/>
                  <a:ext cx="1904262" cy="707886"/>
                </a:xfrm>
                <a:prstGeom prst="rect">
                  <a:avLst/>
                </a:prstGeom>
                <a:blipFill>
                  <a:blip r:embed="rId5"/>
                  <a:stretch>
                    <a:fillRect l="-11538" t="-15385" b="-350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4" name="Rectangle 243">
            <a:extLst>
              <a:ext uri="{FF2B5EF4-FFF2-40B4-BE49-F238E27FC236}">
                <a16:creationId xmlns:a16="http://schemas.microsoft.com/office/drawing/2014/main" id="{C33E11A0-D2FA-4A43-81E7-6A6F0A2B5BBF}"/>
              </a:ext>
            </a:extLst>
          </p:cNvPr>
          <p:cNvSpPr/>
          <p:nvPr/>
        </p:nvSpPr>
        <p:spPr>
          <a:xfrm rot="5400000">
            <a:off x="897824" y="3889287"/>
            <a:ext cx="2138640" cy="39342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C648086-22C4-4296-931B-3808E2481BE6}"/>
              </a:ext>
            </a:extLst>
          </p:cNvPr>
          <p:cNvGrpSpPr/>
          <p:nvPr/>
        </p:nvGrpSpPr>
        <p:grpSpPr>
          <a:xfrm>
            <a:off x="815989" y="4727120"/>
            <a:ext cx="3759737" cy="707886"/>
            <a:chOff x="815989" y="4644572"/>
            <a:chExt cx="3759737" cy="707886"/>
          </a:xfrm>
        </p:grpSpPr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BF927BFB-609F-4ADB-8952-240BDA8C2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989" y="5008577"/>
              <a:ext cx="1736902" cy="1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23FFEC02-1588-4905-986C-B126AB8A6D70}"/>
                    </a:ext>
                  </a:extLst>
                </p:cNvPr>
                <p:cNvSpPr txBox="1"/>
                <p:nvPr/>
              </p:nvSpPr>
              <p:spPr>
                <a:xfrm>
                  <a:off x="2671464" y="4644572"/>
                  <a:ext cx="190426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space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23FFEC02-1588-4905-986C-B126AB8A6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464" y="4644572"/>
                  <a:ext cx="1904262" cy="707886"/>
                </a:xfrm>
                <a:prstGeom prst="rect">
                  <a:avLst/>
                </a:prstGeom>
                <a:blipFill>
                  <a:blip r:embed="rId6"/>
                  <a:stretch>
                    <a:fillRect l="-11182" t="-15385" b="-350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50F8EA4-9CBE-40D0-AF61-2A2C82FB2C36}"/>
              </a:ext>
            </a:extLst>
          </p:cNvPr>
          <p:cNvSpPr txBox="1"/>
          <p:nvPr/>
        </p:nvSpPr>
        <p:spPr>
          <a:xfrm>
            <a:off x="204904" y="5252227"/>
            <a:ext cx="52957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Real Gravitational Waves:</a:t>
            </a:r>
          </a:p>
          <a:p>
            <a:pPr algn="ctr"/>
            <a:r>
              <a:rPr lang="en-GB" sz="3200" dirty="0"/>
              <a:t>Space “stretching” </a:t>
            </a:r>
            <a:br>
              <a:rPr lang="en-GB" sz="3200" dirty="0"/>
            </a:br>
            <a:r>
              <a:rPr lang="en-GB" sz="3200" dirty="0"/>
              <a:t>and “compressing”</a:t>
            </a:r>
            <a:endParaRPr lang="en-CA" sz="40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13BBD67-E046-4914-ADAC-66C916E31A14}"/>
              </a:ext>
            </a:extLst>
          </p:cNvPr>
          <p:cNvSpPr/>
          <p:nvPr/>
        </p:nvSpPr>
        <p:spPr>
          <a:xfrm rot="5400000">
            <a:off x="1400375" y="-2155894"/>
            <a:ext cx="2513582" cy="34232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CF5CE15-8354-48DB-9E2A-A8AD25457282}"/>
              </a:ext>
            </a:extLst>
          </p:cNvPr>
          <p:cNvGrpSpPr/>
          <p:nvPr/>
        </p:nvGrpSpPr>
        <p:grpSpPr>
          <a:xfrm>
            <a:off x="-88906" y="-17243"/>
            <a:ext cx="1809791" cy="2449693"/>
            <a:chOff x="-88906" y="-17243"/>
            <a:chExt cx="1809791" cy="2449693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2BA800-8052-4D1A-8E81-19D694D728C0}"/>
                </a:ext>
              </a:extLst>
            </p:cNvPr>
            <p:cNvCxnSpPr/>
            <p:nvPr/>
          </p:nvCxnSpPr>
          <p:spPr>
            <a:xfrm flipV="1">
              <a:off x="253306" y="690643"/>
              <a:ext cx="0" cy="1741807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54D175D-40F0-420C-8437-55266A537C8E}"/>
                    </a:ext>
                  </a:extLst>
                </p:cNvPr>
                <p:cNvSpPr txBox="1"/>
                <p:nvPr/>
              </p:nvSpPr>
              <p:spPr>
                <a:xfrm>
                  <a:off x="-88906" y="-17243"/>
                  <a:ext cx="1809791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time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54D175D-40F0-420C-8437-55266A537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906" y="-17243"/>
                  <a:ext cx="1809791" cy="707886"/>
                </a:xfrm>
                <a:prstGeom prst="rect">
                  <a:avLst/>
                </a:prstGeom>
                <a:blipFill>
                  <a:blip r:embed="rId7"/>
                  <a:stretch>
                    <a:fillRect l="-11785" t="-15517" b="-36207"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23259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29"/>
    </mc:Choice>
    <mc:Fallback xmlns="">
      <p:transition spd="slow" advTm="287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482565A-5FAE-439B-A96A-C7CEA8F7AE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33255" t="5535" r="40396" b="47276"/>
          <a:stretch/>
        </p:blipFill>
        <p:spPr>
          <a:xfrm>
            <a:off x="6944323" y="1731027"/>
            <a:ext cx="4075388" cy="4086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B68292-2BD5-425B-A312-C80486372D53}"/>
                  </a:ext>
                </a:extLst>
              </p:cNvPr>
              <p:cNvSpPr txBox="1"/>
              <p:nvPr/>
            </p:nvSpPr>
            <p:spPr>
              <a:xfrm>
                <a:off x="133966" y="0"/>
                <a:ext cx="5978948" cy="6907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4800" u="sng" dirty="0"/>
                  <a:t>Geodesics</a:t>
                </a:r>
                <a:r>
                  <a:rPr lang="en-GB" sz="4800" dirty="0"/>
                  <a:t>: </a:t>
                </a:r>
              </a:p>
              <a:p>
                <a:pPr marL="571500" indent="-5715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paths that free particles take through spacetime with NO FORCES acting on them</a:t>
                </a:r>
              </a:p>
              <a:p>
                <a:pPr marL="571500" indent="-5715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Only affected by gravity (curvature of spacetime, NOT a 4-force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GB" sz="4000" dirty="0"/>
                  <a:t>)</a:t>
                </a:r>
              </a:p>
              <a:p>
                <a:pPr marL="571500" indent="-5715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Don’t depend on the coordinates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B68292-2BD5-425B-A312-C80486372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66" y="0"/>
                <a:ext cx="5978948" cy="6907340"/>
              </a:xfrm>
              <a:prstGeom prst="rect">
                <a:avLst/>
              </a:prstGeom>
              <a:blipFill>
                <a:blip r:embed="rId4"/>
                <a:stretch>
                  <a:fillRect l="-4689" t="-1942" r="-2345" b="-28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B54A48-DA37-4093-8A1C-ED17FA30A613}"/>
                  </a:ext>
                </a:extLst>
              </p:cNvPr>
              <p:cNvSpPr txBox="1"/>
              <p:nvPr/>
            </p:nvSpPr>
            <p:spPr>
              <a:xfrm>
                <a:off x="6096000" y="243356"/>
                <a:ext cx="5978948" cy="124431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num>
                      <m:den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48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  <m:sup>
                        <m:r>
                          <a:rPr lang="en-GB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B54A48-DA37-4093-8A1C-ED17FA30A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3356"/>
                <a:ext cx="5978948" cy="1244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C7225ED4-99E2-4EE5-9460-2A6BDB2E22B4}"/>
              </a:ext>
            </a:extLst>
          </p:cNvPr>
          <p:cNvGrpSpPr/>
          <p:nvPr/>
        </p:nvGrpSpPr>
        <p:grpSpPr>
          <a:xfrm>
            <a:off x="7811264" y="1505706"/>
            <a:ext cx="1492782" cy="4669464"/>
            <a:chOff x="7811264" y="1505706"/>
            <a:chExt cx="1492782" cy="466946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987B2E-1738-430F-AE55-F16D790BA5B1}"/>
                </a:ext>
              </a:extLst>
            </p:cNvPr>
            <p:cNvGrpSpPr/>
            <p:nvPr/>
          </p:nvGrpSpPr>
          <p:grpSpPr>
            <a:xfrm rot="18000000">
              <a:off x="5927997" y="3665490"/>
              <a:ext cx="4669464" cy="349896"/>
              <a:chOff x="8608236" y="4875155"/>
              <a:chExt cx="5781738" cy="1385672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2239409-D89C-4F38-89DF-DAE7D14D5502}"/>
                  </a:ext>
                </a:extLst>
              </p:cNvPr>
              <p:cNvSpPr/>
              <p:nvPr/>
            </p:nvSpPr>
            <p:spPr>
              <a:xfrm>
                <a:off x="8608236" y="4875156"/>
                <a:ext cx="2890869" cy="1385671"/>
              </a:xfrm>
              <a:custGeom>
                <a:avLst/>
                <a:gdLst>
                  <a:gd name="connsiteX0" fmla="*/ 0 w 4210050"/>
                  <a:gd name="connsiteY0" fmla="*/ 722366 h 1447619"/>
                  <a:gd name="connsiteX1" fmla="*/ 238125 w 4210050"/>
                  <a:gd name="connsiteY1" fmla="*/ 365178 h 1447619"/>
                  <a:gd name="connsiteX2" fmla="*/ 481012 w 4210050"/>
                  <a:gd name="connsiteY2" fmla="*/ 88953 h 1447619"/>
                  <a:gd name="connsiteX3" fmla="*/ 728662 w 4210050"/>
                  <a:gd name="connsiteY3" fmla="*/ 3228 h 1447619"/>
                  <a:gd name="connsiteX4" fmla="*/ 938212 w 4210050"/>
                  <a:gd name="connsiteY4" fmla="*/ 79428 h 1447619"/>
                  <a:gd name="connsiteX5" fmla="*/ 1190625 w 4210050"/>
                  <a:gd name="connsiteY5" fmla="*/ 322316 h 1447619"/>
                  <a:gd name="connsiteX6" fmla="*/ 1457325 w 4210050"/>
                  <a:gd name="connsiteY6" fmla="*/ 731891 h 1447619"/>
                  <a:gd name="connsiteX7" fmla="*/ 1685925 w 4210050"/>
                  <a:gd name="connsiteY7" fmla="*/ 1098603 h 1447619"/>
                  <a:gd name="connsiteX8" fmla="*/ 1900237 w 4210050"/>
                  <a:gd name="connsiteY8" fmla="*/ 1336728 h 1447619"/>
                  <a:gd name="connsiteX9" fmla="*/ 2143125 w 4210050"/>
                  <a:gd name="connsiteY9" fmla="*/ 1446266 h 1447619"/>
                  <a:gd name="connsiteX10" fmla="*/ 2376487 w 4210050"/>
                  <a:gd name="connsiteY10" fmla="*/ 1384353 h 1447619"/>
                  <a:gd name="connsiteX11" fmla="*/ 2586037 w 4210050"/>
                  <a:gd name="connsiteY11" fmla="*/ 1193853 h 1447619"/>
                  <a:gd name="connsiteX12" fmla="*/ 2905125 w 4210050"/>
                  <a:gd name="connsiteY12" fmla="*/ 722366 h 1447619"/>
                  <a:gd name="connsiteX13" fmla="*/ 3114675 w 4210050"/>
                  <a:gd name="connsiteY13" fmla="*/ 393753 h 1447619"/>
                  <a:gd name="connsiteX14" fmla="*/ 3333750 w 4210050"/>
                  <a:gd name="connsiteY14" fmla="*/ 136578 h 1447619"/>
                  <a:gd name="connsiteX15" fmla="*/ 3567112 w 4210050"/>
                  <a:gd name="connsiteY15" fmla="*/ 12753 h 1447619"/>
                  <a:gd name="connsiteX16" fmla="*/ 3733800 w 4210050"/>
                  <a:gd name="connsiteY16" fmla="*/ 22278 h 1447619"/>
                  <a:gd name="connsiteX17" fmla="*/ 3962400 w 4210050"/>
                  <a:gd name="connsiteY17" fmla="*/ 174678 h 1447619"/>
                  <a:gd name="connsiteX18" fmla="*/ 4210050 w 4210050"/>
                  <a:gd name="connsiteY18" fmla="*/ 498528 h 1447619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567112 w 4210050"/>
                  <a:gd name="connsiteY15" fmla="*/ 9598 h 1444464"/>
                  <a:gd name="connsiteX16" fmla="*/ 3962400 w 4210050"/>
                  <a:gd name="connsiteY16" fmla="*/ 171523 h 1444464"/>
                  <a:gd name="connsiteX17" fmla="*/ 4210050 w 4210050"/>
                  <a:gd name="connsiteY17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962400 w 4210050"/>
                  <a:gd name="connsiteY15" fmla="*/ 171523 h 1444464"/>
                  <a:gd name="connsiteX16" fmla="*/ 4210050 w 4210050"/>
                  <a:gd name="connsiteY16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4210050 w 4210050"/>
                  <a:gd name="connsiteY15" fmla="*/ 49537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114675"/>
                  <a:gd name="connsiteY0" fmla="*/ 719211 h 1444464"/>
                  <a:gd name="connsiteX1" fmla="*/ 238125 w 3114675"/>
                  <a:gd name="connsiteY1" fmla="*/ 362023 h 1444464"/>
                  <a:gd name="connsiteX2" fmla="*/ 481012 w 3114675"/>
                  <a:gd name="connsiteY2" fmla="*/ 85798 h 1444464"/>
                  <a:gd name="connsiteX3" fmla="*/ 728662 w 3114675"/>
                  <a:gd name="connsiteY3" fmla="*/ 73 h 1444464"/>
                  <a:gd name="connsiteX4" fmla="*/ 938212 w 3114675"/>
                  <a:gd name="connsiteY4" fmla="*/ 76273 h 1444464"/>
                  <a:gd name="connsiteX5" fmla="*/ 1190625 w 3114675"/>
                  <a:gd name="connsiteY5" fmla="*/ 319161 h 1444464"/>
                  <a:gd name="connsiteX6" fmla="*/ 1457325 w 3114675"/>
                  <a:gd name="connsiteY6" fmla="*/ 728736 h 1444464"/>
                  <a:gd name="connsiteX7" fmla="*/ 1685925 w 3114675"/>
                  <a:gd name="connsiteY7" fmla="*/ 1095448 h 1444464"/>
                  <a:gd name="connsiteX8" fmla="*/ 1900237 w 3114675"/>
                  <a:gd name="connsiteY8" fmla="*/ 1333573 h 1444464"/>
                  <a:gd name="connsiteX9" fmla="*/ 2143125 w 3114675"/>
                  <a:gd name="connsiteY9" fmla="*/ 1443111 h 1444464"/>
                  <a:gd name="connsiteX10" fmla="*/ 2376487 w 3114675"/>
                  <a:gd name="connsiteY10" fmla="*/ 1381198 h 1444464"/>
                  <a:gd name="connsiteX11" fmla="*/ 2586037 w 3114675"/>
                  <a:gd name="connsiteY11" fmla="*/ 1190698 h 1444464"/>
                  <a:gd name="connsiteX12" fmla="*/ 2905125 w 3114675"/>
                  <a:gd name="connsiteY12" fmla="*/ 719211 h 1444464"/>
                  <a:gd name="connsiteX13" fmla="*/ 3114675 w 3114675"/>
                  <a:gd name="connsiteY13" fmla="*/ 390598 h 1444464"/>
                  <a:gd name="connsiteX0" fmla="*/ 0 w 3081337"/>
                  <a:gd name="connsiteY0" fmla="*/ 719211 h 1444464"/>
                  <a:gd name="connsiteX1" fmla="*/ 238125 w 3081337"/>
                  <a:gd name="connsiteY1" fmla="*/ 362023 h 1444464"/>
                  <a:gd name="connsiteX2" fmla="*/ 481012 w 3081337"/>
                  <a:gd name="connsiteY2" fmla="*/ 85798 h 1444464"/>
                  <a:gd name="connsiteX3" fmla="*/ 728662 w 3081337"/>
                  <a:gd name="connsiteY3" fmla="*/ 73 h 1444464"/>
                  <a:gd name="connsiteX4" fmla="*/ 938212 w 3081337"/>
                  <a:gd name="connsiteY4" fmla="*/ 76273 h 1444464"/>
                  <a:gd name="connsiteX5" fmla="*/ 1190625 w 3081337"/>
                  <a:gd name="connsiteY5" fmla="*/ 319161 h 1444464"/>
                  <a:gd name="connsiteX6" fmla="*/ 1457325 w 3081337"/>
                  <a:gd name="connsiteY6" fmla="*/ 728736 h 1444464"/>
                  <a:gd name="connsiteX7" fmla="*/ 1685925 w 3081337"/>
                  <a:gd name="connsiteY7" fmla="*/ 1095448 h 1444464"/>
                  <a:gd name="connsiteX8" fmla="*/ 1900237 w 3081337"/>
                  <a:gd name="connsiteY8" fmla="*/ 1333573 h 1444464"/>
                  <a:gd name="connsiteX9" fmla="*/ 2143125 w 3081337"/>
                  <a:gd name="connsiteY9" fmla="*/ 1443111 h 1444464"/>
                  <a:gd name="connsiteX10" fmla="*/ 2376487 w 3081337"/>
                  <a:gd name="connsiteY10" fmla="*/ 1381198 h 1444464"/>
                  <a:gd name="connsiteX11" fmla="*/ 2586037 w 3081337"/>
                  <a:gd name="connsiteY11" fmla="*/ 1190698 h 1444464"/>
                  <a:gd name="connsiteX12" fmla="*/ 2905125 w 3081337"/>
                  <a:gd name="connsiteY12" fmla="*/ 719211 h 1444464"/>
                  <a:gd name="connsiteX13" fmla="*/ 3081337 w 3081337"/>
                  <a:gd name="connsiteY13" fmla="*/ 462036 h 1444464"/>
                  <a:gd name="connsiteX0" fmla="*/ 0 w 2905125"/>
                  <a:gd name="connsiteY0" fmla="*/ 719211 h 1444464"/>
                  <a:gd name="connsiteX1" fmla="*/ 238125 w 2905125"/>
                  <a:gd name="connsiteY1" fmla="*/ 362023 h 1444464"/>
                  <a:gd name="connsiteX2" fmla="*/ 481012 w 2905125"/>
                  <a:gd name="connsiteY2" fmla="*/ 85798 h 1444464"/>
                  <a:gd name="connsiteX3" fmla="*/ 728662 w 2905125"/>
                  <a:gd name="connsiteY3" fmla="*/ 73 h 1444464"/>
                  <a:gd name="connsiteX4" fmla="*/ 938212 w 2905125"/>
                  <a:gd name="connsiteY4" fmla="*/ 76273 h 1444464"/>
                  <a:gd name="connsiteX5" fmla="*/ 1190625 w 2905125"/>
                  <a:gd name="connsiteY5" fmla="*/ 319161 h 1444464"/>
                  <a:gd name="connsiteX6" fmla="*/ 1457325 w 2905125"/>
                  <a:gd name="connsiteY6" fmla="*/ 728736 h 1444464"/>
                  <a:gd name="connsiteX7" fmla="*/ 1685925 w 2905125"/>
                  <a:gd name="connsiteY7" fmla="*/ 1095448 h 1444464"/>
                  <a:gd name="connsiteX8" fmla="*/ 1900237 w 2905125"/>
                  <a:gd name="connsiteY8" fmla="*/ 1333573 h 1444464"/>
                  <a:gd name="connsiteX9" fmla="*/ 2143125 w 2905125"/>
                  <a:gd name="connsiteY9" fmla="*/ 1443111 h 1444464"/>
                  <a:gd name="connsiteX10" fmla="*/ 2376487 w 2905125"/>
                  <a:gd name="connsiteY10" fmla="*/ 1381198 h 1444464"/>
                  <a:gd name="connsiteX11" fmla="*/ 2586037 w 2905125"/>
                  <a:gd name="connsiteY11" fmla="*/ 1190698 h 1444464"/>
                  <a:gd name="connsiteX12" fmla="*/ 2905125 w 2905125"/>
                  <a:gd name="connsiteY12" fmla="*/ 719211 h 144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5125" h="1444464">
                    <a:moveTo>
                      <a:pt x="0" y="719211"/>
                    </a:moveTo>
                    <a:cubicBezTo>
                      <a:pt x="78978" y="593401"/>
                      <a:pt x="157956" y="467592"/>
                      <a:pt x="238125" y="362023"/>
                    </a:cubicBezTo>
                    <a:cubicBezTo>
                      <a:pt x="318294" y="256454"/>
                      <a:pt x="399256" y="146123"/>
                      <a:pt x="481012" y="85798"/>
                    </a:cubicBezTo>
                    <a:cubicBezTo>
                      <a:pt x="562768" y="25473"/>
                      <a:pt x="652462" y="1660"/>
                      <a:pt x="728662" y="73"/>
                    </a:cubicBezTo>
                    <a:cubicBezTo>
                      <a:pt x="804862" y="-1514"/>
                      <a:pt x="861218" y="23092"/>
                      <a:pt x="938212" y="76273"/>
                    </a:cubicBezTo>
                    <a:cubicBezTo>
                      <a:pt x="1015206" y="129454"/>
                      <a:pt x="1104106" y="210417"/>
                      <a:pt x="1190625" y="319161"/>
                    </a:cubicBezTo>
                    <a:cubicBezTo>
                      <a:pt x="1277144" y="427905"/>
                      <a:pt x="1374775" y="599355"/>
                      <a:pt x="1457325" y="728736"/>
                    </a:cubicBezTo>
                    <a:cubicBezTo>
                      <a:pt x="1539875" y="858117"/>
                      <a:pt x="1612106" y="994642"/>
                      <a:pt x="1685925" y="1095448"/>
                    </a:cubicBezTo>
                    <a:cubicBezTo>
                      <a:pt x="1759744" y="1196254"/>
                      <a:pt x="1824037" y="1275629"/>
                      <a:pt x="1900237" y="1333573"/>
                    </a:cubicBezTo>
                    <a:cubicBezTo>
                      <a:pt x="1976437" y="1391517"/>
                      <a:pt x="2063750" y="1435174"/>
                      <a:pt x="2143125" y="1443111"/>
                    </a:cubicBezTo>
                    <a:cubicBezTo>
                      <a:pt x="2222500" y="1451048"/>
                      <a:pt x="2302668" y="1423267"/>
                      <a:pt x="2376487" y="1381198"/>
                    </a:cubicBezTo>
                    <a:cubicBezTo>
                      <a:pt x="2450306" y="1339129"/>
                      <a:pt x="2497931" y="1301029"/>
                      <a:pt x="2586037" y="1190698"/>
                    </a:cubicBezTo>
                    <a:cubicBezTo>
                      <a:pt x="2674143" y="1080367"/>
                      <a:pt x="2822575" y="840655"/>
                      <a:pt x="2905125" y="719211"/>
                    </a:cubicBezTo>
                  </a:path>
                </a:pathLst>
              </a:custGeom>
              <a:noFill/>
              <a:ln w="7620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FB5E12D-9249-4A7C-BA0E-C91E75B3B0CB}"/>
                  </a:ext>
                </a:extLst>
              </p:cNvPr>
              <p:cNvSpPr/>
              <p:nvPr/>
            </p:nvSpPr>
            <p:spPr>
              <a:xfrm>
                <a:off x="11499105" y="4875155"/>
                <a:ext cx="2890869" cy="1385671"/>
              </a:xfrm>
              <a:custGeom>
                <a:avLst/>
                <a:gdLst>
                  <a:gd name="connsiteX0" fmla="*/ 0 w 4210050"/>
                  <a:gd name="connsiteY0" fmla="*/ 722366 h 1447619"/>
                  <a:gd name="connsiteX1" fmla="*/ 238125 w 4210050"/>
                  <a:gd name="connsiteY1" fmla="*/ 365178 h 1447619"/>
                  <a:gd name="connsiteX2" fmla="*/ 481012 w 4210050"/>
                  <a:gd name="connsiteY2" fmla="*/ 88953 h 1447619"/>
                  <a:gd name="connsiteX3" fmla="*/ 728662 w 4210050"/>
                  <a:gd name="connsiteY3" fmla="*/ 3228 h 1447619"/>
                  <a:gd name="connsiteX4" fmla="*/ 938212 w 4210050"/>
                  <a:gd name="connsiteY4" fmla="*/ 79428 h 1447619"/>
                  <a:gd name="connsiteX5" fmla="*/ 1190625 w 4210050"/>
                  <a:gd name="connsiteY5" fmla="*/ 322316 h 1447619"/>
                  <a:gd name="connsiteX6" fmla="*/ 1457325 w 4210050"/>
                  <a:gd name="connsiteY6" fmla="*/ 731891 h 1447619"/>
                  <a:gd name="connsiteX7" fmla="*/ 1685925 w 4210050"/>
                  <a:gd name="connsiteY7" fmla="*/ 1098603 h 1447619"/>
                  <a:gd name="connsiteX8" fmla="*/ 1900237 w 4210050"/>
                  <a:gd name="connsiteY8" fmla="*/ 1336728 h 1447619"/>
                  <a:gd name="connsiteX9" fmla="*/ 2143125 w 4210050"/>
                  <a:gd name="connsiteY9" fmla="*/ 1446266 h 1447619"/>
                  <a:gd name="connsiteX10" fmla="*/ 2376487 w 4210050"/>
                  <a:gd name="connsiteY10" fmla="*/ 1384353 h 1447619"/>
                  <a:gd name="connsiteX11" fmla="*/ 2586037 w 4210050"/>
                  <a:gd name="connsiteY11" fmla="*/ 1193853 h 1447619"/>
                  <a:gd name="connsiteX12" fmla="*/ 2905125 w 4210050"/>
                  <a:gd name="connsiteY12" fmla="*/ 722366 h 1447619"/>
                  <a:gd name="connsiteX13" fmla="*/ 3114675 w 4210050"/>
                  <a:gd name="connsiteY13" fmla="*/ 393753 h 1447619"/>
                  <a:gd name="connsiteX14" fmla="*/ 3333750 w 4210050"/>
                  <a:gd name="connsiteY14" fmla="*/ 136578 h 1447619"/>
                  <a:gd name="connsiteX15" fmla="*/ 3567112 w 4210050"/>
                  <a:gd name="connsiteY15" fmla="*/ 12753 h 1447619"/>
                  <a:gd name="connsiteX16" fmla="*/ 3733800 w 4210050"/>
                  <a:gd name="connsiteY16" fmla="*/ 22278 h 1447619"/>
                  <a:gd name="connsiteX17" fmla="*/ 3962400 w 4210050"/>
                  <a:gd name="connsiteY17" fmla="*/ 174678 h 1447619"/>
                  <a:gd name="connsiteX18" fmla="*/ 4210050 w 4210050"/>
                  <a:gd name="connsiteY18" fmla="*/ 498528 h 1447619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567112 w 4210050"/>
                  <a:gd name="connsiteY15" fmla="*/ 9598 h 1444464"/>
                  <a:gd name="connsiteX16" fmla="*/ 3962400 w 4210050"/>
                  <a:gd name="connsiteY16" fmla="*/ 171523 h 1444464"/>
                  <a:gd name="connsiteX17" fmla="*/ 4210050 w 4210050"/>
                  <a:gd name="connsiteY17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962400 w 4210050"/>
                  <a:gd name="connsiteY15" fmla="*/ 171523 h 1444464"/>
                  <a:gd name="connsiteX16" fmla="*/ 4210050 w 4210050"/>
                  <a:gd name="connsiteY16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4210050 w 4210050"/>
                  <a:gd name="connsiteY15" fmla="*/ 49537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114675"/>
                  <a:gd name="connsiteY0" fmla="*/ 719211 h 1444464"/>
                  <a:gd name="connsiteX1" fmla="*/ 238125 w 3114675"/>
                  <a:gd name="connsiteY1" fmla="*/ 362023 h 1444464"/>
                  <a:gd name="connsiteX2" fmla="*/ 481012 w 3114675"/>
                  <a:gd name="connsiteY2" fmla="*/ 85798 h 1444464"/>
                  <a:gd name="connsiteX3" fmla="*/ 728662 w 3114675"/>
                  <a:gd name="connsiteY3" fmla="*/ 73 h 1444464"/>
                  <a:gd name="connsiteX4" fmla="*/ 938212 w 3114675"/>
                  <a:gd name="connsiteY4" fmla="*/ 76273 h 1444464"/>
                  <a:gd name="connsiteX5" fmla="*/ 1190625 w 3114675"/>
                  <a:gd name="connsiteY5" fmla="*/ 319161 h 1444464"/>
                  <a:gd name="connsiteX6" fmla="*/ 1457325 w 3114675"/>
                  <a:gd name="connsiteY6" fmla="*/ 728736 h 1444464"/>
                  <a:gd name="connsiteX7" fmla="*/ 1685925 w 3114675"/>
                  <a:gd name="connsiteY7" fmla="*/ 1095448 h 1444464"/>
                  <a:gd name="connsiteX8" fmla="*/ 1900237 w 3114675"/>
                  <a:gd name="connsiteY8" fmla="*/ 1333573 h 1444464"/>
                  <a:gd name="connsiteX9" fmla="*/ 2143125 w 3114675"/>
                  <a:gd name="connsiteY9" fmla="*/ 1443111 h 1444464"/>
                  <a:gd name="connsiteX10" fmla="*/ 2376487 w 3114675"/>
                  <a:gd name="connsiteY10" fmla="*/ 1381198 h 1444464"/>
                  <a:gd name="connsiteX11" fmla="*/ 2586037 w 3114675"/>
                  <a:gd name="connsiteY11" fmla="*/ 1190698 h 1444464"/>
                  <a:gd name="connsiteX12" fmla="*/ 2905125 w 3114675"/>
                  <a:gd name="connsiteY12" fmla="*/ 719211 h 1444464"/>
                  <a:gd name="connsiteX13" fmla="*/ 3114675 w 3114675"/>
                  <a:gd name="connsiteY13" fmla="*/ 390598 h 1444464"/>
                  <a:gd name="connsiteX0" fmla="*/ 0 w 3081337"/>
                  <a:gd name="connsiteY0" fmla="*/ 719211 h 1444464"/>
                  <a:gd name="connsiteX1" fmla="*/ 238125 w 3081337"/>
                  <a:gd name="connsiteY1" fmla="*/ 362023 h 1444464"/>
                  <a:gd name="connsiteX2" fmla="*/ 481012 w 3081337"/>
                  <a:gd name="connsiteY2" fmla="*/ 85798 h 1444464"/>
                  <a:gd name="connsiteX3" fmla="*/ 728662 w 3081337"/>
                  <a:gd name="connsiteY3" fmla="*/ 73 h 1444464"/>
                  <a:gd name="connsiteX4" fmla="*/ 938212 w 3081337"/>
                  <a:gd name="connsiteY4" fmla="*/ 76273 h 1444464"/>
                  <a:gd name="connsiteX5" fmla="*/ 1190625 w 3081337"/>
                  <a:gd name="connsiteY5" fmla="*/ 319161 h 1444464"/>
                  <a:gd name="connsiteX6" fmla="*/ 1457325 w 3081337"/>
                  <a:gd name="connsiteY6" fmla="*/ 728736 h 1444464"/>
                  <a:gd name="connsiteX7" fmla="*/ 1685925 w 3081337"/>
                  <a:gd name="connsiteY7" fmla="*/ 1095448 h 1444464"/>
                  <a:gd name="connsiteX8" fmla="*/ 1900237 w 3081337"/>
                  <a:gd name="connsiteY8" fmla="*/ 1333573 h 1444464"/>
                  <a:gd name="connsiteX9" fmla="*/ 2143125 w 3081337"/>
                  <a:gd name="connsiteY9" fmla="*/ 1443111 h 1444464"/>
                  <a:gd name="connsiteX10" fmla="*/ 2376487 w 3081337"/>
                  <a:gd name="connsiteY10" fmla="*/ 1381198 h 1444464"/>
                  <a:gd name="connsiteX11" fmla="*/ 2586037 w 3081337"/>
                  <a:gd name="connsiteY11" fmla="*/ 1190698 h 1444464"/>
                  <a:gd name="connsiteX12" fmla="*/ 2905125 w 3081337"/>
                  <a:gd name="connsiteY12" fmla="*/ 719211 h 1444464"/>
                  <a:gd name="connsiteX13" fmla="*/ 3081337 w 3081337"/>
                  <a:gd name="connsiteY13" fmla="*/ 462036 h 1444464"/>
                  <a:gd name="connsiteX0" fmla="*/ 0 w 2905125"/>
                  <a:gd name="connsiteY0" fmla="*/ 719211 h 1444464"/>
                  <a:gd name="connsiteX1" fmla="*/ 238125 w 2905125"/>
                  <a:gd name="connsiteY1" fmla="*/ 362023 h 1444464"/>
                  <a:gd name="connsiteX2" fmla="*/ 481012 w 2905125"/>
                  <a:gd name="connsiteY2" fmla="*/ 85798 h 1444464"/>
                  <a:gd name="connsiteX3" fmla="*/ 728662 w 2905125"/>
                  <a:gd name="connsiteY3" fmla="*/ 73 h 1444464"/>
                  <a:gd name="connsiteX4" fmla="*/ 938212 w 2905125"/>
                  <a:gd name="connsiteY4" fmla="*/ 76273 h 1444464"/>
                  <a:gd name="connsiteX5" fmla="*/ 1190625 w 2905125"/>
                  <a:gd name="connsiteY5" fmla="*/ 319161 h 1444464"/>
                  <a:gd name="connsiteX6" fmla="*/ 1457325 w 2905125"/>
                  <a:gd name="connsiteY6" fmla="*/ 728736 h 1444464"/>
                  <a:gd name="connsiteX7" fmla="*/ 1685925 w 2905125"/>
                  <a:gd name="connsiteY7" fmla="*/ 1095448 h 1444464"/>
                  <a:gd name="connsiteX8" fmla="*/ 1900237 w 2905125"/>
                  <a:gd name="connsiteY8" fmla="*/ 1333573 h 1444464"/>
                  <a:gd name="connsiteX9" fmla="*/ 2143125 w 2905125"/>
                  <a:gd name="connsiteY9" fmla="*/ 1443111 h 1444464"/>
                  <a:gd name="connsiteX10" fmla="*/ 2376487 w 2905125"/>
                  <a:gd name="connsiteY10" fmla="*/ 1381198 h 1444464"/>
                  <a:gd name="connsiteX11" fmla="*/ 2586037 w 2905125"/>
                  <a:gd name="connsiteY11" fmla="*/ 1190698 h 1444464"/>
                  <a:gd name="connsiteX12" fmla="*/ 2905125 w 2905125"/>
                  <a:gd name="connsiteY12" fmla="*/ 719211 h 144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5125" h="1444464">
                    <a:moveTo>
                      <a:pt x="0" y="719211"/>
                    </a:moveTo>
                    <a:cubicBezTo>
                      <a:pt x="78978" y="593401"/>
                      <a:pt x="157956" y="467592"/>
                      <a:pt x="238125" y="362023"/>
                    </a:cubicBezTo>
                    <a:cubicBezTo>
                      <a:pt x="318294" y="256454"/>
                      <a:pt x="399256" y="146123"/>
                      <a:pt x="481012" y="85798"/>
                    </a:cubicBezTo>
                    <a:cubicBezTo>
                      <a:pt x="562768" y="25473"/>
                      <a:pt x="652462" y="1660"/>
                      <a:pt x="728662" y="73"/>
                    </a:cubicBezTo>
                    <a:cubicBezTo>
                      <a:pt x="804862" y="-1514"/>
                      <a:pt x="861218" y="23092"/>
                      <a:pt x="938212" y="76273"/>
                    </a:cubicBezTo>
                    <a:cubicBezTo>
                      <a:pt x="1015206" y="129454"/>
                      <a:pt x="1104106" y="210417"/>
                      <a:pt x="1190625" y="319161"/>
                    </a:cubicBezTo>
                    <a:cubicBezTo>
                      <a:pt x="1277144" y="427905"/>
                      <a:pt x="1374775" y="599355"/>
                      <a:pt x="1457325" y="728736"/>
                    </a:cubicBezTo>
                    <a:cubicBezTo>
                      <a:pt x="1539875" y="858117"/>
                      <a:pt x="1612106" y="994642"/>
                      <a:pt x="1685925" y="1095448"/>
                    </a:cubicBezTo>
                    <a:cubicBezTo>
                      <a:pt x="1759744" y="1196254"/>
                      <a:pt x="1824037" y="1275629"/>
                      <a:pt x="1900237" y="1333573"/>
                    </a:cubicBezTo>
                    <a:cubicBezTo>
                      <a:pt x="1976437" y="1391517"/>
                      <a:pt x="2063750" y="1435174"/>
                      <a:pt x="2143125" y="1443111"/>
                    </a:cubicBezTo>
                    <a:cubicBezTo>
                      <a:pt x="2222500" y="1451048"/>
                      <a:pt x="2302668" y="1423267"/>
                      <a:pt x="2376487" y="1381198"/>
                    </a:cubicBezTo>
                    <a:cubicBezTo>
                      <a:pt x="2450306" y="1339129"/>
                      <a:pt x="2497931" y="1301029"/>
                      <a:pt x="2586037" y="1190698"/>
                    </a:cubicBezTo>
                    <a:cubicBezTo>
                      <a:pt x="2674143" y="1080367"/>
                      <a:pt x="2822575" y="840655"/>
                      <a:pt x="2905125" y="719211"/>
                    </a:cubicBezTo>
                  </a:path>
                </a:pathLst>
              </a:custGeom>
              <a:noFill/>
              <a:ln w="7620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7D688FAB-99B3-4428-96B9-5300F4078219}"/>
                </a:ext>
              </a:extLst>
            </p:cNvPr>
            <p:cNvSpPr/>
            <p:nvPr/>
          </p:nvSpPr>
          <p:spPr>
            <a:xfrm rot="2679229">
              <a:off x="7811264" y="4476148"/>
              <a:ext cx="306352" cy="3450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86B1CD8-F4BC-4F36-BBDA-9F38D81682D2}"/>
                </a:ext>
              </a:extLst>
            </p:cNvPr>
            <p:cNvSpPr/>
            <p:nvPr/>
          </p:nvSpPr>
          <p:spPr>
            <a:xfrm rot="2318087">
              <a:off x="8997694" y="2408288"/>
              <a:ext cx="306352" cy="34503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CB7EB8-A91A-4722-89AE-08D2005142CF}"/>
              </a:ext>
            </a:extLst>
          </p:cNvPr>
          <p:cNvCxnSpPr>
            <a:cxnSpLocks/>
          </p:cNvCxnSpPr>
          <p:nvPr/>
        </p:nvCxnSpPr>
        <p:spPr>
          <a:xfrm flipV="1">
            <a:off x="8288713" y="3682725"/>
            <a:ext cx="1401387" cy="609258"/>
          </a:xfrm>
          <a:prstGeom prst="straightConnector1">
            <a:avLst/>
          </a:prstGeom>
          <a:ln w="1143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A6CA1F0-1871-4C29-85CB-BDD82E47A288}"/>
              </a:ext>
            </a:extLst>
          </p:cNvPr>
          <p:cNvGrpSpPr/>
          <p:nvPr/>
        </p:nvGrpSpPr>
        <p:grpSpPr>
          <a:xfrm>
            <a:off x="8161590" y="3527051"/>
            <a:ext cx="3714735" cy="2302351"/>
            <a:chOff x="8161590" y="3527051"/>
            <a:chExt cx="3714735" cy="23023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EDFC75C-E58B-495E-BAB5-D5768FCA6336}"/>
                    </a:ext>
                  </a:extLst>
                </p:cNvPr>
                <p:cNvSpPr txBox="1"/>
                <p:nvPr/>
              </p:nvSpPr>
              <p:spPr>
                <a:xfrm>
                  <a:off x="8161590" y="4629202"/>
                  <a:ext cx="3714735" cy="1200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GB" sz="3200" dirty="0"/>
                    <a:t> 4-Acceleration</a:t>
                  </a:r>
                </a:p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GB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GB" sz="3200" dirty="0"/>
                    <a:t>    4-Force</a:t>
                  </a:r>
                  <a:endParaRPr lang="en-CA" sz="32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EDFC75C-E58B-495E-BAB5-D5768FCA6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590" y="4629202"/>
                  <a:ext cx="3714735" cy="1200200"/>
                </a:xfrm>
                <a:prstGeom prst="rect">
                  <a:avLst/>
                </a:prstGeom>
                <a:blipFill>
                  <a:blip r:embed="rId6"/>
                  <a:stretch>
                    <a:fillRect t="-1015" r="-3120" b="-16244"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B553BBF0-4C1D-4E50-84E0-141F9D2D1276}"/>
                </a:ext>
              </a:extLst>
            </p:cNvPr>
            <p:cNvSpPr/>
            <p:nvPr/>
          </p:nvSpPr>
          <p:spPr>
            <a:xfrm rot="18900000">
              <a:off x="8420571" y="3527051"/>
              <a:ext cx="986405" cy="986405"/>
            </a:xfrm>
            <a:prstGeom prst="plus">
              <a:avLst>
                <a:gd name="adj" fmla="val 41738"/>
              </a:avLst>
            </a:prstGeom>
            <a:solidFill>
              <a:srgbClr val="FF5B5B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43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65"/>
    </mc:Choice>
    <mc:Fallback xmlns="">
      <p:transition spd="slow" advTm="276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0|2.8|1.2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5.4|3.5|4.5|3.3|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6.4|5.3|1.9|1.4|1|1.3|2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5.4|10|1.6|1.7|4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5|1.1|7.6|6|2.8|10.8|3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8.5|4.8|25.3|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8|3.7|1.8|4.7|11.7|8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.4|7.5|2.8|3.8|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|8.8|0.6|5.2|1.7|7.8|14|2.8|1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4.4|2.4|8|3.2|8.3|20.4|2|3.1|1.8|0.9|0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4.7|7|12.3|1.6|2.9|4.4|0.7|0.8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|1.3|6.2|0.4|2.5|1.5|2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6.2|1.3|14.4|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7|9.8|11.3|10|4.3|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5.2|0.6|0.5|1|3.1|2.7|1|12.1|6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.4|3.9|4.1|5.8|7.3|8.2|7|8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6|7.5|0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3|6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|6.8|6.3|1.4|5.4|9.3|4.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5|17.9|13.9|1.7|15.6|5|1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1|1.8|4.2|6.3|13.6|12.1|0.7|1.5|2.1|5.1|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.3|1.4|5.1|0.9|0.7|4.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1|1.8|4.2|6.3|13.6|12.1|0.7|1.5|2.1|5.1|6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4.6|4.3|5.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.2|2.7|4|0.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.7|2.4|1.9|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.3|0.6|1.4|0.3|0.3|6|0.4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4.6|4.3|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7|8.6|7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.9|9.4|1.9|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.7|2.3|1.6|0.8|2.4|1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2.1|1|1.1|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4.9|5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10696</TotalTime>
  <Words>1724</Words>
  <Application>Microsoft Office PowerPoint</Application>
  <PresentationFormat>Widescreen</PresentationFormat>
  <Paragraphs>366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PowerPoint Presentation</vt:lpstr>
      <vt:lpstr>Relativity 109: Gravitational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Relativity 109: Gravitational Waves</dc:title>
  <dc:creator>Chris D</dc:creator>
  <cp:lastModifiedBy>Chris D</cp:lastModifiedBy>
  <cp:revision>44</cp:revision>
  <dcterms:created xsi:type="dcterms:W3CDTF">2021-12-11T02:46:29Z</dcterms:created>
  <dcterms:modified xsi:type="dcterms:W3CDTF">2022-09-12T01:33:41Z</dcterms:modified>
</cp:coreProperties>
</file>