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38" r:id="rId2"/>
    <p:sldId id="2947" r:id="rId3"/>
    <p:sldId id="2948" r:id="rId4"/>
    <p:sldId id="2946" r:id="rId5"/>
    <p:sldId id="2949" r:id="rId6"/>
    <p:sldId id="2950" r:id="rId7"/>
    <p:sldId id="2951" r:id="rId8"/>
    <p:sldId id="2952" r:id="rId9"/>
    <p:sldId id="2935" r:id="rId10"/>
    <p:sldId id="29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520C-33E7-44A3-941F-D9363BD4EE67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EAA62-EEDE-4A76-953B-A28D3E51FC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82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B83F0-A733-41CD-BE7F-88DFB0AF93D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CE59-ECCA-5183-AAFB-556BA3F5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E2FBB-C516-E586-5E88-6FFB1D2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8F97-2677-3E45-1D68-D6EE55CC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EB02-A871-CECB-E3E1-D844813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90B9-2818-5F1A-3098-76E1DC4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EB48-71B9-6787-A456-ACBEA102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B203F-3A26-1BB7-93AB-318FAC153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9AE9-13CC-9DD0-4811-467C90CB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885-0FE5-D3B7-134E-5B8E093F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6FD4-98D6-3DA4-C6A7-6386F8D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28B1F-88B7-3166-D877-362780293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1680-3DA9-E844-1DB2-E4BC92A33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8B8B-670D-5D19-DAF8-62E3D115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81B6-B956-F13B-CAA6-BD670C89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E886-948A-FF0D-3216-5A63E4A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4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8841-DA04-ACA1-0E07-70EE2A52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37E8-DCB9-BC39-C6E4-AE5A855E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466D-31EC-9C19-44D9-16804E4F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ADCC-6613-6F04-E153-4383B97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0DC1-8DB5-0DE4-3508-9AC71B07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0B9F-388D-81AF-5ADA-4FBFD70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2DAD-D001-14E7-25AB-D573445B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5AFC-A1DA-EE61-9B4E-82EDBDD1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21B-441F-43F3-EDEA-483D400F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A57E-A05B-EDAF-F787-3624320C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64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7CD5-3A27-54A8-0651-65BFE490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E3A8-D835-74D9-E045-8E242549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1F86-D417-F283-2B8C-D0B85F4D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8F78-9175-8A6A-7CDA-3689296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DA7B-2A8A-C574-2687-D27D5404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19FA-1E1D-D3A4-956C-A3981BA6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75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B6D0-6B2A-92A3-3716-FDB579AC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34AA-A2DE-0E69-D241-D5B1723C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A1A3-16BD-3A10-8290-2262869A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D158D-1E6D-AAC3-2A67-6F49B05B0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34C5-D607-AAE0-DFE1-C0282A567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AAB7-AC7E-FD9F-B1A8-D0215771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5F588-43DE-85EA-EB66-5AA1BD9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82558-AC97-4DB1-CBCF-18F7EE2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1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E38D-8A78-B793-370A-18ED933F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68AA7-589B-9E06-7220-649FAE23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A0090-B412-7210-CB64-E81EF8F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3A48C-F169-EF40-0074-C46DD36B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7C67-B3F0-4C65-6833-5ECF391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87E7C-FDB7-E7E2-DAE4-282A176C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B4C6-1390-24B6-72EE-B8292082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75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218-2F79-0404-B03C-2B833D32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527C-F3C8-2D85-9D42-D80062C5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812-F07E-26B3-C7EB-9E4F59CD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AAD3-B5BE-4EDD-7479-C5034A24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F22F-9757-5D18-D682-62B00123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2AB5-2EE3-04E2-FBD5-8DEBE607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2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7530-6AFB-C7DB-DEBF-1CF364A7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113D7-2AF1-83F9-217E-A20FF7082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60A18-F0CD-757A-944A-B82D3ED06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7C9E-DD90-07A5-2A3A-DFFEC651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A7A7-CCFD-F0D9-4ACC-B9741E7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F80C-F80D-3B09-6EA3-EE587E4B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3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EC51F-B1AB-2D51-B8C7-F4781068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AD2C1-7234-2369-87C2-071CC768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3414-5E3A-D13B-B797-5903561B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4F5B-8C6D-45E2-A8AC-1EB75F84B3EE}" type="datetimeFigureOut">
              <a:rPr lang="en-CA" smtClean="0"/>
              <a:t>2023-01-24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0C21-72F8-5D5F-3A21-3FC9894A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5D21-2768-AB00-96C3-8E59687F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C617-9281-4441-B515-D2D37CC0C2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5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0.png"/><Relationship Id="rId5" Type="http://schemas.openxmlformats.org/officeDocument/2006/relationships/image" Target="../media/image117.png"/><Relationship Id="rId4" Type="http://schemas.openxmlformats.org/officeDocument/2006/relationships/image" Target="../media/image11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21.png"/><Relationship Id="rId3" Type="http://schemas.openxmlformats.org/officeDocument/2006/relationships/image" Target="../media/image102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04.png"/><Relationship Id="rId11" Type="http://schemas.openxmlformats.org/officeDocument/2006/relationships/image" Target="../media/image14.png"/><Relationship Id="rId5" Type="http://schemas.openxmlformats.org/officeDocument/2006/relationships/image" Target="../media/image103.png"/><Relationship Id="rId10" Type="http://schemas.openxmlformats.org/officeDocument/2006/relationships/image" Target="../media/image13.png"/><Relationship Id="rId4" Type="http://schemas.openxmlformats.org/officeDocument/2006/relationships/image" Target="../media/image8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11" Type="http://schemas.openxmlformats.org/officeDocument/2006/relationships/image" Target="../media/image97.png"/><Relationship Id="rId5" Type="http://schemas.openxmlformats.org/officeDocument/2006/relationships/image" Target="../media/image14.png"/><Relationship Id="rId10" Type="http://schemas.openxmlformats.org/officeDocument/2006/relationships/image" Target="../media/image96.png"/><Relationship Id="rId4" Type="http://schemas.openxmlformats.org/officeDocument/2006/relationships/image" Target="../media/image13.png"/><Relationship Id="rId9" Type="http://schemas.openxmlformats.org/officeDocument/2006/relationships/image" Target="../media/image95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65521-F183-149F-1C98-CCE5ED759543}"/>
                  </a:ext>
                </a:extLst>
              </p:cNvPr>
              <p:cNvSpPr txBox="1"/>
              <p:nvPr/>
            </p:nvSpPr>
            <p:spPr>
              <a:xfrm>
                <a:off x="95250" y="866408"/>
                <a:ext cx="4267200" cy="3416320"/>
              </a:xfrm>
              <a:prstGeom prst="rect">
                <a:avLst/>
              </a:prstGeom>
              <a:solidFill>
                <a:srgbClr val="EFF5FB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CA" sz="4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400"/>
                        <m:t>½</m:t>
                      </m:r>
                    </m:oMath>
                  </m:oMathPara>
                </a14:m>
                <a:endParaRPr lang="en-CA" sz="4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400"/>
                        <m:t>½</m:t>
                      </m:r>
                    </m:oMath>
                  </m:oMathPara>
                </a14:m>
                <a:endParaRPr lang="en-CA" sz="4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CA" sz="4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400"/>
                        <m:t>½</m:t>
                      </m:r>
                    </m:oMath>
                  </m:oMathPara>
                </a14:m>
                <a:endParaRPr lang="en-CA" sz="4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CA" sz="4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400"/>
                        <m:t>½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65521-F183-149F-1C98-CCE5ED75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66408"/>
                <a:ext cx="4267200" cy="3416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4A0C24-B69F-65D5-1A0F-63BC0BCC3965}"/>
              </a:ext>
            </a:extLst>
          </p:cNvPr>
          <p:cNvSpPr txBox="1"/>
          <p:nvPr/>
        </p:nvSpPr>
        <p:spPr>
          <a:xfrm>
            <a:off x="95250" y="96967"/>
            <a:ext cx="4324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Born Rule Results: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38AF8-509A-6E6E-5F34-8EC7645F7654}"/>
                  </a:ext>
                </a:extLst>
              </p:cNvPr>
              <p:cNvSpPr txBox="1"/>
              <p:nvPr/>
            </p:nvSpPr>
            <p:spPr>
              <a:xfrm>
                <a:off x="4528009" y="2028871"/>
                <a:ext cx="7496172" cy="439851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+0+0−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38AF8-509A-6E6E-5F34-8EC7645F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09" y="2028871"/>
                <a:ext cx="7496172" cy="4398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FAE174-CED6-C1EA-041C-FE75797A3E38}"/>
                  </a:ext>
                </a:extLst>
              </p:cNvPr>
              <p:cNvSpPr txBox="1"/>
              <p:nvPr/>
            </p:nvSpPr>
            <p:spPr>
              <a:xfrm>
                <a:off x="95250" y="4473315"/>
                <a:ext cx="4267200" cy="2169825"/>
              </a:xfrm>
              <a:prstGeom prst="rect">
                <a:avLst/>
              </a:prstGeom>
              <a:solidFill>
                <a:srgbClr val="EFF5FB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0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FAE174-CED6-C1EA-041C-FE75797A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473315"/>
                <a:ext cx="4267200" cy="2169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/>
              <p:nvPr/>
            </p:nvSpPr>
            <p:spPr>
              <a:xfrm>
                <a:off x="4772028" y="38910"/>
                <a:ext cx="6115048" cy="208698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28" y="38910"/>
                <a:ext cx="6115048" cy="208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/>
              <p:nvPr/>
            </p:nvSpPr>
            <p:spPr>
              <a:xfrm>
                <a:off x="8056474" y="5088463"/>
                <a:ext cx="3967707" cy="1723549"/>
              </a:xfrm>
              <a:prstGeom prst="rect">
                <a:avLst/>
              </a:prstGeom>
              <a:solidFill>
                <a:srgbClr val="F2F7FC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CA" sz="3200" dirty="0"/>
                  <a:t>Left as exercise: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4" y="5088463"/>
                <a:ext cx="3967707" cy="1723549"/>
              </a:xfrm>
              <a:prstGeom prst="rect">
                <a:avLst/>
              </a:prstGeom>
              <a:blipFill>
                <a:blip r:embed="rId7"/>
                <a:stretch>
                  <a:fillRect l="-3664" t="-3833"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65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129">
        <p:fade/>
      </p:transition>
    </mc:Choice>
    <mc:Fallback xmlns="">
      <p:transition spd="med" advTm="391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B5767F-5BB5-CC6F-E297-A3B213BFC6EE}"/>
              </a:ext>
            </a:extLst>
          </p:cNvPr>
          <p:cNvGrpSpPr/>
          <p:nvPr/>
        </p:nvGrpSpPr>
        <p:grpSpPr>
          <a:xfrm>
            <a:off x="453474" y="1555206"/>
            <a:ext cx="9914641" cy="3215825"/>
            <a:chOff x="453474" y="1555206"/>
            <a:chExt cx="9914641" cy="321582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6D585C-E506-2154-BA74-202A99EE7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0" y="3660428"/>
              <a:ext cx="417195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E4DE4-1988-27DF-737C-99EC74E23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474" y="2205567"/>
              <a:ext cx="4234876" cy="0"/>
            </a:xfrm>
            <a:prstGeom prst="line">
              <a:avLst/>
            </a:prstGeom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DC15-F94B-44F9-04E1-71FA0C4D1253}"/>
                </a:ext>
              </a:extLst>
            </p:cNvPr>
            <p:cNvSpPr/>
            <p:nvPr/>
          </p:nvSpPr>
          <p:spPr>
            <a:xfrm rot="10800000" flipV="1">
              <a:off x="4492321" y="3104955"/>
              <a:ext cx="376489" cy="558680"/>
            </a:xfrm>
            <a:custGeom>
              <a:avLst/>
              <a:gdLst>
                <a:gd name="connsiteX0" fmla="*/ 0 w 6743700"/>
                <a:gd name="connsiteY0" fmla="*/ 876300 h 876300"/>
                <a:gd name="connsiteX1" fmla="*/ 1847850 w 6743700"/>
                <a:gd name="connsiteY1" fmla="*/ 838200 h 876300"/>
                <a:gd name="connsiteX2" fmla="*/ 3676650 w 6743700"/>
                <a:gd name="connsiteY2" fmla="*/ 704850 h 876300"/>
                <a:gd name="connsiteX3" fmla="*/ 5353050 w 6743700"/>
                <a:gd name="connsiteY3" fmla="*/ 457200 h 876300"/>
                <a:gd name="connsiteX4" fmla="*/ 6381750 w 6743700"/>
                <a:gd name="connsiteY4" fmla="*/ 152400 h 876300"/>
                <a:gd name="connsiteX5" fmla="*/ 6743700 w 6743700"/>
                <a:gd name="connsiteY5" fmla="*/ 0 h 876300"/>
                <a:gd name="connsiteX0" fmla="*/ 0 w 6390336"/>
                <a:gd name="connsiteY0" fmla="*/ 1458547 h 1458547"/>
                <a:gd name="connsiteX1" fmla="*/ 1847850 w 6390336"/>
                <a:gd name="connsiteY1" fmla="*/ 1420447 h 1458547"/>
                <a:gd name="connsiteX2" fmla="*/ 3676650 w 6390336"/>
                <a:gd name="connsiteY2" fmla="*/ 1287097 h 1458547"/>
                <a:gd name="connsiteX3" fmla="*/ 5353050 w 6390336"/>
                <a:gd name="connsiteY3" fmla="*/ 1039447 h 1458547"/>
                <a:gd name="connsiteX4" fmla="*/ 6381750 w 6390336"/>
                <a:gd name="connsiteY4" fmla="*/ 734647 h 1458547"/>
                <a:gd name="connsiteX5" fmla="*/ 2142285 w 6390336"/>
                <a:gd name="connsiteY5" fmla="*/ 0 h 1458547"/>
                <a:gd name="connsiteX0" fmla="*/ 0 w 5437746"/>
                <a:gd name="connsiteY0" fmla="*/ 1458547 h 1458547"/>
                <a:gd name="connsiteX1" fmla="*/ 1847850 w 5437746"/>
                <a:gd name="connsiteY1" fmla="*/ 1420447 h 1458547"/>
                <a:gd name="connsiteX2" fmla="*/ 3676650 w 5437746"/>
                <a:gd name="connsiteY2" fmla="*/ 1287097 h 1458547"/>
                <a:gd name="connsiteX3" fmla="*/ 5353050 w 5437746"/>
                <a:gd name="connsiteY3" fmla="*/ 1039447 h 1458547"/>
                <a:gd name="connsiteX4" fmla="*/ 5346428 w 5437746"/>
                <a:gd name="connsiteY4" fmla="*/ 909322 h 1458547"/>
                <a:gd name="connsiteX5" fmla="*/ 2142285 w 5437746"/>
                <a:gd name="connsiteY5" fmla="*/ 0 h 1458547"/>
                <a:gd name="connsiteX0" fmla="*/ 0 w 5437746"/>
                <a:gd name="connsiteY0" fmla="*/ 1458547 h 1458547"/>
                <a:gd name="connsiteX1" fmla="*/ 1847850 w 5437746"/>
                <a:gd name="connsiteY1" fmla="*/ 1420447 h 1458547"/>
                <a:gd name="connsiteX2" fmla="*/ 3676650 w 5437746"/>
                <a:gd name="connsiteY2" fmla="*/ 1287097 h 1458547"/>
                <a:gd name="connsiteX3" fmla="*/ 5353050 w 5437746"/>
                <a:gd name="connsiteY3" fmla="*/ 1039447 h 1458547"/>
                <a:gd name="connsiteX4" fmla="*/ 5346428 w 5437746"/>
                <a:gd name="connsiteY4" fmla="*/ 909322 h 1458547"/>
                <a:gd name="connsiteX5" fmla="*/ 2142285 w 5437746"/>
                <a:gd name="connsiteY5" fmla="*/ 0 h 1458547"/>
                <a:gd name="connsiteX0" fmla="*/ 0 w 5437746"/>
                <a:gd name="connsiteY0" fmla="*/ 1439139 h 1439139"/>
                <a:gd name="connsiteX1" fmla="*/ 1847850 w 5437746"/>
                <a:gd name="connsiteY1" fmla="*/ 1401039 h 1439139"/>
                <a:gd name="connsiteX2" fmla="*/ 3676650 w 5437746"/>
                <a:gd name="connsiteY2" fmla="*/ 1267689 h 1439139"/>
                <a:gd name="connsiteX3" fmla="*/ 5353050 w 5437746"/>
                <a:gd name="connsiteY3" fmla="*/ 1020039 h 1439139"/>
                <a:gd name="connsiteX4" fmla="*/ 5346428 w 5437746"/>
                <a:gd name="connsiteY4" fmla="*/ 889914 h 1439139"/>
                <a:gd name="connsiteX5" fmla="*/ 1797179 w 5437746"/>
                <a:gd name="connsiteY5" fmla="*/ 0 h 1439139"/>
                <a:gd name="connsiteX0" fmla="*/ 0 w 5437746"/>
                <a:gd name="connsiteY0" fmla="*/ 1422965 h 1422965"/>
                <a:gd name="connsiteX1" fmla="*/ 1847850 w 5437746"/>
                <a:gd name="connsiteY1" fmla="*/ 1401039 h 1422965"/>
                <a:gd name="connsiteX2" fmla="*/ 3676650 w 5437746"/>
                <a:gd name="connsiteY2" fmla="*/ 1267689 h 1422965"/>
                <a:gd name="connsiteX3" fmla="*/ 5353050 w 5437746"/>
                <a:gd name="connsiteY3" fmla="*/ 1020039 h 1422965"/>
                <a:gd name="connsiteX4" fmla="*/ 5346428 w 5437746"/>
                <a:gd name="connsiteY4" fmla="*/ 889914 h 1422965"/>
                <a:gd name="connsiteX5" fmla="*/ 1797179 w 5437746"/>
                <a:gd name="connsiteY5" fmla="*/ 0 h 1422965"/>
                <a:gd name="connsiteX0" fmla="*/ 0 w 5437746"/>
                <a:gd name="connsiteY0" fmla="*/ 1422965 h 1422965"/>
                <a:gd name="connsiteX1" fmla="*/ 1847857 w 5437746"/>
                <a:gd name="connsiteY1" fmla="*/ 1368693 h 1422965"/>
                <a:gd name="connsiteX2" fmla="*/ 3676650 w 5437746"/>
                <a:gd name="connsiteY2" fmla="*/ 1267689 h 1422965"/>
                <a:gd name="connsiteX3" fmla="*/ 5353050 w 5437746"/>
                <a:gd name="connsiteY3" fmla="*/ 1020039 h 1422965"/>
                <a:gd name="connsiteX4" fmla="*/ 5346428 w 5437746"/>
                <a:gd name="connsiteY4" fmla="*/ 889914 h 1422965"/>
                <a:gd name="connsiteX5" fmla="*/ 1797179 w 5437746"/>
                <a:gd name="connsiteY5" fmla="*/ 0 h 1422965"/>
                <a:gd name="connsiteX0" fmla="*/ 0 w 5606872"/>
                <a:gd name="connsiteY0" fmla="*/ 1422965 h 1422965"/>
                <a:gd name="connsiteX1" fmla="*/ 1847857 w 5606872"/>
                <a:gd name="connsiteY1" fmla="*/ 1368693 h 1422965"/>
                <a:gd name="connsiteX2" fmla="*/ 3676650 w 5606872"/>
                <a:gd name="connsiteY2" fmla="*/ 1267689 h 1422965"/>
                <a:gd name="connsiteX3" fmla="*/ 5353050 w 5606872"/>
                <a:gd name="connsiteY3" fmla="*/ 1020039 h 1422965"/>
                <a:gd name="connsiteX4" fmla="*/ 5346428 w 5606872"/>
                <a:gd name="connsiteY4" fmla="*/ 889914 h 1422965"/>
                <a:gd name="connsiteX5" fmla="*/ 5343574 w 5606872"/>
                <a:gd name="connsiteY5" fmla="*/ 647438 h 1422965"/>
                <a:gd name="connsiteX6" fmla="*/ 1797179 w 5606872"/>
                <a:gd name="connsiteY6" fmla="*/ 0 h 1422965"/>
                <a:gd name="connsiteX0" fmla="*/ 0 w 5606872"/>
                <a:gd name="connsiteY0" fmla="*/ 1422965 h 1422965"/>
                <a:gd name="connsiteX1" fmla="*/ 1847857 w 5606872"/>
                <a:gd name="connsiteY1" fmla="*/ 1368693 h 1422965"/>
                <a:gd name="connsiteX2" fmla="*/ 3676650 w 5606872"/>
                <a:gd name="connsiteY2" fmla="*/ 1267689 h 1422965"/>
                <a:gd name="connsiteX3" fmla="*/ 5353050 w 5606872"/>
                <a:gd name="connsiteY3" fmla="*/ 1020039 h 1422965"/>
                <a:gd name="connsiteX4" fmla="*/ 5346428 w 5606872"/>
                <a:gd name="connsiteY4" fmla="*/ 889914 h 1422965"/>
                <a:gd name="connsiteX5" fmla="*/ 5343574 w 5606872"/>
                <a:gd name="connsiteY5" fmla="*/ 647438 h 1422965"/>
                <a:gd name="connsiteX6" fmla="*/ 1797179 w 5606872"/>
                <a:gd name="connsiteY6" fmla="*/ 0 h 1422965"/>
                <a:gd name="connsiteX0" fmla="*/ 0 w 5475381"/>
                <a:gd name="connsiteY0" fmla="*/ 1422965 h 1422965"/>
                <a:gd name="connsiteX1" fmla="*/ 1847857 w 5475381"/>
                <a:gd name="connsiteY1" fmla="*/ 1368693 h 1422965"/>
                <a:gd name="connsiteX2" fmla="*/ 3676650 w 5475381"/>
                <a:gd name="connsiteY2" fmla="*/ 1267689 h 1422965"/>
                <a:gd name="connsiteX3" fmla="*/ 5353050 w 5475381"/>
                <a:gd name="connsiteY3" fmla="*/ 1020039 h 1422965"/>
                <a:gd name="connsiteX4" fmla="*/ 5346428 w 5475381"/>
                <a:gd name="connsiteY4" fmla="*/ 889914 h 1422965"/>
                <a:gd name="connsiteX5" fmla="*/ 5343574 w 5475381"/>
                <a:gd name="connsiteY5" fmla="*/ 647438 h 1422965"/>
                <a:gd name="connsiteX6" fmla="*/ 1797179 w 5475381"/>
                <a:gd name="connsiteY6" fmla="*/ 0 h 1422965"/>
                <a:gd name="connsiteX0" fmla="*/ 0 w 5683667"/>
                <a:gd name="connsiteY0" fmla="*/ 1422965 h 1422965"/>
                <a:gd name="connsiteX1" fmla="*/ 1847857 w 5683667"/>
                <a:gd name="connsiteY1" fmla="*/ 1368693 h 1422965"/>
                <a:gd name="connsiteX2" fmla="*/ 3676650 w 5683667"/>
                <a:gd name="connsiteY2" fmla="*/ 1267689 h 1422965"/>
                <a:gd name="connsiteX3" fmla="*/ 5353050 w 5683667"/>
                <a:gd name="connsiteY3" fmla="*/ 1020039 h 1422965"/>
                <a:gd name="connsiteX4" fmla="*/ 5343574 w 5683667"/>
                <a:gd name="connsiteY4" fmla="*/ 647438 h 1422965"/>
                <a:gd name="connsiteX5" fmla="*/ 1797179 w 5683667"/>
                <a:gd name="connsiteY5" fmla="*/ 0 h 1422965"/>
                <a:gd name="connsiteX0" fmla="*/ 0 w 5683667"/>
                <a:gd name="connsiteY0" fmla="*/ 1422965 h 1422965"/>
                <a:gd name="connsiteX1" fmla="*/ 1847857 w 5683667"/>
                <a:gd name="connsiteY1" fmla="*/ 1368693 h 1422965"/>
                <a:gd name="connsiteX2" fmla="*/ 3676650 w 5683667"/>
                <a:gd name="connsiteY2" fmla="*/ 1267689 h 1422965"/>
                <a:gd name="connsiteX3" fmla="*/ 5353050 w 5683667"/>
                <a:gd name="connsiteY3" fmla="*/ 1020039 h 1422965"/>
                <a:gd name="connsiteX4" fmla="*/ 5343574 w 5683667"/>
                <a:gd name="connsiteY4" fmla="*/ 647438 h 1422965"/>
                <a:gd name="connsiteX5" fmla="*/ 1797179 w 5683667"/>
                <a:gd name="connsiteY5" fmla="*/ 0 h 14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83667" h="1422965">
                  <a:moveTo>
                    <a:pt x="0" y="1422965"/>
                  </a:moveTo>
                  <a:lnTo>
                    <a:pt x="1847857" y="1368693"/>
                  </a:lnTo>
                  <a:cubicBezTo>
                    <a:pt x="2460632" y="1342814"/>
                    <a:pt x="3092451" y="1325798"/>
                    <a:pt x="3676650" y="1267689"/>
                  </a:cubicBezTo>
                  <a:cubicBezTo>
                    <a:pt x="4260849" y="1209580"/>
                    <a:pt x="5075229" y="1123414"/>
                    <a:pt x="5353050" y="1020039"/>
                  </a:cubicBezTo>
                  <a:cubicBezTo>
                    <a:pt x="5630871" y="916664"/>
                    <a:pt x="5936219" y="817445"/>
                    <a:pt x="5343574" y="647438"/>
                  </a:cubicBezTo>
                  <a:cubicBezTo>
                    <a:pt x="4847894" y="402079"/>
                    <a:pt x="2388245" y="118689"/>
                    <a:pt x="1797179" y="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E9DD2F-E4C9-462E-3C82-3ABB8AE37634}"/>
                </a:ext>
              </a:extLst>
            </p:cNvPr>
            <p:cNvGrpSpPr/>
            <p:nvPr/>
          </p:nvGrpSpPr>
          <p:grpSpPr>
            <a:xfrm>
              <a:off x="3894404" y="1555206"/>
              <a:ext cx="2157890" cy="1567670"/>
              <a:chOff x="8456218" y="2899991"/>
              <a:chExt cx="2157890" cy="156767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2F9E828-3E86-232D-B0FA-BEA425A8D85C}"/>
                  </a:ext>
                </a:extLst>
              </p:cNvPr>
              <p:cNvSpPr/>
              <p:nvPr/>
            </p:nvSpPr>
            <p:spPr>
              <a:xfrm>
                <a:off x="9175515" y="2899991"/>
                <a:ext cx="1438593" cy="64845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7E678A-94FA-3535-526B-CD1273D48F39}"/>
                  </a:ext>
                </a:extLst>
              </p:cNvPr>
              <p:cNvSpPr/>
              <p:nvPr/>
            </p:nvSpPr>
            <p:spPr>
              <a:xfrm flipV="1">
                <a:off x="8456218" y="3522342"/>
                <a:ext cx="1039178" cy="945319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  <a:gd name="connsiteX0" fmla="*/ 0 w 6493810"/>
                  <a:gd name="connsiteY0" fmla="*/ 1065086 h 1065086"/>
                  <a:gd name="connsiteX1" fmla="*/ 1847850 w 6493810"/>
                  <a:gd name="connsiteY1" fmla="*/ 1026986 h 1065086"/>
                  <a:gd name="connsiteX2" fmla="*/ 3676650 w 6493810"/>
                  <a:gd name="connsiteY2" fmla="*/ 893636 h 1065086"/>
                  <a:gd name="connsiteX3" fmla="*/ 5353050 w 6493810"/>
                  <a:gd name="connsiteY3" fmla="*/ 645986 h 1065086"/>
                  <a:gd name="connsiteX4" fmla="*/ 6381750 w 6493810"/>
                  <a:gd name="connsiteY4" fmla="*/ 341186 h 1065086"/>
                  <a:gd name="connsiteX5" fmla="*/ 6468225 w 6493810"/>
                  <a:gd name="connsiteY5" fmla="*/ 0 h 1065086"/>
                  <a:gd name="connsiteX0" fmla="*/ 0 w 6400523"/>
                  <a:gd name="connsiteY0" fmla="*/ 1283906 h 1283906"/>
                  <a:gd name="connsiteX1" fmla="*/ 1847850 w 6400523"/>
                  <a:gd name="connsiteY1" fmla="*/ 1245806 h 1283906"/>
                  <a:gd name="connsiteX2" fmla="*/ 3676650 w 6400523"/>
                  <a:gd name="connsiteY2" fmla="*/ 1112456 h 1283906"/>
                  <a:gd name="connsiteX3" fmla="*/ 5353050 w 6400523"/>
                  <a:gd name="connsiteY3" fmla="*/ 864806 h 1283906"/>
                  <a:gd name="connsiteX4" fmla="*/ 6381750 w 6400523"/>
                  <a:gd name="connsiteY4" fmla="*/ 560006 h 1283906"/>
                  <a:gd name="connsiteX5" fmla="*/ 4686250 w 6400523"/>
                  <a:gd name="connsiteY5" fmla="*/ 0 h 1283906"/>
                  <a:gd name="connsiteX0" fmla="*/ 0 w 5661638"/>
                  <a:gd name="connsiteY0" fmla="*/ 1283906 h 1283906"/>
                  <a:gd name="connsiteX1" fmla="*/ 1847850 w 5661638"/>
                  <a:gd name="connsiteY1" fmla="*/ 1245806 h 1283906"/>
                  <a:gd name="connsiteX2" fmla="*/ 3676650 w 5661638"/>
                  <a:gd name="connsiteY2" fmla="*/ 1112456 h 1283906"/>
                  <a:gd name="connsiteX3" fmla="*/ 5353050 w 5661638"/>
                  <a:gd name="connsiteY3" fmla="*/ 864806 h 1283906"/>
                  <a:gd name="connsiteX4" fmla="*/ 5632799 w 5661638"/>
                  <a:gd name="connsiteY4" fmla="*/ 560006 h 1283906"/>
                  <a:gd name="connsiteX5" fmla="*/ 4686250 w 5661638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353050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353050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4965663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068966 w 5634579"/>
                  <a:gd name="connsiteY3" fmla="*/ 922728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357"/>
                  <a:gd name="connsiteY0" fmla="*/ 1277471 h 1277471"/>
                  <a:gd name="connsiteX1" fmla="*/ 1847850 w 5634357"/>
                  <a:gd name="connsiteY1" fmla="*/ 1239371 h 1277471"/>
                  <a:gd name="connsiteX2" fmla="*/ 3676650 w 5634357"/>
                  <a:gd name="connsiteY2" fmla="*/ 1106021 h 1277471"/>
                  <a:gd name="connsiteX3" fmla="*/ 5068966 w 5634357"/>
                  <a:gd name="connsiteY3" fmla="*/ 916293 h 1277471"/>
                  <a:gd name="connsiteX4" fmla="*/ 5632799 w 5634357"/>
                  <a:gd name="connsiteY4" fmla="*/ 553571 h 1277471"/>
                  <a:gd name="connsiteX5" fmla="*/ 4531297 w 5634357"/>
                  <a:gd name="connsiteY5" fmla="*/ 0 h 1277471"/>
                  <a:gd name="connsiteX0" fmla="*/ 0 w 5635187"/>
                  <a:gd name="connsiteY0" fmla="*/ 1277471 h 1277471"/>
                  <a:gd name="connsiteX1" fmla="*/ 1847850 w 5635187"/>
                  <a:gd name="connsiteY1" fmla="*/ 1239371 h 1277471"/>
                  <a:gd name="connsiteX2" fmla="*/ 3676650 w 5635187"/>
                  <a:gd name="connsiteY2" fmla="*/ 1106021 h 1277471"/>
                  <a:gd name="connsiteX3" fmla="*/ 5068966 w 5635187"/>
                  <a:gd name="connsiteY3" fmla="*/ 916293 h 1277471"/>
                  <a:gd name="connsiteX4" fmla="*/ 5632799 w 5635187"/>
                  <a:gd name="connsiteY4" fmla="*/ 553571 h 1277471"/>
                  <a:gd name="connsiteX5" fmla="*/ 4531297 w 5635187"/>
                  <a:gd name="connsiteY5" fmla="*/ 0 h 127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35187" h="1277471">
                    <a:moveTo>
                      <a:pt x="0" y="1277471"/>
                    </a:moveTo>
                    <a:cubicBezTo>
                      <a:pt x="617537" y="1272708"/>
                      <a:pt x="1235075" y="1267946"/>
                      <a:pt x="1847850" y="1239371"/>
                    </a:cubicBezTo>
                    <a:cubicBezTo>
                      <a:pt x="2460625" y="1210796"/>
                      <a:pt x="3139797" y="1159867"/>
                      <a:pt x="3676650" y="1106021"/>
                    </a:cubicBezTo>
                    <a:cubicBezTo>
                      <a:pt x="4213503" y="1052175"/>
                      <a:pt x="4742941" y="1008368"/>
                      <a:pt x="5068966" y="916293"/>
                    </a:cubicBezTo>
                    <a:cubicBezTo>
                      <a:pt x="5394991" y="824218"/>
                      <a:pt x="5607628" y="797104"/>
                      <a:pt x="5632799" y="553571"/>
                    </a:cubicBezTo>
                    <a:cubicBezTo>
                      <a:pt x="5683790" y="361525"/>
                      <a:pt x="4905249" y="141074"/>
                      <a:pt x="4531297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92299F-6589-B23E-478D-A5FD56F836CD}"/>
                </a:ext>
              </a:extLst>
            </p:cNvPr>
            <p:cNvGrpSpPr/>
            <p:nvPr/>
          </p:nvGrpSpPr>
          <p:grpSpPr>
            <a:xfrm>
              <a:off x="8929522" y="2547562"/>
              <a:ext cx="1438593" cy="2223469"/>
              <a:chOff x="716950" y="2313527"/>
              <a:chExt cx="10083254" cy="2223469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707F18F-BCDF-F9DF-14F1-5F1EC32CB894}"/>
                  </a:ext>
                </a:extLst>
              </p:cNvPr>
              <p:cNvSpPr/>
              <p:nvPr/>
            </p:nvSpPr>
            <p:spPr>
              <a:xfrm>
                <a:off x="716951" y="2313527"/>
                <a:ext cx="10083253" cy="110799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D9A53F-1E42-89A6-DF6D-1256B648DD37}"/>
                  </a:ext>
                </a:extLst>
              </p:cNvPr>
              <p:cNvSpPr/>
              <p:nvPr/>
            </p:nvSpPr>
            <p:spPr>
              <a:xfrm flipV="1">
                <a:off x="716950" y="3429000"/>
                <a:ext cx="10083253" cy="110799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21C37-F68A-FFD7-53C4-C1A1AB646BF1}"/>
                  </a:ext>
                </a:extLst>
              </p:cNvPr>
              <p:cNvSpPr txBox="1"/>
              <p:nvPr/>
            </p:nvSpPr>
            <p:spPr>
              <a:xfrm>
                <a:off x="212251" y="4661887"/>
                <a:ext cx="3691848" cy="19177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6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CA" sz="6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21C37-F68A-FFD7-53C4-C1A1AB64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51" y="4661887"/>
                <a:ext cx="3691848" cy="1917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A103BF-6A82-00D7-6C72-F0D2869833E0}"/>
                  </a:ext>
                </a:extLst>
              </p:cNvPr>
              <p:cNvSpPr txBox="1"/>
              <p:nvPr/>
            </p:nvSpPr>
            <p:spPr>
              <a:xfrm>
                <a:off x="572426" y="843137"/>
                <a:ext cx="1395495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7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A103BF-6A82-00D7-6C72-F0D28698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26" y="843137"/>
                <a:ext cx="1395495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7D892D-9E30-5569-B265-910AD8B89201}"/>
                  </a:ext>
                </a:extLst>
              </p:cNvPr>
              <p:cNvSpPr txBox="1"/>
              <p:nvPr/>
            </p:nvSpPr>
            <p:spPr>
              <a:xfrm>
                <a:off x="4330060" y="3579546"/>
                <a:ext cx="1934032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7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7D892D-9E30-5569-B265-910AD8B8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0" y="3579546"/>
                <a:ext cx="1934032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3C7B516-85EB-4431-60FC-559696F78A4F}"/>
              </a:ext>
            </a:extLst>
          </p:cNvPr>
          <p:cNvGrpSpPr/>
          <p:nvPr/>
        </p:nvGrpSpPr>
        <p:grpSpPr>
          <a:xfrm>
            <a:off x="2234186" y="1115957"/>
            <a:ext cx="1601700" cy="2184045"/>
            <a:chOff x="-49708" y="4144339"/>
            <a:chExt cx="1601700" cy="218404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09021A-B9AD-41CE-900A-F00B4CD77049}"/>
                </a:ext>
              </a:extLst>
            </p:cNvPr>
            <p:cNvSpPr/>
            <p:nvPr/>
          </p:nvSpPr>
          <p:spPr>
            <a:xfrm>
              <a:off x="-49708" y="4144339"/>
              <a:ext cx="1601700" cy="21840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4000" dirty="0">
                  <a:solidFill>
                    <a:schemeClr val="tx1"/>
                  </a:solidFill>
                </a:rPr>
                <a:t>S.G.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2483FCF-ABDC-CB93-B166-F410E97936B9}"/>
                    </a:ext>
                  </a:extLst>
                </p:cNvPr>
                <p:cNvSpPr/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solidFill>
                  <a:srgbClr val="FFA86D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CA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2483FCF-ABDC-CB93-B166-F410E97936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solidFill>
                    <a:srgbClr val="FF33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FB78DD-480B-5AB1-E083-F0EF1770DBCB}"/>
              </a:ext>
            </a:extLst>
          </p:cNvPr>
          <p:cNvGrpSpPr/>
          <p:nvPr/>
        </p:nvGrpSpPr>
        <p:grpSpPr>
          <a:xfrm>
            <a:off x="7054440" y="2528042"/>
            <a:ext cx="1601700" cy="2184045"/>
            <a:chOff x="-49708" y="4144339"/>
            <a:chExt cx="1601700" cy="218404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6FBB92-F51C-D80F-9361-9BE9128BE6CC}"/>
                </a:ext>
              </a:extLst>
            </p:cNvPr>
            <p:cNvSpPr/>
            <p:nvPr/>
          </p:nvSpPr>
          <p:spPr>
            <a:xfrm>
              <a:off x="-49708" y="4144339"/>
              <a:ext cx="1601700" cy="21840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4000" dirty="0">
                  <a:solidFill>
                    <a:schemeClr val="tx1"/>
                  </a:solidFill>
                </a:rPr>
                <a:t>S.G.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7D7EB4E-4FFD-0CC2-C872-43A65E0FFDD6}"/>
                    </a:ext>
                  </a:extLst>
                </p:cNvPr>
                <p:cNvSpPr/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solidFill>
                  <a:srgbClr val="FFA86D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CA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CA" sz="6000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7D7EB4E-4FFD-0CC2-C872-43A65E0FF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76200">
                  <a:solidFill>
                    <a:srgbClr val="FF33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E6E54-942B-002A-F85F-4B3BBEB22EF2}"/>
              </a:ext>
            </a:extLst>
          </p:cNvPr>
          <p:cNvGrpSpPr/>
          <p:nvPr/>
        </p:nvGrpSpPr>
        <p:grpSpPr>
          <a:xfrm>
            <a:off x="5218499" y="2139484"/>
            <a:ext cx="1045593" cy="1313539"/>
            <a:chOff x="10326264" y="3201398"/>
            <a:chExt cx="1045593" cy="1313539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772D6D-ED73-EC04-8F6C-7D9AD9D14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264" y="3201398"/>
              <a:ext cx="727079" cy="877697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EB9CB2-24AC-2518-2D01-F58393A1A5EA}"/>
                    </a:ext>
                  </a:extLst>
                </p:cNvPr>
                <p:cNvSpPr txBox="1"/>
                <p:nvPr/>
              </p:nvSpPr>
              <p:spPr>
                <a:xfrm>
                  <a:off x="10557803" y="3499274"/>
                  <a:ext cx="814054" cy="1015663"/>
                </a:xfrm>
                <a:prstGeom prst="rect">
                  <a:avLst/>
                </a:prstGeom>
                <a:noFill/>
                <a:effectLst>
                  <a:softEdge rad="1905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6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EB9CB2-24AC-2518-2D01-F58393A1A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803" y="3499274"/>
                  <a:ext cx="814054" cy="1015663"/>
                </a:xfrm>
                <a:prstGeom prst="rect">
                  <a:avLst/>
                </a:prstGeom>
                <a:blipFill>
                  <a:blip r:embed="rId8"/>
                  <a:stretch>
                    <a:fillRect r="-29104"/>
                  </a:stretch>
                </a:blipFill>
                <a:effectLst>
                  <a:softEdge rad="190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717586-C04D-0A57-4452-C8544C19DCA2}"/>
              </a:ext>
            </a:extLst>
          </p:cNvPr>
          <p:cNvGrpSpPr/>
          <p:nvPr/>
        </p:nvGrpSpPr>
        <p:grpSpPr>
          <a:xfrm>
            <a:off x="10800925" y="2921991"/>
            <a:ext cx="1165211" cy="1123622"/>
            <a:chOff x="10800925" y="3003597"/>
            <a:chExt cx="1165211" cy="112362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225337-653A-3071-93F1-74C983D5D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0925" y="3003597"/>
              <a:ext cx="13736" cy="1123622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72D4C33-AEEB-4F46-5AA3-6D0F015798BC}"/>
                    </a:ext>
                  </a:extLst>
                </p:cNvPr>
                <p:cNvSpPr txBox="1"/>
                <p:nvPr/>
              </p:nvSpPr>
              <p:spPr>
                <a:xfrm>
                  <a:off x="10934797" y="3079222"/>
                  <a:ext cx="1031339" cy="1015663"/>
                </a:xfrm>
                <a:prstGeom prst="rect">
                  <a:avLst/>
                </a:prstGeom>
                <a:noFill/>
                <a:effectLst>
                  <a:softEdge rad="1905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6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72D4C33-AEEB-4F46-5AA3-6D0F01579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797" y="3079222"/>
                  <a:ext cx="1031339" cy="1015663"/>
                </a:xfrm>
                <a:prstGeom prst="rect">
                  <a:avLst/>
                </a:prstGeom>
                <a:blipFill>
                  <a:blip r:embed="rId9"/>
                  <a:stretch>
                    <a:fillRect r="-4142"/>
                  </a:stretch>
                </a:blipFill>
                <a:effectLst>
                  <a:softEdge rad="190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ADFF1-4A99-07CB-0BB1-68BA1F25DDFD}"/>
                  </a:ext>
                </a:extLst>
              </p:cNvPr>
              <p:cNvSpPr txBox="1"/>
              <p:nvPr/>
            </p:nvSpPr>
            <p:spPr>
              <a:xfrm>
                <a:off x="10581573" y="1619995"/>
                <a:ext cx="1610427" cy="1015663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ADFF1-4A99-07CB-0BB1-68BA1F25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73" y="1619995"/>
                <a:ext cx="1610427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A53A01-F1A3-CD29-DDEE-F32B4FBCE5F7}"/>
                  </a:ext>
                </a:extLst>
              </p:cNvPr>
              <p:cNvSpPr txBox="1"/>
              <p:nvPr/>
            </p:nvSpPr>
            <p:spPr>
              <a:xfrm>
                <a:off x="10527543" y="4010495"/>
                <a:ext cx="1698024" cy="1015663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A53A01-F1A3-CD29-DDEE-F32B4FBC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543" y="4010495"/>
                <a:ext cx="1698024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DA860F-85D9-9852-5EB9-1DCBFFC26ADD}"/>
                  </a:ext>
                </a:extLst>
              </p:cNvPr>
              <p:cNvSpPr txBox="1"/>
              <p:nvPr/>
            </p:nvSpPr>
            <p:spPr>
              <a:xfrm>
                <a:off x="6132616" y="38552"/>
                <a:ext cx="5927392" cy="1754326"/>
              </a:xfrm>
              <a:prstGeom prst="rect">
                <a:avLst/>
              </a:prstGeom>
              <a:solidFill>
                <a:srgbClr val="EAF2FA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/>
                        <m:t>½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DA860F-85D9-9852-5EB9-1DCBFFC26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6" y="38552"/>
                <a:ext cx="5927392" cy="17543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ABAD5-B008-E81C-30B6-282FE34AD3A4}"/>
                  </a:ext>
                </a:extLst>
              </p:cNvPr>
              <p:cNvSpPr txBox="1"/>
              <p:nvPr/>
            </p:nvSpPr>
            <p:spPr>
              <a:xfrm>
                <a:off x="6355970" y="5115451"/>
                <a:ext cx="5833121" cy="1754326"/>
              </a:xfrm>
              <a:prstGeom prst="rect">
                <a:avLst/>
              </a:prstGeom>
              <a:solidFill>
                <a:srgbClr val="EAF2FA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5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5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5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/>
                        <m:t>½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0EABAD5-B008-E81C-30B6-282FE34A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970" y="5115451"/>
                <a:ext cx="5833121" cy="17543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63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38">
        <p:fade/>
      </p:transition>
    </mc:Choice>
    <mc:Fallback xmlns="">
      <p:transition spd="med" advTm="199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/>
      <p:bldP spid="55" grpId="0"/>
      <p:bldP spid="59" grpId="0" build="p" animBg="1"/>
      <p:bldP spid="6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38AF8-509A-6E6E-5F34-8EC7645F7654}"/>
                  </a:ext>
                </a:extLst>
              </p:cNvPr>
              <p:cNvSpPr txBox="1"/>
              <p:nvPr/>
            </p:nvSpPr>
            <p:spPr>
              <a:xfrm>
                <a:off x="167819" y="2287372"/>
                <a:ext cx="7496172" cy="439851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338AF8-509A-6E6E-5F34-8EC7645F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9" y="2287372"/>
                <a:ext cx="7496172" cy="4398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/>
              <p:nvPr/>
            </p:nvSpPr>
            <p:spPr>
              <a:xfrm>
                <a:off x="167819" y="38910"/>
                <a:ext cx="6115048" cy="208698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9" y="38910"/>
                <a:ext cx="6115048" cy="2086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/>
              <p:nvPr/>
            </p:nvSpPr>
            <p:spPr>
              <a:xfrm>
                <a:off x="6909845" y="172116"/>
                <a:ext cx="3967707" cy="1723549"/>
              </a:xfrm>
              <a:prstGeom prst="rect">
                <a:avLst/>
              </a:prstGeom>
              <a:solidFill>
                <a:srgbClr val="F2F7FC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CA" sz="3200" dirty="0"/>
                  <a:t>Left as exercise: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45" y="172116"/>
                <a:ext cx="3967707" cy="1723549"/>
              </a:xfrm>
              <a:prstGeom prst="rect">
                <a:avLst/>
              </a:prstGeom>
              <a:blipFill>
                <a:blip r:embed="rId5"/>
                <a:stretch>
                  <a:fillRect l="-3664" t="-3819"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818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129">
        <p:fade/>
      </p:transition>
    </mc:Choice>
    <mc:Fallback>
      <p:transition spd="med" advTm="391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/>
              <p:nvPr/>
            </p:nvSpPr>
            <p:spPr>
              <a:xfrm>
                <a:off x="167819" y="38910"/>
                <a:ext cx="6115048" cy="208698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47CEEB-DBD9-487E-EF07-186589C8F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9" y="38910"/>
                <a:ext cx="6115048" cy="2086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/>
              <p:nvPr/>
            </p:nvSpPr>
            <p:spPr>
              <a:xfrm>
                <a:off x="6909845" y="172116"/>
                <a:ext cx="3967707" cy="1723549"/>
              </a:xfrm>
              <a:prstGeom prst="rect">
                <a:avLst/>
              </a:prstGeom>
              <a:solidFill>
                <a:srgbClr val="F2F7FC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CA" sz="3200" dirty="0"/>
                  <a:t>Left as exercise: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0D133-5324-0E0A-11EA-9DA1F6DFC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45" y="172116"/>
                <a:ext cx="3967707" cy="1723549"/>
              </a:xfrm>
              <a:prstGeom prst="rect">
                <a:avLst/>
              </a:prstGeom>
              <a:blipFill>
                <a:blip r:embed="rId4"/>
                <a:stretch>
                  <a:fillRect l="-3664" t="-3819"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B9477-2AD3-350B-C10C-6790810FF228}"/>
                  </a:ext>
                </a:extLst>
              </p:cNvPr>
              <p:cNvSpPr txBox="1"/>
              <p:nvPr/>
            </p:nvSpPr>
            <p:spPr>
              <a:xfrm>
                <a:off x="167819" y="2294179"/>
                <a:ext cx="9019724" cy="439851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CA" sz="32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+0+0+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B9477-2AD3-350B-C10C-6790810F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9" y="2294179"/>
                <a:ext cx="9019724" cy="4398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7405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129">
        <p:fade/>
      </p:transition>
    </mc:Choice>
    <mc:Fallback>
      <p:transition spd="med" advTm="391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339E58-8B46-9F94-9E7C-85C5CA1986FF}"/>
                  </a:ext>
                </a:extLst>
              </p:cNvPr>
              <p:cNvSpPr txBox="1"/>
              <p:nvPr/>
            </p:nvSpPr>
            <p:spPr>
              <a:xfrm>
                <a:off x="521149" y="1048096"/>
                <a:ext cx="5008793" cy="3662541"/>
              </a:xfrm>
              <a:prstGeom prst="rect">
                <a:avLst/>
              </a:prstGeom>
              <a:solidFill>
                <a:srgbClr val="EFF5FB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/>
                        <m:t>½</m:t>
                      </m:r>
                    </m:oMath>
                  </m:oMathPara>
                </a14:m>
                <a:endParaRPr lang="en-CA" sz="48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/>
                        <m:t>½</m:t>
                      </m:r>
                    </m:oMath>
                  </m:oMathPara>
                </a14:m>
                <a:endParaRPr lang="en-CA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/>
                        <m:t>½</m:t>
                      </m:r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4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800"/>
                        <m:t>½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339E58-8B46-9F94-9E7C-85C5CA19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" y="1048096"/>
                <a:ext cx="5008793" cy="366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B5C5-49E2-2BED-7111-A858CB757C55}"/>
                  </a:ext>
                </a:extLst>
              </p:cNvPr>
              <p:cNvSpPr txBox="1"/>
              <p:nvPr/>
            </p:nvSpPr>
            <p:spPr>
              <a:xfrm>
                <a:off x="5802546" y="780533"/>
                <a:ext cx="6115048" cy="4132285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  <a:endParaRPr lang="en-GB" sz="4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B5C5-49E2-2BED-7111-A858CB75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46" y="780533"/>
                <a:ext cx="6115048" cy="4132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2F65B9-4E2B-E6EB-9294-5B667AD05C7A}"/>
              </a:ext>
            </a:extLst>
          </p:cNvPr>
          <p:cNvSpPr txBox="1"/>
          <p:nvPr/>
        </p:nvSpPr>
        <p:spPr>
          <a:xfrm>
            <a:off x="274406" y="109190"/>
            <a:ext cx="5502280" cy="830997"/>
          </a:xfrm>
          <a:prstGeom prst="rect">
            <a:avLst/>
          </a:prstGeom>
          <a:noFill/>
          <a:effectLst>
            <a:softEdge rad="190500"/>
          </a:effectLst>
        </p:spPr>
        <p:txBody>
          <a:bodyPr wrap="square">
            <a:spAutoFit/>
          </a:bodyPr>
          <a:lstStyle/>
          <a:p>
            <a:r>
              <a:rPr lang="en-CA" sz="4800" dirty="0"/>
              <a:t>Exercise: Show that…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ABDD-7152-FB3E-2FF1-8D9FED3F06D8}"/>
              </a:ext>
            </a:extLst>
          </p:cNvPr>
          <p:cNvSpPr txBox="1"/>
          <p:nvPr/>
        </p:nvSpPr>
        <p:spPr>
          <a:xfrm>
            <a:off x="463093" y="5115657"/>
            <a:ext cx="11396445" cy="1446550"/>
          </a:xfrm>
          <a:prstGeom prst="rect">
            <a:avLst/>
          </a:prstGeom>
          <a:noFill/>
          <a:effectLst>
            <a:softEdge rad="190500"/>
          </a:effectLst>
        </p:spPr>
        <p:txBody>
          <a:bodyPr wrap="square">
            <a:spAutoFit/>
          </a:bodyPr>
          <a:lstStyle/>
          <a:p>
            <a:pPr algn="ctr"/>
            <a:r>
              <a:rPr lang="en-CA" sz="4400" dirty="0"/>
              <a:t>What does this mean </a:t>
            </a:r>
            <a:r>
              <a:rPr lang="en-GB" sz="4400" dirty="0"/>
              <a:t>in terms of the results of the corresponding Stern Gerlach experiments?</a:t>
            </a:r>
            <a:endParaRPr lang="en-CA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1"/>
    </mc:Choice>
    <mc:Fallback xmlns="">
      <p:transition spd="slow" advTm="12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227379" cy="3859390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+0+0+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227379" cy="3859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/>
              <p:nvPr/>
            </p:nvSpPr>
            <p:spPr>
              <a:xfrm>
                <a:off x="188685" y="4090218"/>
                <a:ext cx="7553780" cy="249209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36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3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" y="4090218"/>
                <a:ext cx="7553780" cy="2492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946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1"/>
    </mc:Choice>
    <mc:Fallback>
      <p:transition spd="slow" advTm="12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846629" cy="3867725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6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f>
                      <m:fPr>
                        <m:ctrlPr>
                          <a:rPr lang="en-CA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3846629" cy="38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/>
              <p:nvPr/>
            </p:nvSpPr>
            <p:spPr>
              <a:xfrm>
                <a:off x="188685" y="4090218"/>
                <a:ext cx="7553780" cy="2572499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3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3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" y="4090218"/>
                <a:ext cx="7553780" cy="2572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55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1"/>
    </mc:Choice>
    <mc:Fallback>
      <p:transition spd="slow" advTm="12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366171" cy="3797193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9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9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366171" cy="3797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/>
              <p:nvPr/>
            </p:nvSpPr>
            <p:spPr>
              <a:xfrm>
                <a:off x="188685" y="4090218"/>
                <a:ext cx="7553780" cy="2492092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36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6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" y="4090218"/>
                <a:ext cx="7553780" cy="2492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3626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1"/>
    </mc:Choice>
    <mc:Fallback>
      <p:transition spd="slow" advTm="12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846629" cy="3726661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6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|"/>
                            <m:endChr m:val="⟩"/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ctrlP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26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+0+0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4C56EC-6BCB-18D5-CD2B-22911D63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3846629" cy="3726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/>
              <p:nvPr/>
            </p:nvSpPr>
            <p:spPr>
              <a:xfrm>
                <a:off x="188685" y="4090218"/>
                <a:ext cx="7553780" cy="2572499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36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36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sz="32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ECE95-48E9-CAD8-F5E3-C6A7FE7A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" y="4090218"/>
                <a:ext cx="7553780" cy="2572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6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41"/>
    </mc:Choice>
    <mc:Fallback>
      <p:transition spd="slow" advTm="12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C1B0EB2-90C1-E060-DC18-135BD7E5A33A}"/>
              </a:ext>
            </a:extLst>
          </p:cNvPr>
          <p:cNvGrpSpPr/>
          <p:nvPr/>
        </p:nvGrpSpPr>
        <p:grpSpPr>
          <a:xfrm>
            <a:off x="5785165" y="2417135"/>
            <a:ext cx="4807469" cy="2223469"/>
            <a:chOff x="5785165" y="2417135"/>
            <a:chExt cx="4807469" cy="222346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78A408-D57F-407A-5377-CE65F8F27221}"/>
                </a:ext>
              </a:extLst>
            </p:cNvPr>
            <p:cNvSpPr/>
            <p:nvPr/>
          </p:nvSpPr>
          <p:spPr>
            <a:xfrm rot="10800000">
              <a:off x="5992679" y="3523287"/>
              <a:ext cx="446706" cy="344050"/>
            </a:xfrm>
            <a:custGeom>
              <a:avLst/>
              <a:gdLst>
                <a:gd name="connsiteX0" fmla="*/ 0 w 6743700"/>
                <a:gd name="connsiteY0" fmla="*/ 876300 h 876300"/>
                <a:gd name="connsiteX1" fmla="*/ 1847850 w 6743700"/>
                <a:gd name="connsiteY1" fmla="*/ 838200 h 876300"/>
                <a:gd name="connsiteX2" fmla="*/ 3676650 w 6743700"/>
                <a:gd name="connsiteY2" fmla="*/ 704850 h 876300"/>
                <a:gd name="connsiteX3" fmla="*/ 5353050 w 6743700"/>
                <a:gd name="connsiteY3" fmla="*/ 457200 h 876300"/>
                <a:gd name="connsiteX4" fmla="*/ 6381750 w 6743700"/>
                <a:gd name="connsiteY4" fmla="*/ 152400 h 876300"/>
                <a:gd name="connsiteX5" fmla="*/ 6743700 w 6743700"/>
                <a:gd name="connsiteY5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3700" h="876300">
                  <a:moveTo>
                    <a:pt x="0" y="876300"/>
                  </a:moveTo>
                  <a:cubicBezTo>
                    <a:pt x="617537" y="871537"/>
                    <a:pt x="1235075" y="866775"/>
                    <a:pt x="1847850" y="838200"/>
                  </a:cubicBezTo>
                  <a:cubicBezTo>
                    <a:pt x="2460625" y="809625"/>
                    <a:pt x="3092450" y="768350"/>
                    <a:pt x="3676650" y="704850"/>
                  </a:cubicBezTo>
                  <a:cubicBezTo>
                    <a:pt x="4260850" y="641350"/>
                    <a:pt x="4902200" y="549275"/>
                    <a:pt x="5353050" y="457200"/>
                  </a:cubicBezTo>
                  <a:cubicBezTo>
                    <a:pt x="5803900" y="365125"/>
                    <a:pt x="6149975" y="228600"/>
                    <a:pt x="6381750" y="152400"/>
                  </a:cubicBezTo>
                  <a:cubicBezTo>
                    <a:pt x="6613525" y="76200"/>
                    <a:pt x="6678612" y="38100"/>
                    <a:pt x="6743700" y="0"/>
                  </a:cubicBezTo>
                </a:path>
              </a:pathLst>
            </a:custGeom>
            <a:noFill/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97DD6E-3FA5-1B67-E337-CEA530EE80EB}"/>
                </a:ext>
              </a:extLst>
            </p:cNvPr>
            <p:cNvGrpSpPr/>
            <p:nvPr/>
          </p:nvGrpSpPr>
          <p:grpSpPr>
            <a:xfrm>
              <a:off x="9154041" y="2417135"/>
              <a:ext cx="1438593" cy="2223469"/>
              <a:chOff x="716950" y="2313527"/>
              <a:chExt cx="10083254" cy="2223469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AD9D24-CD41-FE9D-261C-17B60C5854CF}"/>
                  </a:ext>
                </a:extLst>
              </p:cNvPr>
              <p:cNvSpPr/>
              <p:nvPr/>
            </p:nvSpPr>
            <p:spPr>
              <a:xfrm>
                <a:off x="716951" y="2313527"/>
                <a:ext cx="10083253" cy="110799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FE83958-CB36-A5D0-0107-37C0B3F9A939}"/>
                  </a:ext>
                </a:extLst>
              </p:cNvPr>
              <p:cNvSpPr/>
              <p:nvPr/>
            </p:nvSpPr>
            <p:spPr>
              <a:xfrm flipV="1">
                <a:off x="716950" y="3429000"/>
                <a:ext cx="10083253" cy="110799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E9FEF7-3398-E6F4-CAF5-6C0B3D5DB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5970" y="3517967"/>
              <a:ext cx="2819545" cy="3395"/>
            </a:xfrm>
            <a:prstGeom prst="line">
              <a:avLst/>
            </a:prstGeom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1B27E-CD7F-8EA5-63EB-141FB924AFD6}"/>
                </a:ext>
              </a:extLst>
            </p:cNvPr>
            <p:cNvCxnSpPr>
              <a:cxnSpLocks/>
              <a:endCxn id="30" idx="5"/>
            </p:cNvCxnSpPr>
            <p:nvPr/>
          </p:nvCxnSpPr>
          <p:spPr>
            <a:xfrm flipV="1">
              <a:off x="5785165" y="3867337"/>
              <a:ext cx="207514" cy="449039"/>
            </a:xfrm>
            <a:prstGeom prst="line">
              <a:avLst/>
            </a:prstGeom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7EB6C4-09BE-BAE3-1E22-BD6A43B2D4F2}"/>
              </a:ext>
            </a:extLst>
          </p:cNvPr>
          <p:cNvGrpSpPr/>
          <p:nvPr/>
        </p:nvGrpSpPr>
        <p:grpSpPr>
          <a:xfrm>
            <a:off x="239352" y="4316376"/>
            <a:ext cx="5545813" cy="1598150"/>
            <a:chOff x="239352" y="4316376"/>
            <a:chExt cx="5545813" cy="1598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E4DE4-1988-27DF-737C-99EC74E23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352" y="4973579"/>
              <a:ext cx="4234876" cy="0"/>
            </a:xfrm>
            <a:prstGeom prst="line">
              <a:avLst/>
            </a:prstGeom>
            <a:ln w="76200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D88CA5-E870-42D7-26C5-EA6801335F4A}"/>
                </a:ext>
              </a:extLst>
            </p:cNvPr>
            <p:cNvGrpSpPr/>
            <p:nvPr/>
          </p:nvGrpSpPr>
          <p:grpSpPr>
            <a:xfrm>
              <a:off x="3627275" y="4316376"/>
              <a:ext cx="2157890" cy="1598150"/>
              <a:chOff x="8456218" y="2869511"/>
              <a:chExt cx="2157890" cy="159815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B9C0D5F-4191-03AF-C636-697BA442E50B}"/>
                  </a:ext>
                </a:extLst>
              </p:cNvPr>
              <p:cNvSpPr/>
              <p:nvPr/>
            </p:nvSpPr>
            <p:spPr>
              <a:xfrm>
                <a:off x="9175515" y="2869511"/>
                <a:ext cx="1438593" cy="648456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700" h="876300">
                    <a:moveTo>
                      <a:pt x="0" y="876300"/>
                    </a:moveTo>
                    <a:cubicBezTo>
                      <a:pt x="617537" y="871537"/>
                      <a:pt x="1235075" y="866775"/>
                      <a:pt x="1847850" y="838200"/>
                    </a:cubicBezTo>
                    <a:cubicBezTo>
                      <a:pt x="2460625" y="809625"/>
                      <a:pt x="3092450" y="768350"/>
                      <a:pt x="3676650" y="704850"/>
                    </a:cubicBezTo>
                    <a:cubicBezTo>
                      <a:pt x="4260850" y="641350"/>
                      <a:pt x="4902200" y="549275"/>
                      <a:pt x="5353050" y="457200"/>
                    </a:cubicBezTo>
                    <a:cubicBezTo>
                      <a:pt x="5803900" y="365125"/>
                      <a:pt x="6149975" y="228600"/>
                      <a:pt x="6381750" y="152400"/>
                    </a:cubicBezTo>
                    <a:cubicBezTo>
                      <a:pt x="6613525" y="76200"/>
                      <a:pt x="6678612" y="38100"/>
                      <a:pt x="6743700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DB44085-1DA0-0CDE-3E58-30C9AE32D3BB}"/>
                  </a:ext>
                </a:extLst>
              </p:cNvPr>
              <p:cNvSpPr/>
              <p:nvPr/>
            </p:nvSpPr>
            <p:spPr>
              <a:xfrm flipV="1">
                <a:off x="8456218" y="3522342"/>
                <a:ext cx="1039178" cy="945319"/>
              </a:xfrm>
              <a:custGeom>
                <a:avLst/>
                <a:gdLst>
                  <a:gd name="connsiteX0" fmla="*/ 0 w 6743700"/>
                  <a:gd name="connsiteY0" fmla="*/ 876300 h 876300"/>
                  <a:gd name="connsiteX1" fmla="*/ 1847850 w 6743700"/>
                  <a:gd name="connsiteY1" fmla="*/ 838200 h 876300"/>
                  <a:gd name="connsiteX2" fmla="*/ 3676650 w 6743700"/>
                  <a:gd name="connsiteY2" fmla="*/ 704850 h 876300"/>
                  <a:gd name="connsiteX3" fmla="*/ 5353050 w 6743700"/>
                  <a:gd name="connsiteY3" fmla="*/ 457200 h 876300"/>
                  <a:gd name="connsiteX4" fmla="*/ 6381750 w 6743700"/>
                  <a:gd name="connsiteY4" fmla="*/ 152400 h 876300"/>
                  <a:gd name="connsiteX5" fmla="*/ 6743700 w 6743700"/>
                  <a:gd name="connsiteY5" fmla="*/ 0 h 876300"/>
                  <a:gd name="connsiteX0" fmla="*/ 0 w 6493810"/>
                  <a:gd name="connsiteY0" fmla="*/ 1065086 h 1065086"/>
                  <a:gd name="connsiteX1" fmla="*/ 1847850 w 6493810"/>
                  <a:gd name="connsiteY1" fmla="*/ 1026986 h 1065086"/>
                  <a:gd name="connsiteX2" fmla="*/ 3676650 w 6493810"/>
                  <a:gd name="connsiteY2" fmla="*/ 893636 h 1065086"/>
                  <a:gd name="connsiteX3" fmla="*/ 5353050 w 6493810"/>
                  <a:gd name="connsiteY3" fmla="*/ 645986 h 1065086"/>
                  <a:gd name="connsiteX4" fmla="*/ 6381750 w 6493810"/>
                  <a:gd name="connsiteY4" fmla="*/ 341186 h 1065086"/>
                  <a:gd name="connsiteX5" fmla="*/ 6468225 w 6493810"/>
                  <a:gd name="connsiteY5" fmla="*/ 0 h 1065086"/>
                  <a:gd name="connsiteX0" fmla="*/ 0 w 6400523"/>
                  <a:gd name="connsiteY0" fmla="*/ 1283906 h 1283906"/>
                  <a:gd name="connsiteX1" fmla="*/ 1847850 w 6400523"/>
                  <a:gd name="connsiteY1" fmla="*/ 1245806 h 1283906"/>
                  <a:gd name="connsiteX2" fmla="*/ 3676650 w 6400523"/>
                  <a:gd name="connsiteY2" fmla="*/ 1112456 h 1283906"/>
                  <a:gd name="connsiteX3" fmla="*/ 5353050 w 6400523"/>
                  <a:gd name="connsiteY3" fmla="*/ 864806 h 1283906"/>
                  <a:gd name="connsiteX4" fmla="*/ 6381750 w 6400523"/>
                  <a:gd name="connsiteY4" fmla="*/ 560006 h 1283906"/>
                  <a:gd name="connsiteX5" fmla="*/ 4686250 w 6400523"/>
                  <a:gd name="connsiteY5" fmla="*/ 0 h 1283906"/>
                  <a:gd name="connsiteX0" fmla="*/ 0 w 5661638"/>
                  <a:gd name="connsiteY0" fmla="*/ 1283906 h 1283906"/>
                  <a:gd name="connsiteX1" fmla="*/ 1847850 w 5661638"/>
                  <a:gd name="connsiteY1" fmla="*/ 1245806 h 1283906"/>
                  <a:gd name="connsiteX2" fmla="*/ 3676650 w 5661638"/>
                  <a:gd name="connsiteY2" fmla="*/ 1112456 h 1283906"/>
                  <a:gd name="connsiteX3" fmla="*/ 5353050 w 5661638"/>
                  <a:gd name="connsiteY3" fmla="*/ 864806 h 1283906"/>
                  <a:gd name="connsiteX4" fmla="*/ 5632799 w 5661638"/>
                  <a:gd name="connsiteY4" fmla="*/ 560006 h 1283906"/>
                  <a:gd name="connsiteX5" fmla="*/ 4686250 w 5661638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353050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353050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4965663 w 5634579"/>
                  <a:gd name="connsiteY3" fmla="*/ 864806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579"/>
                  <a:gd name="connsiteY0" fmla="*/ 1283906 h 1283906"/>
                  <a:gd name="connsiteX1" fmla="*/ 1847850 w 5634579"/>
                  <a:gd name="connsiteY1" fmla="*/ 1245806 h 1283906"/>
                  <a:gd name="connsiteX2" fmla="*/ 3676650 w 5634579"/>
                  <a:gd name="connsiteY2" fmla="*/ 1112456 h 1283906"/>
                  <a:gd name="connsiteX3" fmla="*/ 5068966 w 5634579"/>
                  <a:gd name="connsiteY3" fmla="*/ 922728 h 1283906"/>
                  <a:gd name="connsiteX4" fmla="*/ 5632799 w 5634579"/>
                  <a:gd name="connsiteY4" fmla="*/ 560006 h 1283906"/>
                  <a:gd name="connsiteX5" fmla="*/ 4686250 w 5634579"/>
                  <a:gd name="connsiteY5" fmla="*/ 0 h 1283906"/>
                  <a:gd name="connsiteX0" fmla="*/ 0 w 5634357"/>
                  <a:gd name="connsiteY0" fmla="*/ 1277471 h 1277471"/>
                  <a:gd name="connsiteX1" fmla="*/ 1847850 w 5634357"/>
                  <a:gd name="connsiteY1" fmla="*/ 1239371 h 1277471"/>
                  <a:gd name="connsiteX2" fmla="*/ 3676650 w 5634357"/>
                  <a:gd name="connsiteY2" fmla="*/ 1106021 h 1277471"/>
                  <a:gd name="connsiteX3" fmla="*/ 5068966 w 5634357"/>
                  <a:gd name="connsiteY3" fmla="*/ 916293 h 1277471"/>
                  <a:gd name="connsiteX4" fmla="*/ 5632799 w 5634357"/>
                  <a:gd name="connsiteY4" fmla="*/ 553571 h 1277471"/>
                  <a:gd name="connsiteX5" fmla="*/ 4531297 w 5634357"/>
                  <a:gd name="connsiteY5" fmla="*/ 0 h 1277471"/>
                  <a:gd name="connsiteX0" fmla="*/ 0 w 5635187"/>
                  <a:gd name="connsiteY0" fmla="*/ 1277471 h 1277471"/>
                  <a:gd name="connsiteX1" fmla="*/ 1847850 w 5635187"/>
                  <a:gd name="connsiteY1" fmla="*/ 1239371 h 1277471"/>
                  <a:gd name="connsiteX2" fmla="*/ 3676650 w 5635187"/>
                  <a:gd name="connsiteY2" fmla="*/ 1106021 h 1277471"/>
                  <a:gd name="connsiteX3" fmla="*/ 5068966 w 5635187"/>
                  <a:gd name="connsiteY3" fmla="*/ 916293 h 1277471"/>
                  <a:gd name="connsiteX4" fmla="*/ 5632799 w 5635187"/>
                  <a:gd name="connsiteY4" fmla="*/ 553571 h 1277471"/>
                  <a:gd name="connsiteX5" fmla="*/ 4531297 w 5635187"/>
                  <a:gd name="connsiteY5" fmla="*/ 0 h 127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35187" h="1277471">
                    <a:moveTo>
                      <a:pt x="0" y="1277471"/>
                    </a:moveTo>
                    <a:cubicBezTo>
                      <a:pt x="617537" y="1272708"/>
                      <a:pt x="1235075" y="1267946"/>
                      <a:pt x="1847850" y="1239371"/>
                    </a:cubicBezTo>
                    <a:cubicBezTo>
                      <a:pt x="2460625" y="1210796"/>
                      <a:pt x="3139797" y="1159867"/>
                      <a:pt x="3676650" y="1106021"/>
                    </a:cubicBezTo>
                    <a:cubicBezTo>
                      <a:pt x="4213503" y="1052175"/>
                      <a:pt x="4742941" y="1008368"/>
                      <a:pt x="5068966" y="916293"/>
                    </a:cubicBezTo>
                    <a:cubicBezTo>
                      <a:pt x="5394991" y="824218"/>
                      <a:pt x="5607628" y="797104"/>
                      <a:pt x="5632799" y="553571"/>
                    </a:cubicBezTo>
                    <a:cubicBezTo>
                      <a:pt x="5683790" y="361525"/>
                      <a:pt x="4905249" y="141074"/>
                      <a:pt x="4531297" y="0"/>
                    </a:cubicBezTo>
                  </a:path>
                </a:pathLst>
              </a:custGeom>
              <a:noFill/>
              <a:ln w="76200">
                <a:solidFill>
                  <a:srgbClr val="00B0F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44982-A3C5-A0E2-C42C-A125A2D4C499}"/>
                  </a:ext>
                </a:extLst>
              </p:cNvPr>
              <p:cNvSpPr txBox="1"/>
              <p:nvPr/>
            </p:nvSpPr>
            <p:spPr>
              <a:xfrm>
                <a:off x="10581573" y="1619995"/>
                <a:ext cx="1610427" cy="1015663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44982-A3C5-A0E2-C42C-A125A2D4C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73" y="1619995"/>
                <a:ext cx="1610427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25DF7-699D-8844-E21A-BFECB81CF355}"/>
                  </a:ext>
                </a:extLst>
              </p:cNvPr>
              <p:cNvSpPr txBox="1"/>
              <p:nvPr/>
            </p:nvSpPr>
            <p:spPr>
              <a:xfrm>
                <a:off x="10527543" y="4010495"/>
                <a:ext cx="1698024" cy="1015663"/>
              </a:xfrm>
              <a:prstGeom prst="rect">
                <a:avLst/>
              </a:prstGeom>
              <a:noFill/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6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025DF7-699D-8844-E21A-BFECB81C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543" y="4010495"/>
                <a:ext cx="169802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A4425-6DBC-8593-A9F0-ABB4742A85C3}"/>
                  </a:ext>
                </a:extLst>
              </p:cNvPr>
              <p:cNvSpPr txBox="1"/>
              <p:nvPr/>
            </p:nvSpPr>
            <p:spPr>
              <a:xfrm>
                <a:off x="6132616" y="38552"/>
                <a:ext cx="5927392" cy="1754326"/>
              </a:xfrm>
              <a:prstGeom prst="rect">
                <a:avLst/>
              </a:prstGeom>
              <a:solidFill>
                <a:srgbClr val="EAF2FA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5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/>
                        <m:t>½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A4425-6DBC-8593-A9F0-ABB4742A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6" y="38552"/>
                <a:ext cx="5927392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F8EB4F-B6F7-65C9-AB6A-E8B3F06056B6}"/>
                  </a:ext>
                </a:extLst>
              </p:cNvPr>
              <p:cNvSpPr txBox="1"/>
              <p:nvPr/>
            </p:nvSpPr>
            <p:spPr>
              <a:xfrm>
                <a:off x="6355970" y="5115451"/>
                <a:ext cx="5833121" cy="1754326"/>
              </a:xfrm>
              <a:prstGeom prst="rect">
                <a:avLst/>
              </a:prstGeom>
              <a:solidFill>
                <a:srgbClr val="EAF2FA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5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5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5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5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5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5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5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5400"/>
                        <m:t>½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F8EB4F-B6F7-65C9-AB6A-E8B3F060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970" y="5115451"/>
                <a:ext cx="5833121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A103BF-6A82-00D7-6C72-F0D2869833E0}"/>
                  </a:ext>
                </a:extLst>
              </p:cNvPr>
              <p:cNvSpPr txBox="1"/>
              <p:nvPr/>
            </p:nvSpPr>
            <p:spPr>
              <a:xfrm>
                <a:off x="358304" y="3611149"/>
                <a:ext cx="1395495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7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A103BF-6A82-00D7-6C72-F0D28698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4" y="3611149"/>
                <a:ext cx="1395495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7D892D-9E30-5569-B265-910AD8B89201}"/>
                  </a:ext>
                </a:extLst>
              </p:cNvPr>
              <p:cNvSpPr txBox="1"/>
              <p:nvPr/>
            </p:nvSpPr>
            <p:spPr>
              <a:xfrm>
                <a:off x="4276648" y="2366945"/>
                <a:ext cx="1871031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7D892D-9E30-5569-B265-910AD8B8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8" y="2366945"/>
                <a:ext cx="1871031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ADB652F-91EA-63F8-E37D-A448D6DFC333}"/>
                  </a:ext>
                </a:extLst>
              </p:cNvPr>
              <p:cNvSpPr txBox="1"/>
              <p:nvPr/>
            </p:nvSpPr>
            <p:spPr>
              <a:xfrm>
                <a:off x="231475" y="174721"/>
                <a:ext cx="3691848" cy="19177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CA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6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A" sz="6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CA" sz="6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CA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ADB652F-91EA-63F8-E37D-A448D6DF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5" y="174721"/>
                <a:ext cx="3691848" cy="19177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E11B8F9-51EA-DA9F-F837-6128149463B4}"/>
              </a:ext>
            </a:extLst>
          </p:cNvPr>
          <p:cNvGrpSpPr/>
          <p:nvPr/>
        </p:nvGrpSpPr>
        <p:grpSpPr>
          <a:xfrm>
            <a:off x="4910749" y="4867922"/>
            <a:ext cx="1045593" cy="1313539"/>
            <a:chOff x="10326264" y="3201398"/>
            <a:chExt cx="1045593" cy="131353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ADF24B6-C8DA-FFB2-547C-5F5F01F76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264" y="3201398"/>
              <a:ext cx="727079" cy="877697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FC273B6-E10C-87F1-2E7C-BBA9C26B72D7}"/>
                    </a:ext>
                  </a:extLst>
                </p:cNvPr>
                <p:cNvSpPr txBox="1"/>
                <p:nvPr/>
              </p:nvSpPr>
              <p:spPr>
                <a:xfrm>
                  <a:off x="10557803" y="3499274"/>
                  <a:ext cx="814054" cy="1015663"/>
                </a:xfrm>
                <a:prstGeom prst="rect">
                  <a:avLst/>
                </a:prstGeom>
                <a:noFill/>
                <a:effectLst>
                  <a:softEdge rad="1905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6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FC273B6-E10C-87F1-2E7C-BBA9C26B7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7803" y="3499274"/>
                  <a:ext cx="814054" cy="1015663"/>
                </a:xfrm>
                <a:prstGeom prst="rect">
                  <a:avLst/>
                </a:prstGeom>
                <a:blipFill>
                  <a:blip r:embed="rId11"/>
                  <a:stretch>
                    <a:fillRect r="-30075"/>
                  </a:stretch>
                </a:blipFill>
                <a:effectLst>
                  <a:softEdge rad="190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A468D-D127-6A84-D3BB-3B003F51A45E}"/>
              </a:ext>
            </a:extLst>
          </p:cNvPr>
          <p:cNvGrpSpPr/>
          <p:nvPr/>
        </p:nvGrpSpPr>
        <p:grpSpPr>
          <a:xfrm>
            <a:off x="10800925" y="2921991"/>
            <a:ext cx="1165211" cy="1123622"/>
            <a:chOff x="10800925" y="3003597"/>
            <a:chExt cx="1165211" cy="1123622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8456970-75EC-4D20-16EF-9B4286A50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0925" y="3003597"/>
              <a:ext cx="13736" cy="1123622"/>
            </a:xfrm>
            <a:prstGeom prst="straightConnector1">
              <a:avLst/>
            </a:prstGeom>
            <a:ln w="15240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98CC6D3-5B37-0FCC-750E-B6136376F5FC}"/>
                    </a:ext>
                  </a:extLst>
                </p:cNvPr>
                <p:cNvSpPr txBox="1"/>
                <p:nvPr/>
              </p:nvSpPr>
              <p:spPr>
                <a:xfrm>
                  <a:off x="10934797" y="3079222"/>
                  <a:ext cx="1031339" cy="1015663"/>
                </a:xfrm>
                <a:prstGeom prst="rect">
                  <a:avLst/>
                </a:prstGeom>
                <a:noFill/>
                <a:effectLst>
                  <a:softEdge rad="190500"/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6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98CC6D3-5B37-0FCC-750E-B6136376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797" y="3079222"/>
                  <a:ext cx="1031339" cy="1015663"/>
                </a:xfrm>
                <a:prstGeom prst="rect">
                  <a:avLst/>
                </a:prstGeom>
                <a:blipFill>
                  <a:blip r:embed="rId12"/>
                  <a:stretch>
                    <a:fillRect r="-4142"/>
                  </a:stretch>
                </a:blipFill>
                <a:effectLst>
                  <a:softEdge rad="190500"/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D73364-3DBA-3E5E-4BEA-14756CB78C63}"/>
              </a:ext>
            </a:extLst>
          </p:cNvPr>
          <p:cNvGrpSpPr/>
          <p:nvPr/>
        </p:nvGrpSpPr>
        <p:grpSpPr>
          <a:xfrm>
            <a:off x="2086701" y="3957033"/>
            <a:ext cx="1601700" cy="2184045"/>
            <a:chOff x="-49708" y="4144339"/>
            <a:chExt cx="1601700" cy="21840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D3736D-D66E-939C-C4B3-6031FC674729}"/>
                </a:ext>
              </a:extLst>
            </p:cNvPr>
            <p:cNvSpPr/>
            <p:nvPr/>
          </p:nvSpPr>
          <p:spPr>
            <a:xfrm>
              <a:off x="-49708" y="4144339"/>
              <a:ext cx="1601700" cy="21840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4000" dirty="0">
                  <a:solidFill>
                    <a:schemeClr val="tx1"/>
                  </a:solidFill>
                </a:rPr>
                <a:t>S.G.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F31C41-3ACA-0D59-D676-314BC03DDD3E}"/>
                    </a:ext>
                  </a:extLst>
                </p:cNvPr>
                <p:cNvSpPr/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solidFill>
                  <a:srgbClr val="FFA86D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CA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F31C41-3ACA-0D59-D676-314BC03DD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76200">
                  <a:solidFill>
                    <a:srgbClr val="FF33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F0DA6A0-C8A7-309D-3B6E-C9DBC1A3B7C6}"/>
              </a:ext>
            </a:extLst>
          </p:cNvPr>
          <p:cNvGrpSpPr/>
          <p:nvPr/>
        </p:nvGrpSpPr>
        <p:grpSpPr>
          <a:xfrm>
            <a:off x="7022767" y="2645073"/>
            <a:ext cx="1601700" cy="2184045"/>
            <a:chOff x="-49708" y="4144339"/>
            <a:chExt cx="1601700" cy="21840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B47A45-F160-5493-ADD5-85D17A8C9E36}"/>
                </a:ext>
              </a:extLst>
            </p:cNvPr>
            <p:cNvSpPr/>
            <p:nvPr/>
          </p:nvSpPr>
          <p:spPr>
            <a:xfrm>
              <a:off x="-49708" y="4144339"/>
              <a:ext cx="1601700" cy="21840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4000" dirty="0">
                  <a:solidFill>
                    <a:schemeClr val="tx1"/>
                  </a:solidFill>
                </a:rPr>
                <a:t>S.G.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26C524-CC42-659A-7555-31E9860E7CE1}"/>
                    </a:ext>
                  </a:extLst>
                </p:cNvPr>
                <p:cNvSpPr/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solidFill>
                  <a:srgbClr val="FFA86D"/>
                </a:solidFill>
                <a:ln w="76200">
                  <a:solidFill>
                    <a:srgbClr val="FF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CA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CA" sz="60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26C524-CC42-659A-7555-31E9860E7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1" y="4904557"/>
                  <a:ext cx="1140797" cy="10402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76200">
                  <a:solidFill>
                    <a:srgbClr val="FF3300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519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96">
        <p:fade/>
      </p:transition>
    </mc:Choice>
    <mc:Fallback xmlns="">
      <p:transition spd="med" advTm="251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9" grpId="0" build="p" animBg="1"/>
      <p:bldP spid="32" grpId="0" build="p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|2.3|13.1|3|1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4|1.1|1|4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|2.3|13.1|3|1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|2.3|13.1|3|1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3.6|3.6|1.3|1.4|5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503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</cp:revision>
  <dcterms:created xsi:type="dcterms:W3CDTF">2023-01-25T03:32:38Z</dcterms:created>
  <dcterms:modified xsi:type="dcterms:W3CDTF">2023-01-25T03:50:23Z</dcterms:modified>
</cp:coreProperties>
</file>