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2" r:id="rId2"/>
    <p:sldId id="2783" r:id="rId3"/>
    <p:sldId id="2789" r:id="rId4"/>
    <p:sldId id="27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440"/>
    <a:srgbClr val="CC5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ECF1-CA34-46CE-B3BB-311B9040228A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942B-BEAA-4D60-9E70-0AC52671D9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49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2CD35-359F-445A-A02E-C516454AFDA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9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2CD35-359F-445A-A02E-C516454AFDA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2CD35-359F-445A-A02E-C516454AFDA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0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2CD35-359F-445A-A02E-C516454AFDA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3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B195-D502-AE63-26DF-DF938AF9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6ED4-A98C-D268-8F3F-A8848387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C1D1-5855-5C02-3F7A-663CDE8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F777-D72D-ACEB-00F2-8D2DA44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077B-41CD-5D4D-1FDB-9DF30B46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2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68E-9B41-A360-53AE-AB9C9E6D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E2D55-20A3-3B65-FB08-6CA52B06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805D-8665-1EBC-B547-6860EA64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FA0B-B02E-4A4B-C397-9A6C06CB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C6DF-E4DB-0E9B-5F22-524EB05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1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66D7B-C99B-5991-DDCF-A7F75E11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177D-AFB9-5488-DB77-68478AB25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273E-D4D0-3AC3-63DA-F6E25BD5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BB01-6A78-6176-099E-D6B6E11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C50D-09F9-4E26-5EDE-FCE01C2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4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6B8D-5561-04CF-53DE-5FFAF4EC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9400-52E0-F574-52C1-A4D12F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C9DE-33A4-B73F-CE74-7535664D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48B4-8872-47EB-CBDE-99F6CAFD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3C8A-ED73-001A-8326-379A4B9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1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6DA3-BAFB-5DBF-8EFD-2CF1E2E8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9D46-F03E-4692-6058-9E742782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4669-01A8-90D2-592B-C05FC523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BB6E-F955-D2B2-2A29-888F77F9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8F5C-0E0E-D576-9FD7-75603483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6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889-9A19-CCE1-A349-6FA1750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33C6-41DD-4F34-4352-2059F88C0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7AE2-5348-7376-7897-C7CBE9C2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7D82-CEB0-33A6-BC6F-C452BC0A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004AE-AE45-CCD5-02E2-A42D3D8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DD0E-7198-A89B-A07C-2A6638B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2972-4B99-32BC-C028-D019423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E090-5081-A655-FFDC-0D1846A1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F73D-BE12-CAED-7D1E-81CD1F67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9D4F-AC90-33E7-90C5-68CE8252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BC04C-2736-5AEC-9451-8836973B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AB9D-9D05-E5F5-364E-5B49499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7B8F8-9F71-F717-CEA7-95A7F3F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13FE4-5486-5F94-352C-0FD9F412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E1EB-7C17-8F93-E0C5-B1532B4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1BB8B-2918-E546-4A9D-94AE669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36E73-2A03-E59B-A56F-3887C38A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B7A94-2124-B676-E5BA-C996029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1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85EA-156E-8311-D9E2-26FA925E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50E1-F85F-067B-6D6A-066C0E29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CAA0-49A5-AD35-BB60-900EE14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1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D44-C911-E80B-A2A1-A6E5F421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1B2-7F35-1C42-4183-7715D31B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7E867-4C1D-E184-14C4-38DA2CE1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393A-9B6E-AFDA-942B-F66A288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0070-2AB8-D30B-6206-62DECA5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E06F-7E2F-2F68-79A0-1AB26D2B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B436-4946-39FB-6061-77582955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B0F8A-5278-BF3F-9710-C408ACEE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93FC-E8BA-C1CA-4BC7-7E628CA3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6CED-3944-BF1B-BE55-AA2469C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2C5A-8401-0FD8-55D3-C13F7AE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5FD-C0BE-CD8D-1FFF-FD755D8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9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8A52-F42B-A7D1-999B-31E45B75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C6AF-82A2-0495-34C7-D7890A59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A62D-FA0E-FCD3-D6CD-A7A66F647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4C27-E470-473D-93B8-B11E6E55D8AC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3164-302E-08DA-3904-876A8FFC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CAAB-F36D-C4F4-7EA0-6730F293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0E57-1E86-4F81-8A83-58A4B3B272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5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5F96C-5E7C-2973-6293-883AA2407FF4}"/>
              </a:ext>
            </a:extLst>
          </p:cNvPr>
          <p:cNvSpPr txBox="1"/>
          <p:nvPr/>
        </p:nvSpPr>
        <p:spPr>
          <a:xfrm>
            <a:off x="263614" y="134843"/>
            <a:ext cx="72292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u="sng" dirty="0"/>
              <a:t>Exercise</a:t>
            </a:r>
            <a:r>
              <a:rPr lang="en-CA" sz="4800" dirty="0"/>
              <a:t>: Draw the wave overtime in the XY plane for these Jones Vectors:</a:t>
            </a:r>
          </a:p>
          <a:p>
            <a:r>
              <a:rPr lang="en-CA" sz="4000" b="1" dirty="0"/>
              <a:t>(answers in description)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1F2626-18BB-B921-ED29-9E1F112FC8F0}"/>
              </a:ext>
            </a:extLst>
          </p:cNvPr>
          <p:cNvGrpSpPr/>
          <p:nvPr/>
        </p:nvGrpSpPr>
        <p:grpSpPr>
          <a:xfrm>
            <a:off x="7925662" y="-258948"/>
            <a:ext cx="3443378" cy="3518902"/>
            <a:chOff x="6494368" y="201838"/>
            <a:chExt cx="5436644" cy="55558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7A8E93-0663-494C-CE4A-550971AD520C}"/>
                </a:ext>
              </a:extLst>
            </p:cNvPr>
            <p:cNvSpPr/>
            <p:nvPr/>
          </p:nvSpPr>
          <p:spPr>
            <a:xfrm>
              <a:off x="6494368" y="1159444"/>
              <a:ext cx="4598290" cy="45982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6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291DDF-4552-B201-560B-A4C272E44EBF}"/>
                </a:ext>
              </a:extLst>
            </p:cNvPr>
            <p:cNvGrpSpPr/>
            <p:nvPr/>
          </p:nvGrpSpPr>
          <p:grpSpPr>
            <a:xfrm>
              <a:off x="6686264" y="201838"/>
              <a:ext cx="5244748" cy="5393022"/>
              <a:chOff x="-4597089" y="-206362"/>
              <a:chExt cx="3740568" cy="384631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D11C182-4649-FBA6-8D75-C693C7C9A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97089" y="2137062"/>
                <a:ext cx="314484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59DFE6B-D47A-64FF-7A29-BD09B5A05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094193" y="473615"/>
                <a:ext cx="0" cy="31663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D8B4CD5-2B81-DC86-DE8D-8640E694F238}"/>
                      </a:ext>
                    </a:extLst>
                  </p:cNvPr>
                  <p:cNvSpPr txBox="1"/>
                  <p:nvPr/>
                </p:nvSpPr>
                <p:spPr>
                  <a:xfrm>
                    <a:off x="-1597984" y="1723504"/>
                    <a:ext cx="741463" cy="72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D8B4CD5-2B81-DC86-DE8D-8640E694F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97984" y="1723504"/>
                    <a:ext cx="741463" cy="7224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3CFBC02-316B-7A17-8BB1-462857C43087}"/>
                      </a:ext>
                    </a:extLst>
                  </p:cNvPr>
                  <p:cNvSpPr txBox="1"/>
                  <p:nvPr/>
                </p:nvSpPr>
                <p:spPr>
                  <a:xfrm>
                    <a:off x="-2919323" y="-206362"/>
                    <a:ext cx="573234" cy="7243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3CFBC02-316B-7A17-8BB1-462857C4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19323" y="-206362"/>
                    <a:ext cx="573234" cy="7243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381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81D19525-67D4-F961-78FE-178A60B2EE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315361"/>
              <a:ext cx="12192000" cy="32317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00602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680775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900615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750280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947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196089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6000" dirty="0"/>
                            <a:t>(a)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(b)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(c)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(d)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(e)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(f)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2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8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CA" sz="8000" dirty="0"/>
                                          <m:t>½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8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8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8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8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CA" sz="8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8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CA" sz="6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8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6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6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CA" sz="6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6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CA" sz="6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CA" sz="6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CA" sz="6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CA" sz="6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5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CA" sz="5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CA" sz="5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86819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81D19525-67D4-F961-78FE-178A60B2EE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315361"/>
              <a:ext cx="12192000" cy="32317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00602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680775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900615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7502805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947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19608931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6000" dirty="0"/>
                            <a:t>(a)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(b)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(c)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(d)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(e)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6000" dirty="0"/>
                            <a:t>(f)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26021"/>
                      </a:ext>
                    </a:extLst>
                  </a:tr>
                  <a:tr h="22258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3279" r="-5006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9701" t="-53279" r="-399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300" t="-53279" r="-3003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300" t="-53279" r="-2003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9102" t="-53279" r="-99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0601" t="-5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819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32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2"/>
    </mc:Choice>
    <mc:Fallback xmlns="">
      <p:transition spd="slow" advTm="6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/>
              <p:nvPr/>
            </p:nvSpPr>
            <p:spPr>
              <a:xfrm>
                <a:off x="146682" y="330861"/>
                <a:ext cx="2336691" cy="1639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6000" dirty="0"/>
                  <a:t>(a)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CA" sz="6000" dirty="0"/>
                              <m:t>½</m:t>
                            </m:r>
                          </m:e>
                        </m:eqArr>
                      </m:e>
                    </m:d>
                  </m:oMath>
                </a14:m>
                <a:endParaRPr lang="en-CA" sz="6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2" y="330861"/>
                <a:ext cx="2336691" cy="1639423"/>
              </a:xfrm>
              <a:prstGeom prst="rect">
                <a:avLst/>
              </a:prstGeom>
              <a:blipFill>
                <a:blip r:embed="rId3"/>
                <a:stretch>
                  <a:fillRect l="-15666" b="-66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/>
              <p:nvPr/>
            </p:nvSpPr>
            <p:spPr>
              <a:xfrm>
                <a:off x="6299200" y="321218"/>
                <a:ext cx="2336690" cy="1625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6000" dirty="0"/>
                  <a:t>(b)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CA" sz="6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21218"/>
                <a:ext cx="2336690" cy="1625958"/>
              </a:xfrm>
              <a:prstGeom prst="rect">
                <a:avLst/>
              </a:prstGeom>
              <a:blipFill>
                <a:blip r:embed="rId4"/>
                <a:stretch>
                  <a:fillRect l="-15625" b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694158A-6016-3D03-C32E-5BF6CC68B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42" y="2376424"/>
            <a:ext cx="3962206" cy="39380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64894A-AB65-4230-B498-ED819E375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58" y="476067"/>
            <a:ext cx="3188849" cy="1442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BAAC5E-9EA5-833F-DA77-9186EA597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813" y="2303945"/>
            <a:ext cx="4070925" cy="40830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01C05C-BA82-9C99-1E0C-36E4CBC55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0798" y="562642"/>
            <a:ext cx="3145562" cy="126976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B1AAAA-81CC-4988-8B62-23EFD3BE3D9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66A4C7D-0993-D74F-D8B5-BA8EF811C83A}"/>
              </a:ext>
            </a:extLst>
          </p:cNvPr>
          <p:cNvSpPr/>
          <p:nvPr/>
        </p:nvSpPr>
        <p:spPr>
          <a:xfrm rot="3816257">
            <a:off x="3690824" y="3745707"/>
            <a:ext cx="301482" cy="407632"/>
          </a:xfrm>
          <a:prstGeom prst="triangle">
            <a:avLst/>
          </a:prstGeom>
          <a:solidFill>
            <a:srgbClr val="CC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53EECF-9A7C-1233-A7BE-FEF1CD29C222}"/>
              </a:ext>
            </a:extLst>
          </p:cNvPr>
          <p:cNvSpPr/>
          <p:nvPr/>
        </p:nvSpPr>
        <p:spPr>
          <a:xfrm rot="14400000">
            <a:off x="2110850" y="4521408"/>
            <a:ext cx="301482" cy="407632"/>
          </a:xfrm>
          <a:prstGeom prst="triangle">
            <a:avLst/>
          </a:prstGeom>
          <a:solidFill>
            <a:srgbClr val="CC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E5B904-BF98-8297-16ED-3F1ECD047B83}"/>
              </a:ext>
            </a:extLst>
          </p:cNvPr>
          <p:cNvGrpSpPr/>
          <p:nvPr/>
        </p:nvGrpSpPr>
        <p:grpSpPr>
          <a:xfrm>
            <a:off x="7254387" y="3296303"/>
            <a:ext cx="3917385" cy="2083470"/>
            <a:chOff x="8238091" y="3335676"/>
            <a:chExt cx="2871382" cy="1527149"/>
          </a:xfrm>
          <a:solidFill>
            <a:srgbClr val="C74440"/>
          </a:solidFill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13DED63-D290-218B-5177-FBE7B5C0BAE2}"/>
                </a:ext>
              </a:extLst>
            </p:cNvPr>
            <p:cNvSpPr/>
            <p:nvPr/>
          </p:nvSpPr>
          <p:spPr>
            <a:xfrm rot="3775322">
              <a:off x="10754916" y="3282601"/>
              <a:ext cx="301482" cy="4076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9BB8C0F-B5D3-9B2F-15B4-4A0E37CE6306}"/>
                </a:ext>
              </a:extLst>
            </p:cNvPr>
            <p:cNvSpPr/>
            <p:nvPr/>
          </p:nvSpPr>
          <p:spPr>
            <a:xfrm rot="14628690">
              <a:off x="8291166" y="4508268"/>
              <a:ext cx="301482" cy="4076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4656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2"/>
    </mc:Choice>
    <mc:Fallback>
      <p:transition spd="slow" advTm="69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/>
              <p:nvPr/>
            </p:nvSpPr>
            <p:spPr>
              <a:xfrm>
                <a:off x="0" y="330861"/>
                <a:ext cx="2336691" cy="1639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6000" dirty="0"/>
                  <a:t>(c)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CA" sz="6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861"/>
                <a:ext cx="2336691" cy="1639423"/>
              </a:xfrm>
              <a:prstGeom prst="rect">
                <a:avLst/>
              </a:prstGeom>
              <a:blipFill>
                <a:blip r:embed="rId3"/>
                <a:stretch>
                  <a:fillRect l="-15666" b="-5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/>
              <p:nvPr/>
            </p:nvSpPr>
            <p:spPr>
              <a:xfrm>
                <a:off x="5905500" y="359318"/>
                <a:ext cx="2533502" cy="1478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5400" dirty="0"/>
                  <a:t>(d)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5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5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CA" sz="5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CA" sz="5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359318"/>
                <a:ext cx="2533502" cy="1478033"/>
              </a:xfrm>
              <a:prstGeom prst="rect">
                <a:avLst/>
              </a:prstGeom>
              <a:blipFill>
                <a:blip r:embed="rId4"/>
                <a:stretch>
                  <a:fillRect l="-13012" b="-70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B1AAAA-81CC-4988-8B62-23EFD3BE3D90}"/>
              </a:ext>
            </a:extLst>
          </p:cNvPr>
          <p:cNvCxnSpPr>
            <a:cxnSpLocks/>
          </p:cNvCxnSpPr>
          <p:nvPr/>
        </p:nvCxnSpPr>
        <p:spPr>
          <a:xfrm>
            <a:off x="5867400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93DD28-CC36-B52F-73CF-2C965DB9E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37" y="2359308"/>
            <a:ext cx="4100077" cy="4139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52014-FFCF-B2A0-B3AE-09801ACA9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008" y="442446"/>
            <a:ext cx="3394410" cy="1474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54829-0EC8-89AE-0932-2E4492E89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6155" y="439033"/>
            <a:ext cx="3625364" cy="1478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1C7496A-9634-45EE-F4BD-741AFFDF92A5}"/>
              </a:ext>
            </a:extLst>
          </p:cNvPr>
          <p:cNvGrpSpPr/>
          <p:nvPr/>
        </p:nvGrpSpPr>
        <p:grpSpPr>
          <a:xfrm>
            <a:off x="1622862" y="2387765"/>
            <a:ext cx="4100077" cy="4139374"/>
            <a:chOff x="1097555" y="2387765"/>
            <a:chExt cx="4100077" cy="4139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533F73-34B9-3C6C-C085-D28B00B9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555" y="2387765"/>
              <a:ext cx="4100077" cy="4139374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7CD9AF-BD63-BEED-2B5C-675DC1EE27BA}"/>
                </a:ext>
              </a:extLst>
            </p:cNvPr>
            <p:cNvGrpSpPr/>
            <p:nvPr/>
          </p:nvGrpSpPr>
          <p:grpSpPr>
            <a:xfrm>
              <a:off x="1607089" y="2943993"/>
              <a:ext cx="3054967" cy="3020731"/>
              <a:chOff x="1607089" y="2943993"/>
              <a:chExt cx="3054967" cy="3020731"/>
            </a:xfrm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72112037-26B5-F61B-3F09-28CDD9FDD173}"/>
                  </a:ext>
                </a:extLst>
              </p:cNvPr>
              <p:cNvSpPr/>
              <p:nvPr/>
            </p:nvSpPr>
            <p:spPr>
              <a:xfrm rot="19137479">
                <a:off x="4250748" y="2943993"/>
                <a:ext cx="411308" cy="556126"/>
              </a:xfrm>
              <a:prstGeom prst="triangle">
                <a:avLst/>
              </a:prstGeom>
              <a:solidFill>
                <a:srgbClr val="C74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A0A6B7EC-BD0C-44A0-E1B0-2C55C2D44C53}"/>
                  </a:ext>
                </a:extLst>
              </p:cNvPr>
              <p:cNvSpPr/>
              <p:nvPr/>
            </p:nvSpPr>
            <p:spPr>
              <a:xfrm rot="8100000">
                <a:off x="1607089" y="5408598"/>
                <a:ext cx="411308" cy="556126"/>
              </a:xfrm>
              <a:prstGeom prst="triangle">
                <a:avLst/>
              </a:prstGeom>
              <a:solidFill>
                <a:srgbClr val="C74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C21780-A884-5AE4-A452-693BFE0ECFAD}"/>
              </a:ext>
            </a:extLst>
          </p:cNvPr>
          <p:cNvGrpSpPr/>
          <p:nvPr/>
        </p:nvGrpSpPr>
        <p:grpSpPr>
          <a:xfrm>
            <a:off x="8468491" y="2944029"/>
            <a:ext cx="3054967" cy="3020731"/>
            <a:chOff x="1607089" y="2943993"/>
            <a:chExt cx="3054967" cy="302073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4F0EC4A-CBAE-0A4E-3166-0E1E5E16324B}"/>
                </a:ext>
              </a:extLst>
            </p:cNvPr>
            <p:cNvSpPr/>
            <p:nvPr/>
          </p:nvSpPr>
          <p:spPr>
            <a:xfrm rot="19137479">
              <a:off x="4250748" y="2943993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E1F6504-6AF9-0395-9832-8E6294BE3FC8}"/>
                </a:ext>
              </a:extLst>
            </p:cNvPr>
            <p:cNvSpPr/>
            <p:nvPr/>
          </p:nvSpPr>
          <p:spPr>
            <a:xfrm rot="8100000">
              <a:off x="1607089" y="5408598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878F75-752F-A735-EA89-3E27420C9954}"/>
              </a:ext>
            </a:extLst>
          </p:cNvPr>
          <p:cNvGrpSpPr/>
          <p:nvPr/>
        </p:nvGrpSpPr>
        <p:grpSpPr>
          <a:xfrm>
            <a:off x="6087091" y="3044279"/>
            <a:ext cx="2216439" cy="1527591"/>
            <a:chOff x="6087091" y="3044279"/>
            <a:chExt cx="2216439" cy="152759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019E77-7A53-F468-0D80-66B52F17E821}"/>
                </a:ext>
              </a:extLst>
            </p:cNvPr>
            <p:cNvSpPr/>
            <p:nvPr/>
          </p:nvSpPr>
          <p:spPr>
            <a:xfrm>
              <a:off x="8017780" y="4286120"/>
              <a:ext cx="285750" cy="285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E7BC3-E517-D3AB-2756-7711A85DEBA5}"/>
                </a:ext>
              </a:extLst>
            </p:cNvPr>
            <p:cNvGrpSpPr/>
            <p:nvPr/>
          </p:nvGrpSpPr>
          <p:grpSpPr>
            <a:xfrm>
              <a:off x="6087091" y="3044279"/>
              <a:ext cx="1972536" cy="1283688"/>
              <a:chOff x="5969103" y="3044279"/>
              <a:chExt cx="1972536" cy="1283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426FD-EADF-1008-C75A-455E1429BFBC}"/>
                      </a:ext>
                    </a:extLst>
                  </p:cNvPr>
                  <p:cNvSpPr txBox="1"/>
                  <p:nvPr/>
                </p:nvSpPr>
                <p:spPr>
                  <a:xfrm>
                    <a:off x="5969103" y="3044279"/>
                    <a:ext cx="1545673" cy="76944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79426FD-EADF-1008-C75A-455E1429BF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103" y="3044279"/>
                    <a:ext cx="1545673" cy="7694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5F08282-1D75-3228-5242-39D333109A94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7496688" y="3813720"/>
                <a:ext cx="444951" cy="5142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2714D-2AEB-E3C8-7792-C16A42789C79}"/>
              </a:ext>
            </a:extLst>
          </p:cNvPr>
          <p:cNvGrpSpPr/>
          <p:nvPr/>
        </p:nvGrpSpPr>
        <p:grpSpPr>
          <a:xfrm>
            <a:off x="574519" y="2158177"/>
            <a:ext cx="3227045" cy="769441"/>
            <a:chOff x="5876117" y="3088954"/>
            <a:chExt cx="3227045" cy="7694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21066-E52D-72DF-ACB2-1C9E8509313F}"/>
                </a:ext>
              </a:extLst>
            </p:cNvPr>
            <p:cNvSpPr/>
            <p:nvPr/>
          </p:nvSpPr>
          <p:spPr>
            <a:xfrm>
              <a:off x="8817412" y="3431828"/>
              <a:ext cx="285750" cy="285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B615AD-9506-77AE-4F0D-582CFF580F0C}"/>
                </a:ext>
              </a:extLst>
            </p:cNvPr>
            <p:cNvGrpSpPr/>
            <p:nvPr/>
          </p:nvGrpSpPr>
          <p:grpSpPr>
            <a:xfrm>
              <a:off x="5876117" y="3088954"/>
              <a:ext cx="2941295" cy="769441"/>
              <a:chOff x="5758129" y="3088954"/>
              <a:chExt cx="2941295" cy="769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4B523D2-DFB3-C030-6274-2C59C2AB3FEF}"/>
                      </a:ext>
                    </a:extLst>
                  </p:cNvPr>
                  <p:cNvSpPr txBox="1"/>
                  <p:nvPr/>
                </p:nvSpPr>
                <p:spPr>
                  <a:xfrm>
                    <a:off x="5758129" y="3088954"/>
                    <a:ext cx="1545673" cy="76944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4B523D2-DFB3-C030-6274-2C59C2AB3F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8129" y="3088954"/>
                    <a:ext cx="1545673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349544-98AF-E080-D39C-0720B12A2956}"/>
                  </a:ext>
                </a:extLst>
              </p:cNvPr>
              <p:cNvCxnSpPr>
                <a:cxnSpLocks/>
                <a:stCxn id="30" idx="3"/>
                <a:endCxn id="26" idx="2"/>
              </p:cNvCxnSpPr>
              <p:nvPr/>
            </p:nvCxnSpPr>
            <p:spPr>
              <a:xfrm>
                <a:off x="7303802" y="3473675"/>
                <a:ext cx="1395622" cy="1010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703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2"/>
    </mc:Choice>
    <mc:Fallback>
      <p:transition spd="slow" advTm="69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/>
              <p:nvPr/>
            </p:nvSpPr>
            <p:spPr>
              <a:xfrm>
                <a:off x="-76200" y="330861"/>
                <a:ext cx="2336691" cy="1544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4800" dirty="0"/>
                  <a:t>(e)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4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CA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4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CA" sz="4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CA" sz="4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6F4401-2C3A-D58C-A709-10015599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30861"/>
                <a:ext cx="2336691" cy="1544975"/>
              </a:xfrm>
              <a:prstGeom prst="rect">
                <a:avLst/>
              </a:prstGeom>
              <a:blipFill>
                <a:blip r:embed="rId3"/>
                <a:stretch>
                  <a:fillRect l="-117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/>
              <p:nvPr/>
            </p:nvSpPr>
            <p:spPr>
              <a:xfrm>
                <a:off x="5913121" y="336928"/>
                <a:ext cx="2133597" cy="17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4400" dirty="0"/>
                  <a:t>(f)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CA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CA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473411-CCD4-76A2-F81D-2B311C59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1" y="336928"/>
                <a:ext cx="2133597" cy="1732462"/>
              </a:xfrm>
              <a:prstGeom prst="rect">
                <a:avLst/>
              </a:prstGeom>
              <a:blipFill>
                <a:blip r:embed="rId4"/>
                <a:stretch>
                  <a:fillRect l="-1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B1AAAA-81CC-4988-8B62-23EFD3BE3D90}"/>
              </a:ext>
            </a:extLst>
          </p:cNvPr>
          <p:cNvCxnSpPr>
            <a:cxnSpLocks/>
          </p:cNvCxnSpPr>
          <p:nvPr/>
        </p:nvCxnSpPr>
        <p:spPr>
          <a:xfrm>
            <a:off x="5867400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654802-13F9-9327-11F5-CE8B7F99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06" y="2466743"/>
            <a:ext cx="4100075" cy="4060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1D965-06BF-87BE-FCB5-E9C7A5F92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409" y="2451398"/>
            <a:ext cx="4100075" cy="4060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7807CF-4921-E923-1EE7-659676DE5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025" y="330861"/>
            <a:ext cx="3721655" cy="1573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82CC07-59D4-F3CF-8CCA-0C037FD3F5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65"/>
          <a:stretch/>
        </p:blipFill>
        <p:spPr>
          <a:xfrm>
            <a:off x="7841956" y="395783"/>
            <a:ext cx="4350044" cy="157338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F5572E5-9D75-254E-09BA-1C2161A301F6}"/>
              </a:ext>
            </a:extLst>
          </p:cNvPr>
          <p:cNvGrpSpPr/>
          <p:nvPr/>
        </p:nvGrpSpPr>
        <p:grpSpPr>
          <a:xfrm>
            <a:off x="4150724" y="3052846"/>
            <a:ext cx="1545673" cy="2933674"/>
            <a:chOff x="4150724" y="3052846"/>
            <a:chExt cx="1545673" cy="29336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4CC823-E1A5-8460-DFAC-273D0EB16343}"/>
                </a:ext>
              </a:extLst>
            </p:cNvPr>
            <p:cNvSpPr/>
            <p:nvPr/>
          </p:nvSpPr>
          <p:spPr>
            <a:xfrm>
              <a:off x="4851961" y="3052846"/>
              <a:ext cx="285750" cy="285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CF3570-02C0-3E00-75EB-6D8FC940645D}"/>
                </a:ext>
              </a:extLst>
            </p:cNvPr>
            <p:cNvGrpSpPr/>
            <p:nvPr/>
          </p:nvGrpSpPr>
          <p:grpSpPr>
            <a:xfrm>
              <a:off x="4150724" y="3338596"/>
              <a:ext cx="1545673" cy="2647924"/>
              <a:chOff x="4150724" y="3338596"/>
              <a:chExt cx="1545673" cy="26479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C86E0B-012F-039F-0478-D93898C8CA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50724" y="5217079"/>
                    <a:ext cx="1545673" cy="76944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C86E0B-012F-039F-0478-D93898C8C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4" y="5217079"/>
                    <a:ext cx="1545673" cy="7694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BE9C5E6-7FAE-702A-6005-396D48FC434C}"/>
                  </a:ext>
                </a:extLst>
              </p:cNvPr>
              <p:cNvCxnSpPr>
                <a:cxnSpLocks/>
                <a:stCxn id="22" idx="0"/>
                <a:endCxn id="29" idx="4"/>
              </p:cNvCxnSpPr>
              <p:nvPr/>
            </p:nvCxnSpPr>
            <p:spPr>
              <a:xfrm flipV="1">
                <a:off x="4923561" y="3338596"/>
                <a:ext cx="71275" cy="18784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CAC1F4-2CBD-DB2B-00CB-347FF3CD690A}"/>
              </a:ext>
            </a:extLst>
          </p:cNvPr>
          <p:cNvGrpSpPr/>
          <p:nvPr/>
        </p:nvGrpSpPr>
        <p:grpSpPr>
          <a:xfrm>
            <a:off x="10302557" y="4367749"/>
            <a:ext cx="1545673" cy="2182351"/>
            <a:chOff x="3960852" y="4338721"/>
            <a:chExt cx="1545673" cy="218235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4E802C-8D7F-E65E-7A1B-0558DDB3CA4B}"/>
                </a:ext>
              </a:extLst>
            </p:cNvPr>
            <p:cNvSpPr/>
            <p:nvPr/>
          </p:nvSpPr>
          <p:spPr>
            <a:xfrm>
              <a:off x="4322250" y="4338721"/>
              <a:ext cx="285750" cy="2857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D6277AF-B5F0-10DB-DC1A-4AB834C46C53}"/>
                </a:ext>
              </a:extLst>
            </p:cNvPr>
            <p:cNvGrpSpPr/>
            <p:nvPr/>
          </p:nvGrpSpPr>
          <p:grpSpPr>
            <a:xfrm>
              <a:off x="3960852" y="4624471"/>
              <a:ext cx="1545673" cy="1896601"/>
              <a:chOff x="3960852" y="4624471"/>
              <a:chExt cx="1545673" cy="18966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D4CBF9A-1EFB-663B-D4D3-F7B4F8838BE5}"/>
                      </a:ext>
                    </a:extLst>
                  </p:cNvPr>
                  <p:cNvSpPr txBox="1"/>
                  <p:nvPr/>
                </p:nvSpPr>
                <p:spPr>
                  <a:xfrm>
                    <a:off x="3960852" y="5751631"/>
                    <a:ext cx="1545673" cy="76944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CA" sz="4400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D4CBF9A-1EFB-663B-D4D3-F7B4F8838B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852" y="5751631"/>
                    <a:ext cx="1545673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B70775E-3E00-8F62-797F-52CAFF633EEB}"/>
                  </a:ext>
                </a:extLst>
              </p:cNvPr>
              <p:cNvCxnSpPr>
                <a:cxnSpLocks/>
                <a:stCxn id="57" idx="0"/>
                <a:endCxn id="55" idx="4"/>
              </p:cNvCxnSpPr>
              <p:nvPr/>
            </p:nvCxnSpPr>
            <p:spPr>
              <a:xfrm flipH="1" flipV="1">
                <a:off x="4465125" y="4624471"/>
                <a:ext cx="268564" cy="112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D93112-9A24-CB39-CA0D-2C1E34ABCCA3}"/>
              </a:ext>
            </a:extLst>
          </p:cNvPr>
          <p:cNvGrpSpPr/>
          <p:nvPr/>
        </p:nvGrpSpPr>
        <p:grpSpPr>
          <a:xfrm flipH="1">
            <a:off x="2360959" y="3411005"/>
            <a:ext cx="1805546" cy="1952232"/>
            <a:chOff x="2928919" y="3016402"/>
            <a:chExt cx="1805546" cy="1952232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B95A77A9-1E95-7736-B59C-0D1E19C6B8CD}"/>
                </a:ext>
              </a:extLst>
            </p:cNvPr>
            <p:cNvSpPr/>
            <p:nvPr/>
          </p:nvSpPr>
          <p:spPr>
            <a:xfrm rot="18752201">
              <a:off x="4250748" y="2943993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7B1613E2-D781-BB13-9DB1-7D801A9B5F32}"/>
                </a:ext>
              </a:extLst>
            </p:cNvPr>
            <p:cNvSpPr/>
            <p:nvPr/>
          </p:nvSpPr>
          <p:spPr>
            <a:xfrm rot="8236337">
              <a:off x="2928919" y="4412508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F21249-94E1-DF39-D89C-C5CC580566BA}"/>
              </a:ext>
            </a:extLst>
          </p:cNvPr>
          <p:cNvGrpSpPr/>
          <p:nvPr/>
        </p:nvGrpSpPr>
        <p:grpSpPr>
          <a:xfrm flipH="1">
            <a:off x="8707818" y="3402442"/>
            <a:ext cx="1805546" cy="1952232"/>
            <a:chOff x="2928919" y="3016402"/>
            <a:chExt cx="1805546" cy="1952232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EB7D425-2C31-38AD-44E1-25266B6ADB8D}"/>
                </a:ext>
              </a:extLst>
            </p:cNvPr>
            <p:cNvSpPr/>
            <p:nvPr/>
          </p:nvSpPr>
          <p:spPr>
            <a:xfrm rot="18752201">
              <a:off x="4250748" y="2943993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DC7CEBC-BA65-1DB8-61EC-501566192CEF}"/>
                </a:ext>
              </a:extLst>
            </p:cNvPr>
            <p:cNvSpPr/>
            <p:nvPr/>
          </p:nvSpPr>
          <p:spPr>
            <a:xfrm rot="8236337">
              <a:off x="2928919" y="4412508"/>
              <a:ext cx="411308" cy="556126"/>
            </a:xfrm>
            <a:prstGeom prst="triangle">
              <a:avLst/>
            </a:prstGeom>
            <a:solidFill>
              <a:srgbClr val="C74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0510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2"/>
    </mc:Choice>
    <mc:Fallback>
      <p:transition spd="slow" advTm="691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3</cp:revision>
  <dcterms:created xsi:type="dcterms:W3CDTF">2022-12-13T04:13:37Z</dcterms:created>
  <dcterms:modified xsi:type="dcterms:W3CDTF">2022-12-13T04:59:12Z</dcterms:modified>
</cp:coreProperties>
</file>