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3" r:id="rId2"/>
    <p:sldId id="2893" r:id="rId3"/>
    <p:sldId id="2894" r:id="rId4"/>
    <p:sldId id="2895" r:id="rId5"/>
    <p:sldId id="2815" r:id="rId6"/>
    <p:sldId id="2896" r:id="rId7"/>
    <p:sldId id="2899" r:id="rId8"/>
    <p:sldId id="2900" r:id="rId9"/>
    <p:sldId id="2892" r:id="rId10"/>
    <p:sldId id="2902" r:id="rId11"/>
    <p:sldId id="29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440"/>
    <a:srgbClr val="CC5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ECF1-CA34-46CE-B3BB-311B9040228A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942B-BEAA-4D60-9E70-0AC52671D9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49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B195-D502-AE63-26DF-DF938AF9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6ED4-A98C-D268-8F3F-A8848387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C1D1-5855-5C02-3F7A-663CDE8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F777-D72D-ACEB-00F2-8D2DA44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077B-41CD-5D4D-1FDB-9DF30B46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2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68E-9B41-A360-53AE-AB9C9E6D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E2D55-20A3-3B65-FB08-6CA52B06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805D-8665-1EBC-B547-6860EA64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FA0B-B02E-4A4B-C397-9A6C06CB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C6DF-E4DB-0E9B-5F22-524EB05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1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66D7B-C99B-5991-DDCF-A7F75E11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177D-AFB9-5488-DB77-68478AB25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273E-D4D0-3AC3-63DA-F6E25BD5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BB01-6A78-6176-099E-D6B6E11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C50D-09F9-4E26-5EDE-FCE01C2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4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6B8D-5561-04CF-53DE-5FFAF4EC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9400-52E0-F574-52C1-A4D12F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C9DE-33A4-B73F-CE74-7535664D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48B4-8872-47EB-CBDE-99F6CAFD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3C8A-ED73-001A-8326-379A4B9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1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6DA3-BAFB-5DBF-8EFD-2CF1E2E8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9D46-F03E-4692-6058-9E742782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4669-01A8-90D2-592B-C05FC523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BB6E-F955-D2B2-2A29-888F77F9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8F5C-0E0E-D576-9FD7-75603483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6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889-9A19-CCE1-A349-6FA1750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33C6-41DD-4F34-4352-2059F88C0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7AE2-5348-7376-7897-C7CBE9C2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7D82-CEB0-33A6-BC6F-C452BC0A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004AE-AE45-CCD5-02E2-A42D3D8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DD0E-7198-A89B-A07C-2A6638B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2972-4B99-32BC-C028-D019423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E090-5081-A655-FFDC-0D1846A1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F73D-BE12-CAED-7D1E-81CD1F67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9D4F-AC90-33E7-90C5-68CE8252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BC04C-2736-5AEC-9451-8836973B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AB9D-9D05-E5F5-364E-5B49499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7B8F8-9F71-F717-CEA7-95A7F3F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13FE4-5486-5F94-352C-0FD9F412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E1EB-7C17-8F93-E0C5-B1532B4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1BB8B-2918-E546-4A9D-94AE669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36E73-2A03-E59B-A56F-3887C38A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B7A94-2124-B676-E5BA-C996029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1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85EA-156E-8311-D9E2-26FA925E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50E1-F85F-067B-6D6A-066C0E29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CAA0-49A5-AD35-BB60-900EE14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1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D44-C911-E80B-A2A1-A6E5F421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1B2-7F35-1C42-4183-7715D31B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7E867-4C1D-E184-14C4-38DA2CE1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393A-9B6E-AFDA-942B-F66A28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0070-2AB8-D30B-6206-62DECA5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E06F-7E2F-2F68-79A0-1AB26D2B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B436-4946-39FB-6061-77582955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B0F8A-5278-BF3F-9710-C408ACEE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93FC-E8BA-C1CA-4BC7-7E628CA3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6CED-3944-BF1B-BE55-AA2469C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2C5A-8401-0FD8-55D3-C13F7AE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5FD-C0BE-CD8D-1FFF-FD755D8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9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8A52-F42B-A7D1-999B-31E45B75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C6AF-82A2-0495-34C7-D7890A59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A62D-FA0E-FCD3-D6CD-A7A66F647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4C27-E470-473D-93B8-B11E6E55D8AC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3164-302E-08DA-3904-876A8FFC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CAAB-F36D-C4F4-7EA0-6730F293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5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7" Type="http://schemas.openxmlformats.org/officeDocument/2006/relationships/image" Target="../media/image259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1.png"/><Relationship Id="rId18" Type="http://schemas.openxmlformats.org/officeDocument/2006/relationships/image" Target="../media/image1551.png"/><Relationship Id="rId3" Type="http://schemas.openxmlformats.org/officeDocument/2006/relationships/image" Target="../media/image1411.png"/><Relationship Id="rId21" Type="http://schemas.openxmlformats.org/officeDocument/2006/relationships/image" Target="../media/image10.png"/><Relationship Id="rId7" Type="http://schemas.openxmlformats.org/officeDocument/2006/relationships/image" Target="../media/image1371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image" Target="../media/image1351.png"/><Relationship Id="rId5" Type="http://schemas.openxmlformats.org/officeDocument/2006/relationships/image" Target="../media/image1381.png"/><Relationship Id="rId10" Type="http://schemas.openxmlformats.org/officeDocument/2006/relationships/image" Target="../media/image1391.png"/><Relationship Id="rId19" Type="http://schemas.openxmlformats.org/officeDocument/2006/relationships/image" Target="../media/image8.png"/><Relationship Id="rId4" Type="http://schemas.openxmlformats.org/officeDocument/2006/relationships/image" Target="../media/image1431.png"/><Relationship Id="rId9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75649-B8D4-BEDB-5AF3-F65DA1A1E9C3}"/>
                  </a:ext>
                </a:extLst>
              </p:cNvPr>
              <p:cNvSpPr txBox="1"/>
              <p:nvPr/>
            </p:nvSpPr>
            <p:spPr>
              <a:xfrm>
                <a:off x="121006" y="95250"/>
                <a:ext cx="11873787" cy="2336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7200" u="sng" dirty="0">
                    <a:solidFill>
                      <a:schemeClr val="tx1"/>
                    </a:solidFill>
                  </a:rPr>
                  <a:t>Exercise</a:t>
                </a:r>
                <a:r>
                  <a:rPr lang="en-CA" sz="7200" dirty="0">
                    <a:solidFill>
                      <a:schemeClr val="tx1"/>
                    </a:solidFill>
                  </a:rPr>
                  <a:t> - check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CA" sz="72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7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sz="7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7200" dirty="0">
                    <a:solidFill>
                      <a:schemeClr val="tx1"/>
                    </a:solidFill>
                  </a:rPr>
                  <a:t> for the following Jones Vectors: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75649-B8D4-BEDB-5AF3-F65DA1A1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6" y="95250"/>
                <a:ext cx="11873787" cy="2336922"/>
              </a:xfrm>
              <a:prstGeom prst="rect">
                <a:avLst/>
              </a:prstGeom>
              <a:blipFill>
                <a:blip r:embed="rId2"/>
                <a:stretch>
                  <a:fillRect l="-3901" t="-8616" r="-3183" b="-206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43DA97-EA95-EA7E-CC03-B3F49E4E2576}"/>
                  </a:ext>
                </a:extLst>
              </p:cNvPr>
              <p:cNvSpPr txBox="1"/>
              <p:nvPr/>
            </p:nvSpPr>
            <p:spPr>
              <a:xfrm>
                <a:off x="-2136728" y="2432172"/>
                <a:ext cx="2136728" cy="13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4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sz="4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4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4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43DA97-EA95-EA7E-CC03-B3F49E4E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6728" y="2432172"/>
                <a:ext cx="2136728" cy="132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ABE961-B2A0-F71B-271B-415001A0690B}"/>
                  </a:ext>
                </a:extLst>
              </p:cNvPr>
              <p:cNvSpPr txBox="1"/>
              <p:nvPr/>
            </p:nvSpPr>
            <p:spPr>
              <a:xfrm>
                <a:off x="-2675949" y="3843516"/>
                <a:ext cx="2448999" cy="1118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0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ABE961-B2A0-F71B-271B-415001A0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5949" y="3843516"/>
                <a:ext cx="2448999" cy="1118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95E47-5F0E-3B38-1DA2-C30E275833CD}"/>
                  </a:ext>
                </a:extLst>
              </p:cNvPr>
              <p:cNvSpPr txBox="1"/>
              <p:nvPr/>
            </p:nvSpPr>
            <p:spPr>
              <a:xfrm>
                <a:off x="-2907882" y="4962284"/>
                <a:ext cx="2651752" cy="1118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CA" sz="4000" b="1" dirty="0">
                        <a:solidFill>
                          <a:srgbClr val="0070C0"/>
                        </a:solidFill>
                      </a:rPr>
                      <m:t> </m:t>
                    </m:r>
                  </m:oMath>
                </a14:m>
                <a:r>
                  <a:rPr lang="en-CA" sz="40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95E47-5F0E-3B38-1DA2-C30E27583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7882" y="4962284"/>
                <a:ext cx="2651752" cy="1118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330131" y="3428999"/>
                <a:ext cx="3084312" cy="2137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8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1" y="3428999"/>
                <a:ext cx="3084312" cy="2137188"/>
              </a:xfrm>
              <a:prstGeom prst="rect">
                <a:avLst/>
              </a:prstGeom>
              <a:blipFill>
                <a:blip r:embed="rId6"/>
                <a:stretch>
                  <a:fillRect r="-15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F95B6-A3DF-AE38-6F3D-9DD34046A736}"/>
                  </a:ext>
                </a:extLst>
              </p:cNvPr>
              <p:cNvSpPr txBox="1"/>
              <p:nvPr/>
            </p:nvSpPr>
            <p:spPr>
              <a:xfrm>
                <a:off x="4696645" y="3429000"/>
                <a:ext cx="2651752" cy="214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8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8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8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8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8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8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8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8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F95B6-A3DF-AE38-6F3D-9DD34046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45" y="3429000"/>
                <a:ext cx="2651752" cy="2145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F71DA0-B9DE-FCDE-5D9E-0C2ED89AA13E}"/>
                  </a:ext>
                </a:extLst>
              </p:cNvPr>
              <p:cNvSpPr txBox="1"/>
              <p:nvPr/>
            </p:nvSpPr>
            <p:spPr>
              <a:xfrm>
                <a:off x="8367218" y="3428999"/>
                <a:ext cx="3824782" cy="2155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8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8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CA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8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8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CA" sz="8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CA" sz="8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8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sz="8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F71DA0-B9DE-FCDE-5D9E-0C2ED89AA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18" y="3428999"/>
                <a:ext cx="3824782" cy="2155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3"/>
    </mc:Choice>
    <mc:Fallback xmlns="">
      <p:transition spd="slow" advTm="6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A1C6CD-4A74-C92C-27B7-5EF4FCF04946}"/>
                  </a:ext>
                </a:extLst>
              </p:cNvPr>
              <p:cNvSpPr txBox="1"/>
              <p:nvPr/>
            </p:nvSpPr>
            <p:spPr>
              <a:xfrm>
                <a:off x="598968" y="520351"/>
                <a:ext cx="6754332" cy="5817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5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5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lit/>
                            </m:rP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sz="5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sz="5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5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5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lit/>
                            </m:rPr>
                            <a:rPr lang="en-CA" sz="5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5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A1C6CD-4A74-C92C-27B7-5EF4FCF0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68" y="520351"/>
                <a:ext cx="6754332" cy="5817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3D6B7-51A5-B908-B176-42837E911A34}"/>
                  </a:ext>
                </a:extLst>
              </p:cNvPr>
              <p:cNvSpPr txBox="1"/>
              <p:nvPr/>
            </p:nvSpPr>
            <p:spPr>
              <a:xfrm>
                <a:off x="294168" y="114300"/>
                <a:ext cx="10088082" cy="132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3D6B7-51A5-B908-B176-42837E91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8" y="114300"/>
                <a:ext cx="10088082" cy="132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F448CF-3B38-596A-1A77-5855D005D863}"/>
                  </a:ext>
                </a:extLst>
              </p:cNvPr>
              <p:cNvSpPr txBox="1"/>
              <p:nvPr/>
            </p:nvSpPr>
            <p:spPr>
              <a:xfrm>
                <a:off x="46518" y="2044878"/>
                <a:ext cx="8487882" cy="132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4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F448CF-3B38-596A-1A77-5855D005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8" y="2044878"/>
                <a:ext cx="8487882" cy="1324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C9238-0C61-5BF8-DD44-8FEE08914F76}"/>
                  </a:ext>
                </a:extLst>
              </p:cNvPr>
              <p:cNvSpPr txBox="1"/>
              <p:nvPr/>
            </p:nvSpPr>
            <p:spPr>
              <a:xfrm>
                <a:off x="23259" y="3975456"/>
                <a:ext cx="12145482" cy="256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4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3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3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3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n-CA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3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CA" sz="3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CA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CA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CA" sz="3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CA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CA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CA" sz="4400" i="1" dirty="0">
                    <a:latin typeface="Cambria Math" panose="02040503050406030204" pitchFamily="18" charset="0"/>
                  </a:rPr>
                  <a:t> </a:t>
                </a:r>
                <a:endParaRPr lang="en-CA" sz="4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4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4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C9238-0C61-5BF8-DD44-8FEE0891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" y="3975456"/>
                <a:ext cx="12145482" cy="2568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657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564">
        <p:fade/>
      </p:transition>
    </mc:Choice>
    <mc:Fallback>
      <p:transition spd="med" advTm="1256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439843" y="393457"/>
                <a:ext cx="7952502" cy="6071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f>
                      <m:f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3" y="393457"/>
                <a:ext cx="7952502" cy="6071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6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439843" y="393457"/>
                <a:ext cx="7952502" cy="6077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3" y="393457"/>
                <a:ext cx="7952502" cy="6077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7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439842" y="393457"/>
                <a:ext cx="11390208" cy="5975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unc>
                                      <m:funcPr>
                                        <m:ctrlPr>
                                          <a:rPr lang="en-CA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z="48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CA" sz="4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unc>
                                      <m:funcPr>
                                        <m:ctrlPr>
                                          <a:rPr lang="en-CA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z="48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CA" sz="4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eqArr>
                              </m:e>
                            </m:d>
                            <m:r>
                              <m:rPr>
                                <m:nor/>
                              </m:rPr>
                              <a:rPr lang="en-CA" sz="4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CA" sz="4800" dirty="0"/>
                  <a:t> </a:t>
                </a:r>
                <a:endParaRPr lang="en-CA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4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4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+−</m:t>
                        </m:r>
                        <m:sSup>
                          <m:sSupPr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4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2" y="393457"/>
                <a:ext cx="11390208" cy="5975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78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75649-B8D4-BEDB-5AF3-F65DA1A1E9C3}"/>
                  </a:ext>
                </a:extLst>
              </p:cNvPr>
              <p:cNvSpPr txBox="1"/>
              <p:nvPr/>
            </p:nvSpPr>
            <p:spPr>
              <a:xfrm>
                <a:off x="121006" y="95250"/>
                <a:ext cx="11873787" cy="2336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7200" u="sng" dirty="0">
                    <a:solidFill>
                      <a:schemeClr val="tx1"/>
                    </a:solidFill>
                  </a:rPr>
                  <a:t>Exercise</a:t>
                </a:r>
                <a:r>
                  <a:rPr lang="en-CA" sz="7200" dirty="0">
                    <a:solidFill>
                      <a:schemeClr val="tx1"/>
                    </a:solidFill>
                  </a:rPr>
                  <a:t> -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7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7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72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CA" sz="7200" dirty="0">
                    <a:solidFill>
                      <a:schemeClr val="tx1"/>
                    </a:solidFill>
                  </a:rPr>
                  <a:t> for the following matrices: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D75649-B8D4-BEDB-5AF3-F65DA1A1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6" y="95250"/>
                <a:ext cx="11873787" cy="2336922"/>
              </a:xfrm>
              <a:prstGeom prst="rect">
                <a:avLst/>
              </a:prstGeom>
              <a:blipFill>
                <a:blip r:embed="rId2"/>
                <a:stretch>
                  <a:fillRect l="-3901" t="-8616" b="-206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230388" y="3429000"/>
                <a:ext cx="2646205" cy="178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6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6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6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8" y="3429000"/>
                <a:ext cx="2646205" cy="1785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F95B6-A3DF-AE38-6F3D-9DD34046A736}"/>
                  </a:ext>
                </a:extLst>
              </p:cNvPr>
              <p:cNvSpPr txBox="1"/>
              <p:nvPr/>
            </p:nvSpPr>
            <p:spPr>
              <a:xfrm>
                <a:off x="3837993" y="3429000"/>
                <a:ext cx="3484918" cy="178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6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6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6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6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6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F95B6-A3DF-AE38-6F3D-9DD34046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93" y="3429000"/>
                <a:ext cx="3484918" cy="1785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F71DA0-B9DE-FCDE-5D9E-0C2ED89AA13E}"/>
                  </a:ext>
                </a:extLst>
              </p:cNvPr>
              <p:cNvSpPr txBox="1"/>
              <p:nvPr/>
            </p:nvSpPr>
            <p:spPr>
              <a:xfrm>
                <a:off x="8136830" y="3428999"/>
                <a:ext cx="4055170" cy="178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6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6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6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6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6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F71DA0-B9DE-FCDE-5D9E-0C2ED89AA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0" y="3428999"/>
                <a:ext cx="4055170" cy="1785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2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4"/>
    </mc:Choice>
    <mc:Fallback xmlns="">
      <p:transition spd="slow" advTm="57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439843" y="393457"/>
                <a:ext cx="7952502" cy="5395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4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3" y="393457"/>
                <a:ext cx="7952502" cy="5395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343746" y="0"/>
                <a:ext cx="12229254" cy="6848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m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6" y="0"/>
                <a:ext cx="12229254" cy="6848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2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/>
              <p:nvPr/>
            </p:nvSpPr>
            <p:spPr>
              <a:xfrm>
                <a:off x="343746" y="0"/>
                <a:ext cx="11504507" cy="6931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CA" sz="4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4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3979A-301F-52AC-EA91-80914A7F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6" y="0"/>
                <a:ext cx="11504507" cy="6931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80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8465240-5B0F-B547-F320-7889E7E23A93}"/>
              </a:ext>
            </a:extLst>
          </p:cNvPr>
          <p:cNvSpPr/>
          <p:nvPr/>
        </p:nvSpPr>
        <p:spPr>
          <a:xfrm>
            <a:off x="798943" y="1841188"/>
            <a:ext cx="4440055" cy="44400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C48083-DA23-118A-3E45-677F22C082CB}"/>
                  </a:ext>
                </a:extLst>
              </p:cNvPr>
              <p:cNvSpPr txBox="1"/>
              <p:nvPr/>
            </p:nvSpPr>
            <p:spPr>
              <a:xfrm>
                <a:off x="4747867" y="3414041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6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C48083-DA23-118A-3E45-677F22C0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67" y="3414041"/>
                <a:ext cx="1066924" cy="1184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62CC59-641F-5FB8-A81F-04D3BC613803}"/>
                  </a:ext>
                </a:extLst>
              </p:cNvPr>
              <p:cNvSpPr txBox="1"/>
              <p:nvPr/>
            </p:nvSpPr>
            <p:spPr>
              <a:xfrm>
                <a:off x="265481" y="3320795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6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62CC59-641F-5FB8-A81F-04D3BC61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" y="3320795"/>
                <a:ext cx="1066924" cy="1184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9731F976-8D78-ACD6-CD97-581E907A3CF1}"/>
              </a:ext>
            </a:extLst>
          </p:cNvPr>
          <p:cNvSpPr/>
          <p:nvPr/>
        </p:nvSpPr>
        <p:spPr>
          <a:xfrm>
            <a:off x="811086" y="3112281"/>
            <a:ext cx="4440055" cy="18978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AAE223-4E7D-BF98-D605-DAC59BBBF50F}"/>
                  </a:ext>
                </a:extLst>
              </p:cNvPr>
              <p:cNvSpPr txBox="1"/>
              <p:nvPr/>
            </p:nvSpPr>
            <p:spPr>
              <a:xfrm>
                <a:off x="2105472" y="2519811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AAE223-4E7D-BF98-D605-DAC59BBBF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72" y="2519811"/>
                <a:ext cx="1066924" cy="1184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B002EB-89F9-7D58-F943-E12BC708BE02}"/>
                  </a:ext>
                </a:extLst>
              </p:cNvPr>
              <p:cNvSpPr txBox="1"/>
              <p:nvPr/>
            </p:nvSpPr>
            <p:spPr>
              <a:xfrm>
                <a:off x="4717679" y="3414041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6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8B002EB-89F9-7D58-F943-E12BC708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9" y="3414041"/>
                <a:ext cx="1066924" cy="1184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0491BB-68FF-46AF-6397-1FCFB4A57032}"/>
                  </a:ext>
                </a:extLst>
              </p:cNvPr>
              <p:cNvSpPr txBox="1"/>
              <p:nvPr/>
            </p:nvSpPr>
            <p:spPr>
              <a:xfrm>
                <a:off x="277624" y="3320795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6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0491BB-68FF-46AF-6397-1FCFB4A57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4" y="3320795"/>
                <a:ext cx="1066924" cy="1184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65D906C8-6656-C790-799A-4EB5D872503F}"/>
              </a:ext>
            </a:extLst>
          </p:cNvPr>
          <p:cNvGrpSpPr/>
          <p:nvPr/>
        </p:nvGrpSpPr>
        <p:grpSpPr>
          <a:xfrm>
            <a:off x="2317415" y="1818077"/>
            <a:ext cx="1410420" cy="4509344"/>
            <a:chOff x="2154702" y="1818077"/>
            <a:chExt cx="1735846" cy="4509344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13E8D937-872E-972A-DF92-1945CC632389}"/>
                </a:ext>
              </a:extLst>
            </p:cNvPr>
            <p:cNvSpPr/>
            <p:nvPr/>
          </p:nvSpPr>
          <p:spPr>
            <a:xfrm>
              <a:off x="2154702" y="1818077"/>
              <a:ext cx="1716938" cy="4505511"/>
            </a:xfrm>
            <a:prstGeom prst="arc">
              <a:avLst>
                <a:gd name="adj1" fmla="val 16200000"/>
                <a:gd name="adj2" fmla="val 54192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231494CE-7CD6-54BB-3B95-466CBBBCEA72}"/>
                </a:ext>
              </a:extLst>
            </p:cNvPr>
            <p:cNvSpPr/>
            <p:nvPr/>
          </p:nvSpPr>
          <p:spPr>
            <a:xfrm rot="10800000">
              <a:off x="2173610" y="1821910"/>
              <a:ext cx="1716938" cy="4505511"/>
            </a:xfrm>
            <a:prstGeom prst="arc">
              <a:avLst>
                <a:gd name="adj1" fmla="val 16200000"/>
                <a:gd name="adj2" fmla="val 5419235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A72A1-8EB5-285E-3637-8FFF1AAB6619}"/>
                  </a:ext>
                </a:extLst>
              </p:cNvPr>
              <p:cNvSpPr txBox="1"/>
              <p:nvPr/>
            </p:nvSpPr>
            <p:spPr>
              <a:xfrm>
                <a:off x="2568567" y="1182324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6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A72A1-8EB5-285E-3637-8FFF1AAB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67" y="1182324"/>
                <a:ext cx="1066924" cy="1184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D080D-E85B-F80C-A50D-85967981EEEA}"/>
                  </a:ext>
                </a:extLst>
              </p:cNvPr>
              <p:cNvSpPr txBox="1"/>
              <p:nvPr/>
            </p:nvSpPr>
            <p:spPr>
              <a:xfrm>
                <a:off x="2481481" y="5683042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6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ED080D-E85B-F80C-A50D-85967981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81" y="5683042"/>
                <a:ext cx="1066924" cy="1184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9BD976-3CE9-2AFB-5075-8D56BEAE0A9B}"/>
                  </a:ext>
                </a:extLst>
              </p:cNvPr>
              <p:cNvSpPr txBox="1"/>
              <p:nvPr/>
            </p:nvSpPr>
            <p:spPr>
              <a:xfrm>
                <a:off x="3059186" y="4432643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9BD976-3CE9-2AFB-5075-8D56BEAE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6" y="4432643"/>
                <a:ext cx="1066924" cy="11849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C1AAA0-8D92-9369-CF5F-0511B07D9DB5}"/>
                  </a:ext>
                </a:extLst>
              </p:cNvPr>
              <p:cNvSpPr txBox="1"/>
              <p:nvPr/>
            </p:nvSpPr>
            <p:spPr>
              <a:xfrm>
                <a:off x="2118230" y="2519811"/>
                <a:ext cx="1066924" cy="118494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C1AAA0-8D92-9369-CF5F-0511B07D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30" y="2519811"/>
                <a:ext cx="1066924" cy="11849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4A4485-6006-6252-FD00-CCD00176A0D5}"/>
              </a:ext>
            </a:extLst>
          </p:cNvPr>
          <p:cNvSpPr txBox="1"/>
          <p:nvPr/>
        </p:nvSpPr>
        <p:spPr>
          <a:xfrm>
            <a:off x="8520581" y="0"/>
            <a:ext cx="3671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CA" sz="8000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1CD69-0E3A-2779-DB97-0977D0395832}"/>
                  </a:ext>
                </a:extLst>
              </p:cNvPr>
              <p:cNvSpPr txBox="1"/>
              <p:nvPr/>
            </p:nvSpPr>
            <p:spPr>
              <a:xfrm>
                <a:off x="464571" y="89308"/>
                <a:ext cx="1355224" cy="193989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2286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1CD69-0E3A-2779-DB97-0977D0395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1" y="89308"/>
                <a:ext cx="1355224" cy="19398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softEdge rad="2286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E3F296AC-70A2-09F1-0AD8-49173C87A3C8}"/>
              </a:ext>
            </a:extLst>
          </p:cNvPr>
          <p:cNvSpPr/>
          <p:nvPr/>
        </p:nvSpPr>
        <p:spPr>
          <a:xfrm>
            <a:off x="2325096" y="1841188"/>
            <a:ext cx="1395057" cy="4505511"/>
          </a:xfrm>
          <a:prstGeom prst="arc">
            <a:avLst>
              <a:gd name="adj1" fmla="val 16658062"/>
              <a:gd name="adj2" fmla="val 2193626"/>
            </a:avLst>
          </a:prstGeom>
          <a:ln w="1524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EB6D41-4005-A687-A9DE-53E780FF8041}"/>
              </a:ext>
            </a:extLst>
          </p:cNvPr>
          <p:cNvCxnSpPr>
            <a:cxnSpLocks/>
          </p:cNvCxnSpPr>
          <p:nvPr/>
        </p:nvCxnSpPr>
        <p:spPr>
          <a:xfrm>
            <a:off x="1783776" y="1296794"/>
            <a:ext cx="1025172" cy="548384"/>
          </a:xfrm>
          <a:prstGeom prst="line">
            <a:avLst/>
          </a:prstGeom>
          <a:ln w="1143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B7F6C7D9-BA76-2CE6-EBC7-64B9CF4AEF42}"/>
              </a:ext>
            </a:extLst>
          </p:cNvPr>
          <p:cNvSpPr/>
          <p:nvPr/>
        </p:nvSpPr>
        <p:spPr>
          <a:xfrm>
            <a:off x="768247" y="1806144"/>
            <a:ext cx="4503374" cy="4822897"/>
          </a:xfrm>
          <a:prstGeom prst="arc">
            <a:avLst>
              <a:gd name="adj1" fmla="val 16618395"/>
              <a:gd name="adj2" fmla="val 20654389"/>
            </a:avLst>
          </a:prstGeom>
          <a:ln w="1524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D809926-2C0E-C7CD-1A41-EA4FDFD01FC3}"/>
              </a:ext>
            </a:extLst>
          </p:cNvPr>
          <p:cNvSpPr/>
          <p:nvPr/>
        </p:nvSpPr>
        <p:spPr>
          <a:xfrm rot="5400000">
            <a:off x="1997183" y="1808460"/>
            <a:ext cx="1897869" cy="4505511"/>
          </a:xfrm>
          <a:prstGeom prst="arc">
            <a:avLst>
              <a:gd name="adj1" fmla="val 16597170"/>
              <a:gd name="adj2" fmla="val 18656331"/>
            </a:avLst>
          </a:prstGeom>
          <a:ln w="1524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A80E363-598E-91B4-717C-D2F1F482C99A}"/>
              </a:ext>
            </a:extLst>
          </p:cNvPr>
          <p:cNvGrpSpPr/>
          <p:nvPr/>
        </p:nvGrpSpPr>
        <p:grpSpPr>
          <a:xfrm>
            <a:off x="3734630" y="4321939"/>
            <a:ext cx="4891316" cy="2426573"/>
            <a:chOff x="3734630" y="4321939"/>
            <a:chExt cx="4891316" cy="24265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561D94-1E03-2200-8888-25C3D602A320}"/>
                    </a:ext>
                  </a:extLst>
                </p:cNvPr>
                <p:cNvSpPr txBox="1"/>
                <p:nvPr/>
              </p:nvSpPr>
              <p:spPr>
                <a:xfrm>
                  <a:off x="4847118" y="5122554"/>
                  <a:ext cx="3778828" cy="1625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CA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CA" sz="6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6000" dirty="0"/>
                    <a:t>  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561D94-1E03-2200-8888-25C3D602A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18" y="5122554"/>
                  <a:ext cx="3778828" cy="162595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C4EE56-1F5F-6589-4A61-4CDE00F6ACA8}"/>
                </a:ext>
              </a:extLst>
            </p:cNvPr>
            <p:cNvCxnSpPr>
              <a:stCxn id="22" idx="1"/>
            </p:cNvCxnSpPr>
            <p:nvPr/>
          </p:nvCxnSpPr>
          <p:spPr>
            <a:xfrm flipH="1" flipV="1">
              <a:off x="3734630" y="4321939"/>
              <a:ext cx="1112488" cy="161359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348EAF-A398-7467-7B49-69DD0EE31016}"/>
              </a:ext>
            </a:extLst>
          </p:cNvPr>
          <p:cNvGrpSpPr/>
          <p:nvPr/>
        </p:nvGrpSpPr>
        <p:grpSpPr>
          <a:xfrm>
            <a:off x="4959891" y="2689954"/>
            <a:ext cx="6538746" cy="1815781"/>
            <a:chOff x="4959891" y="2689954"/>
            <a:chExt cx="6538746" cy="1815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DF601C-DEA2-ECA9-C7FD-5D7DEF811A5B}"/>
                    </a:ext>
                  </a:extLst>
                </p:cNvPr>
                <p:cNvSpPr txBox="1"/>
                <p:nvPr/>
              </p:nvSpPr>
              <p:spPr>
                <a:xfrm>
                  <a:off x="5899986" y="2689954"/>
                  <a:ext cx="5598651" cy="1631985"/>
                </a:xfrm>
                <a:prstGeom prst="rect">
                  <a:avLst/>
                </a:prstGeom>
                <a:noFill/>
                <a:effectLst>
                  <a:softEdge rad="228600"/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CA" sz="6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6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sz="6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60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DF601C-DEA2-ECA9-C7FD-5D7DEF811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986" y="2689954"/>
                  <a:ext cx="5598651" cy="163198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softEdge rad="2286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298FB3-AEF3-7D5F-A566-5857ACF7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9891" y="4321939"/>
              <a:ext cx="1211849" cy="18379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68FEB5-0E57-12D1-D1FE-3236931B975D}"/>
              </a:ext>
            </a:extLst>
          </p:cNvPr>
          <p:cNvGrpSpPr/>
          <p:nvPr/>
        </p:nvGrpSpPr>
        <p:grpSpPr>
          <a:xfrm>
            <a:off x="3988030" y="199564"/>
            <a:ext cx="4019917" cy="2141335"/>
            <a:chOff x="3988030" y="199564"/>
            <a:chExt cx="4019917" cy="21413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D28A89-0654-7339-7351-1186A6F32C8C}"/>
                    </a:ext>
                  </a:extLst>
                </p:cNvPr>
                <p:cNvSpPr txBox="1"/>
                <p:nvPr/>
              </p:nvSpPr>
              <p:spPr>
                <a:xfrm>
                  <a:off x="3988030" y="199564"/>
                  <a:ext cx="4019917" cy="1631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CA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6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6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6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6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6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CA" sz="6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CA" sz="60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D28A89-0654-7339-7351-1186A6F32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030" y="199564"/>
                  <a:ext cx="4019917" cy="163198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A8CF2D-5718-DFF1-CE25-AB4A49CDE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7172" y="1841187"/>
              <a:ext cx="940417" cy="499712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806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564">
        <p:fade/>
      </p:transition>
    </mc:Choice>
    <mc:Fallback>
      <p:transition spd="med" advTm="125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 animBg="1"/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4</cp:revision>
  <dcterms:created xsi:type="dcterms:W3CDTF">2022-12-13T04:13:37Z</dcterms:created>
  <dcterms:modified xsi:type="dcterms:W3CDTF">2023-01-15T18:26:11Z</dcterms:modified>
</cp:coreProperties>
</file>