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5Z1x6bbDb7eu8v9skKqifsUd9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4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f6bb65c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f6bb65c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6e5ec4a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6e5ec4a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f6bb65c3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f6bb65c3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 Slaydı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  <a:defRPr sz="60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564644" y="6453386"/>
            <a:ext cx="1205958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ftr" idx="11"/>
          </p:nvPr>
        </p:nvSpPr>
        <p:spPr>
          <a:xfrm>
            <a:off x="1938041" y="6453386"/>
            <a:ext cx="5267533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737301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" name="Google Shape;19;p9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20" name="Google Shape;20;p9"/>
            <p:cNvSpPr/>
            <p:nvPr/>
          </p:nvSpPr>
          <p:spPr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1" name="Google Shape;21;p9"/>
            <p:cNvSpPr/>
            <p:nvPr/>
          </p:nvSpPr>
          <p:spPr>
            <a:xfrm rot="10800000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 extrusionOk="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 rot="5400000">
            <a:off x="2843213" y="481013"/>
            <a:ext cx="35718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 rot="5400000">
            <a:off x="5004650" y="2500303"/>
            <a:ext cx="5243244" cy="149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 rot="5400000">
            <a:off x="1269340" y="383516"/>
            <a:ext cx="5243244" cy="5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ölüm Üst Bilgisi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ibre Franklin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554181" y="6453386"/>
            <a:ext cx="121680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1938234" y="6453386"/>
            <a:ext cx="5267533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737301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1"/>
          <p:cNvSpPr/>
          <p:nvPr/>
        </p:nvSpPr>
        <p:spPr>
          <a:xfrm>
            <a:off x="6113972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5" name="Google Shape;35;p11" title="Crop Mark"/>
          <p:cNvSpPr/>
          <p:nvPr/>
        </p:nvSpPr>
        <p:spPr>
          <a:xfrm>
            <a:off x="6113972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3335840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894052" y="2286000"/>
            <a:ext cx="3335840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1028700" y="3305208"/>
            <a:ext cx="3335839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893760" y="2349754"/>
            <a:ext cx="33358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893760" y="3305208"/>
            <a:ext cx="3335840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lı İçerik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692015" y="685801"/>
            <a:ext cx="390906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marL="914400" lvl="1" indent="-32385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marL="1371600" lvl="2" indent="-314325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Char char="■"/>
              <a:defRPr sz="1350"/>
            </a:lvl3pPr>
            <a:lvl4pPr marL="1828800" lvl="3" indent="-314325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Char char="–"/>
              <a:defRPr sz="1350"/>
            </a:lvl4pPr>
            <a:lvl5pPr marL="2286000" lvl="4" indent="-304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marL="2743200" lvl="5" indent="-304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marL="3200400" lvl="6" indent="-304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marL="3657600" lvl="7" indent="-304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marL="4114800" lvl="8" indent="-30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542925" y="2856344"/>
            <a:ext cx="289179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542925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1654459" y="6453386"/>
            <a:ext cx="1780256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7412355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lı Resim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>
            <a:spLocks noGrp="1"/>
          </p:cNvSpPr>
          <p:nvPr>
            <p:ph type="pic" idx="2"/>
          </p:nvPr>
        </p:nvSpPr>
        <p:spPr>
          <a:xfrm>
            <a:off x="4149090" y="1"/>
            <a:ext cx="499491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542925" y="2855968"/>
            <a:ext cx="289179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542925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1654459" y="6453386"/>
            <a:ext cx="1780256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7412355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pos="6912">
          <p15:clr>
            <a:srgbClr val="F26B43"/>
          </p15:clr>
        </p15:guide>
        <p15:guide id="3" pos="936">
          <p15:clr>
            <a:srgbClr val="F26B43"/>
          </p15:clr>
        </p15:guide>
        <p15:guide id="4" pos="864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en-US" sz="6000" cap="none" dirty="0">
                <a:solidFill>
                  <a:schemeClr val="dk2"/>
                </a:solidFill>
              </a:rPr>
              <a:t>CHILD DRAWING CLASSIFIER</a:t>
            </a:r>
            <a:endParaRPr dirty="0"/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800"/>
              <a:t>CSE4288 Introduction to Machine Learning</a:t>
            </a:r>
            <a:endParaRPr/>
          </a:p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800"/>
              <a:t>Group 9</a:t>
            </a:r>
            <a:endParaRPr/>
          </a:p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800"/>
              <a:t>16.11.2024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f6bb65c36_1_0"/>
          <p:cNvSpPr txBox="1">
            <a:spLocks noGrp="1"/>
          </p:cNvSpPr>
          <p:nvPr>
            <p:ph type="title"/>
          </p:nvPr>
        </p:nvSpPr>
        <p:spPr>
          <a:xfrm>
            <a:off x="971550" y="1657350"/>
            <a:ext cx="72009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10000"/>
              <a:t>Q&amp;A</a:t>
            </a:r>
            <a:endParaRPr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Project Introduction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Aim: Develop a machine learning model to classify children’s drawings into predefined categories.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Applications: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Educational and developmental tools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Insights into children’s cognitive and artistic growth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 Statement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Challenges: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Abstract shapes, exaggerated proportions, and imaginative styles in children's drawings.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Limited labeled data for effective model training.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Dataset Overview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Source: Hand-drawn images by children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Categories: Animals, plants, everyday objects, etc.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4" descr="çocukların yaptığı resimler, çizim, taslak, kırpıntı çizim içeren bir resim&#10;&#10;Açıklama otomatik olarak oluşturuld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788" y="3679125"/>
            <a:ext cx="1755437" cy="186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 descr="taslak, çocukların yaptığı resimler, çizgi sanatı, çizim içeren bir resim&#10;&#10;Açıklama otomatik olarak oluşturuld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4279" y="3568182"/>
            <a:ext cx="1755437" cy="197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 descr="portakal, turuncu, çocukların yaptığı resimler, meyve, sarı içeren bir resim&#10;&#10;Açıklama otomatik olarak oluşturul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49145" y="3568174"/>
            <a:ext cx="2312024" cy="1853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6e5ec4a2f_0_0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Dataset Overview</a:t>
            </a:r>
            <a:endParaRPr/>
          </a:p>
        </p:txBody>
      </p:sp>
      <p:sp>
        <p:nvSpPr>
          <p:cNvPr id="125" name="Google Shape;125;g2d6e5ec4a2f_0_0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Size: ~300 images per category</a:t>
            </a:r>
            <a:endParaRPr/>
          </a:p>
          <a:p>
            <a:pPr marL="384048" lvl="0" indent="-384048" algn="l" rtl="0"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Challenges: Variability and creativity in styles</a:t>
            </a:r>
            <a:endParaRPr/>
          </a:p>
        </p:txBody>
      </p:sp>
      <p:pic>
        <p:nvPicPr>
          <p:cNvPr id="126" name="Google Shape;126;g2d6e5ec4a2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3697900"/>
            <a:ext cx="2406350" cy="22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d6e5ec4a2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3697900"/>
            <a:ext cx="915571" cy="21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d6e5ec4a2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1163" y="4037988"/>
            <a:ext cx="28289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Methodology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Preprocessing: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Data augmentation (rotation, flipping, cropping)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Normalization (0-1 scale)</a:t>
            </a:r>
            <a:endParaRPr/>
          </a:p>
          <a:p>
            <a:pPr marL="384048" lvl="0" indent="-2951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Architecture: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Convolutional layers with ReLU and max-pooling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Fully connected layer with softmax</a:t>
            </a:r>
            <a:endParaRPr/>
          </a:p>
          <a:p>
            <a:pPr marL="384048" lvl="0" indent="-2951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Optimization: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Categorical cross-entropy loss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Adam optimizer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Timeline</a:t>
            </a:r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1-2: Dataset collection and organization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</a:t>
            </a:r>
            <a:r>
              <a:rPr lang="en-US" dirty="0"/>
              <a:t>3</a:t>
            </a: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-4: Feature </a:t>
            </a:r>
            <a:r>
              <a:rPr lang="en-US" dirty="0"/>
              <a:t>E</a:t>
            </a: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ngineering and exploratory data analysis (EDA)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</a:t>
            </a:r>
            <a:r>
              <a:rPr lang="en-US" dirty="0"/>
              <a:t>5</a:t>
            </a: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US" dirty="0"/>
              <a:t>Data preprocessing, </a:t>
            </a: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development and initial training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</a:t>
            </a:r>
            <a:r>
              <a:rPr lang="en-US" dirty="0"/>
              <a:t>6</a:t>
            </a: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Model evaluation and optimization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</a:t>
            </a:r>
            <a:r>
              <a:rPr lang="en-US" dirty="0"/>
              <a:t>7</a:t>
            </a:r>
            <a:r>
              <a:rPr lang="en-US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Final testing, analysis, and presentation preparation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f6bb65c36_1_5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Initial Training Results</a:t>
            </a:r>
            <a:endParaRPr/>
          </a:p>
        </p:txBody>
      </p:sp>
      <p:sp>
        <p:nvSpPr>
          <p:cNvPr id="146" name="Google Shape;146;g31f6bb65c36_1_5"/>
          <p:cNvSpPr txBox="1">
            <a:spLocks noGrp="1"/>
          </p:cNvSpPr>
          <p:nvPr>
            <p:ph type="body" idx="1"/>
          </p:nvPr>
        </p:nvSpPr>
        <p:spPr>
          <a:xfrm>
            <a:off x="971550" y="4859025"/>
            <a:ext cx="7258200" cy="179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Plot (Left)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training and validation accuracy steadily improve as the number of epochs increases.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 Plot (Right)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training and validation loss decrease consistently, indicating effective learning.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147" name="Google Shape;147;g31f6bb65c36_1_5"/>
          <p:cNvPicPr preferRelativeResize="0"/>
          <p:nvPr/>
        </p:nvPicPr>
        <p:blipFill rotWithShape="1">
          <a:blip r:embed="rId3">
            <a:alphaModFix/>
          </a:blip>
          <a:srcRect l="6024" r="6670"/>
          <a:stretch/>
        </p:blipFill>
        <p:spPr>
          <a:xfrm>
            <a:off x="971550" y="1689275"/>
            <a:ext cx="7832775" cy="29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Expectations</a:t>
            </a:r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Expected Outcomes: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Insights into children’s artistic creativity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A functional model to classify children’s drawings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Validated success metrics: accuracy, precision, recall, F1 score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Kırpma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271</Words>
  <Application>Microsoft Office PowerPoint</Application>
  <PresentationFormat>On-screen Show (4:3)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Libre Franklin</vt:lpstr>
      <vt:lpstr>Arial</vt:lpstr>
      <vt:lpstr>Kırpma</vt:lpstr>
      <vt:lpstr>CHILD DRAWING CLASSIFIER</vt:lpstr>
      <vt:lpstr>Project Introduction</vt:lpstr>
      <vt:lpstr>Problem Statement</vt:lpstr>
      <vt:lpstr>Dataset Overview</vt:lpstr>
      <vt:lpstr>Dataset Overview</vt:lpstr>
      <vt:lpstr>Methodology</vt:lpstr>
      <vt:lpstr>Timeline</vt:lpstr>
      <vt:lpstr>Initial Training Results</vt:lpstr>
      <vt:lpstr>Expectations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Muhammed Hayta</cp:lastModifiedBy>
  <cp:revision>2</cp:revision>
  <dcterms:created xsi:type="dcterms:W3CDTF">2013-01-27T09:14:16Z</dcterms:created>
  <dcterms:modified xsi:type="dcterms:W3CDTF">2024-12-16T13:20:19Z</dcterms:modified>
</cp:coreProperties>
</file>