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2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032E2-3286-4BEC-B967-32A816BA91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7AEDA6-1E3C-4977-AA77-3B0F8B6E4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2E462B-8B70-4F41-B437-3F9A368BFA87}"/>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5" name="页脚占位符 4">
            <a:extLst>
              <a:ext uri="{FF2B5EF4-FFF2-40B4-BE49-F238E27FC236}">
                <a16:creationId xmlns:a16="http://schemas.microsoft.com/office/drawing/2014/main" id="{F51A8C26-253F-443B-BFB3-B83471EF87A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CA9C344A-5111-41D5-91D8-CC78FF539EB8}"/>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23226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DBFDE-60A1-4AE0-9F2A-5C7D0EE898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1C751A-FCC0-4F92-813B-8B0563F83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A96A84-9D80-4A07-BFE4-71347C062032}"/>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5" name="页脚占位符 4">
            <a:extLst>
              <a:ext uri="{FF2B5EF4-FFF2-40B4-BE49-F238E27FC236}">
                <a16:creationId xmlns:a16="http://schemas.microsoft.com/office/drawing/2014/main" id="{7FD0EE26-2567-444D-A95D-AE36329A9B53}"/>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09499E8-64E1-4136-8B9E-8F759EC95F95}"/>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1492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9D8C7B-3F92-468F-80C9-EE8D84EC0E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2349D4-A829-4B73-984E-C25F2A4CEF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051B70-80BB-4AA0-824A-549FF691295A}"/>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5" name="页脚占位符 4">
            <a:extLst>
              <a:ext uri="{FF2B5EF4-FFF2-40B4-BE49-F238E27FC236}">
                <a16:creationId xmlns:a16="http://schemas.microsoft.com/office/drawing/2014/main" id="{6DAE60F7-0714-485D-AA6D-0CE999E65B0E}"/>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7D1474C0-8A77-4A3F-A1EC-408875CE72E4}"/>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82971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581C-403A-44FA-ACDC-731749716C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5E7F1E-7A9E-4BF1-8B14-24ED2AE2C7C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67D7A9-FBAE-4EF1-8F71-A3DB2CFB5E84}"/>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5" name="页脚占位符 4">
            <a:extLst>
              <a:ext uri="{FF2B5EF4-FFF2-40B4-BE49-F238E27FC236}">
                <a16:creationId xmlns:a16="http://schemas.microsoft.com/office/drawing/2014/main" id="{F127BE5C-4EC8-4162-B094-77770E02F61B}"/>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91A7CA7-93BA-4063-899F-E657E8E2E308}"/>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63252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EC14C-8BEE-48AC-AECB-CDBD7DC17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5DBDD6-FAD8-4184-8814-7890074907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411253-B238-4650-B232-E17833B94454}"/>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5" name="页脚占位符 4">
            <a:extLst>
              <a:ext uri="{FF2B5EF4-FFF2-40B4-BE49-F238E27FC236}">
                <a16:creationId xmlns:a16="http://schemas.microsoft.com/office/drawing/2014/main" id="{E9CB4A7C-17D6-48D5-BBB2-04CE8BB1E97A}"/>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AF806B5-52A9-4AE3-B202-667F211D6E87}"/>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04432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4236B-81BC-48E7-8FA7-A2ADF7491C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8D3DC-C63E-4A4D-AD1C-623B1D4862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D198828-005E-4992-8293-7C8658133B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E3E465-2A96-4F81-BDF0-9C042EAD631C}"/>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6" name="页脚占位符 5">
            <a:extLst>
              <a:ext uri="{FF2B5EF4-FFF2-40B4-BE49-F238E27FC236}">
                <a16:creationId xmlns:a16="http://schemas.microsoft.com/office/drawing/2014/main" id="{A5156090-894F-4B21-9D98-C3347D1FFC8A}"/>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2B1C3EB5-49CF-4747-9710-419F7DAE3407}"/>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13953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FCFF9-BD79-45FD-9CFD-6BA2446FAE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E4F18A-5B33-4317-8A1E-F86C728BD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3F664C7-9A1A-4D66-B3AD-DFF7A8E664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E0481E4-808F-4D57-BD9F-3F0A2540F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E550770-C47F-44BA-BC36-302C5AC5CB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F6827D-F011-4FFC-B639-06CA75E90395}"/>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8" name="页脚占位符 7">
            <a:extLst>
              <a:ext uri="{FF2B5EF4-FFF2-40B4-BE49-F238E27FC236}">
                <a16:creationId xmlns:a16="http://schemas.microsoft.com/office/drawing/2014/main" id="{3F089B0C-C357-4F45-BB24-26A7F29FBDD9}"/>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33FF9AE6-EAAA-4B1D-8794-03898EB3E195}"/>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715226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E2426-4425-4B6C-9714-9444A781F1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B18607-DFF9-4973-9673-8D5839D5AA24}"/>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4" name="页脚占位符 3">
            <a:extLst>
              <a:ext uri="{FF2B5EF4-FFF2-40B4-BE49-F238E27FC236}">
                <a16:creationId xmlns:a16="http://schemas.microsoft.com/office/drawing/2014/main" id="{D9E28D66-16CA-4FDC-B827-E314ACAE84B6}"/>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D25C07F7-6871-4DD3-B979-F79F7F6F1D7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5504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76FD08-ED30-42F8-B440-C9BC75573300}"/>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3" name="页脚占位符 2">
            <a:extLst>
              <a:ext uri="{FF2B5EF4-FFF2-40B4-BE49-F238E27FC236}">
                <a16:creationId xmlns:a16="http://schemas.microsoft.com/office/drawing/2014/main" id="{E88F93D0-FB85-43B7-A20D-61304EE5199D}"/>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AC3B0774-D503-45AE-AA49-B0212296DD86}"/>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0193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D1C51-6C0D-45D4-885C-6C69BED2A6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5493766-7F8D-45F9-9AD0-D206ACAF2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31ECB45-B6FF-4CE3-9B3E-92A1225A9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D4B896-5F47-4595-8E32-3E877B3722D9}"/>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6" name="页脚占位符 5">
            <a:extLst>
              <a:ext uri="{FF2B5EF4-FFF2-40B4-BE49-F238E27FC236}">
                <a16:creationId xmlns:a16="http://schemas.microsoft.com/office/drawing/2014/main" id="{5DE69C3C-E9B7-4E05-A55B-5FB5A24220C5}"/>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C44F6096-6ED0-4128-A103-EA9F5D773BCA}"/>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7395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C84ED-8D3C-45D0-A6C4-74A3923EDC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F15A33-17E9-47D4-A3AA-ED4B53C45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53D4CEE-DD5B-40BF-A44B-6637C0A9F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B17722-BEDB-4BE8-9F18-EC8457DF69EF}"/>
              </a:ext>
            </a:extLst>
          </p:cNvPr>
          <p:cNvSpPr>
            <a:spLocks noGrp="1"/>
          </p:cNvSpPr>
          <p:nvPr>
            <p:ph type="dt" sz="half" idx="10"/>
          </p:nvPr>
        </p:nvSpPr>
        <p:spPr/>
        <p:txBody>
          <a:bodyPr/>
          <a:lstStyle/>
          <a:p>
            <a:fld id="{72345051-2045-45DA-935E-2E3CA1A69ADC}" type="datetimeFigureOut">
              <a:rPr lang="en-US" smtClean="0"/>
              <a:t>2/18/2021</a:t>
            </a:fld>
            <a:endParaRPr lang="en-US" dirty="0"/>
          </a:p>
        </p:txBody>
      </p:sp>
      <p:sp>
        <p:nvSpPr>
          <p:cNvPr id="6" name="页脚占位符 5">
            <a:extLst>
              <a:ext uri="{FF2B5EF4-FFF2-40B4-BE49-F238E27FC236}">
                <a16:creationId xmlns:a16="http://schemas.microsoft.com/office/drawing/2014/main" id="{7B115DBF-E952-4DAA-B3C6-86D23C56E9C6}"/>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64A82E8C-54DD-491F-AC4E-ED260CAA881D}"/>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01415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50C145-3730-4625-AD7F-E83E4E005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79C19D-1311-42B7-88C5-3C7067D056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002C2A-6971-4328-85E7-68B30E22F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2/18/2021</a:t>
            </a:fld>
            <a:endParaRPr lang="en-US" dirty="0"/>
          </a:p>
        </p:txBody>
      </p:sp>
      <p:sp>
        <p:nvSpPr>
          <p:cNvPr id="5" name="页脚占位符 4">
            <a:extLst>
              <a:ext uri="{FF2B5EF4-FFF2-40B4-BE49-F238E27FC236}">
                <a16:creationId xmlns:a16="http://schemas.microsoft.com/office/drawing/2014/main" id="{B3A2BE78-7DE1-41AC-8858-639F56E90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C90A0DF9-0CEE-4228-9031-8665FB0D6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19247674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971301E-A98C-4B11-9DC0-EFCA48F62DC6}"/>
              </a:ext>
            </a:extLst>
          </p:cNvPr>
          <p:cNvPicPr>
            <a:picLocks noChangeAspect="1"/>
          </p:cNvPicPr>
          <p:nvPr/>
        </p:nvPicPr>
        <p:blipFill rotWithShape="1">
          <a:blip r:embed="rId2">
            <a:duotone>
              <a:schemeClr val="accent1">
                <a:shade val="45000"/>
                <a:satMod val="135000"/>
              </a:schemeClr>
              <a:prstClr val="white"/>
            </a:duotone>
            <a:alphaModFix amt="40000"/>
          </a:blip>
          <a:srcRect t="19897" b="23853"/>
          <a:stretch/>
        </p:blipFill>
        <p:spPr>
          <a:xfrm>
            <a:off x="20" y="10"/>
            <a:ext cx="12191980" cy="6857990"/>
          </a:xfrm>
          <a:prstGeom prst="rect">
            <a:avLst/>
          </a:prstGeom>
        </p:spPr>
      </p:pic>
      <p:sp>
        <p:nvSpPr>
          <p:cNvPr id="2" name="标题 1">
            <a:extLst>
              <a:ext uri="{FF2B5EF4-FFF2-40B4-BE49-F238E27FC236}">
                <a16:creationId xmlns:a16="http://schemas.microsoft.com/office/drawing/2014/main" id="{9BD08C23-E6CD-40DF-B5FE-93AE7ADFC3F2}"/>
              </a:ext>
            </a:extLst>
          </p:cNvPr>
          <p:cNvSpPr>
            <a:spLocks noGrp="1"/>
          </p:cNvSpPr>
          <p:nvPr>
            <p:ph type="ctrTitle"/>
          </p:nvPr>
        </p:nvSpPr>
        <p:spPr>
          <a:xfrm>
            <a:off x="841248" y="448056"/>
            <a:ext cx="10512552" cy="4069080"/>
          </a:xfrm>
        </p:spPr>
        <p:txBody>
          <a:bodyPr>
            <a:normAutofit/>
          </a:bodyPr>
          <a:lstStyle/>
          <a:p>
            <a:pPr>
              <a:lnSpc>
                <a:spcPct val="95000"/>
              </a:lnSpc>
            </a:pPr>
            <a:r>
              <a:rPr lang="en-US" altLang="zh-CN" sz="6000" dirty="0"/>
              <a:t>Find the best neighborhood for immigrants in Scarborough Toronto</a:t>
            </a:r>
            <a:endParaRPr lang="zh-CN" altLang="en-US" sz="6000" dirty="0"/>
          </a:p>
        </p:txBody>
      </p:sp>
    </p:spTree>
    <p:extLst>
      <p:ext uri="{BB962C8B-B14F-4D97-AF65-F5344CB8AC3E}">
        <p14:creationId xmlns:p14="http://schemas.microsoft.com/office/powerpoint/2010/main" val="15885122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3F5497-09A6-4B47-B9DD-64770F0FCBB6}"/>
              </a:ext>
            </a:extLst>
          </p:cNvPr>
          <p:cNvSpPr>
            <a:spLocks noGrp="1"/>
          </p:cNvSpPr>
          <p:nvPr>
            <p:ph idx="1"/>
          </p:nvPr>
        </p:nvSpPr>
        <p:spPr>
          <a:xfrm>
            <a:off x="838200" y="626724"/>
            <a:ext cx="10515600" cy="5550239"/>
          </a:xfrm>
        </p:spPr>
        <p:txBody>
          <a:bodyPr>
            <a:normAutofit fontScale="85000" lnSpcReduction="20000"/>
          </a:bodyPr>
          <a:lstStyle/>
          <a:p>
            <a:r>
              <a:rPr lang="en-US" altLang="zh-CN" dirty="0"/>
              <a:t>Lots of people are migrating to various states of Canada and needed lots of research for good housing prices and </a:t>
            </a:r>
            <a:r>
              <a:rPr lang="en-US" altLang="zh-CN" dirty="0" err="1"/>
              <a:t>reputated</a:t>
            </a:r>
            <a:r>
              <a:rPr lang="en-US" altLang="zh-CN" dirty="0"/>
              <a:t> schools for their children. This project is for those people who are looking for better neighborhoods. For ease of accessing to Cafe, School, Super market, medical shops, grocery shops, mall, theatre, hospital, like minded people, etc.</a:t>
            </a:r>
          </a:p>
          <a:p>
            <a:endParaRPr lang="en-US" altLang="zh-CN" dirty="0"/>
          </a:p>
          <a:p>
            <a:r>
              <a:rPr lang="en-US" altLang="zh-CN"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altLang="zh-CN" dirty="0" err="1"/>
              <a:t>freash</a:t>
            </a:r>
            <a:r>
              <a:rPr lang="en-US" altLang="zh-CN" dirty="0"/>
              <a:t> and waste water and excrement conveyed in sewers and recreational facilities.</a:t>
            </a:r>
          </a:p>
          <a:p>
            <a:endParaRPr lang="en-US" altLang="zh-CN" dirty="0"/>
          </a:p>
          <a:p>
            <a:r>
              <a:rPr lang="en-US" altLang="zh-CN" dirty="0"/>
              <a:t>It will help people to get awareness of the area and neighborhood before moving to a new city, state, country or place for their work or to start a new fresh life.</a:t>
            </a:r>
            <a:endParaRPr lang="zh-CN" altLang="en-US" dirty="0"/>
          </a:p>
        </p:txBody>
      </p:sp>
    </p:spTree>
    <p:extLst>
      <p:ext uri="{BB962C8B-B14F-4D97-AF65-F5344CB8AC3E}">
        <p14:creationId xmlns:p14="http://schemas.microsoft.com/office/powerpoint/2010/main" val="382760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6E4572-5FCB-4FFC-818E-115EC6FDE5CA}"/>
              </a:ext>
            </a:extLst>
          </p:cNvPr>
          <p:cNvSpPr>
            <a:spLocks noGrp="1"/>
          </p:cNvSpPr>
          <p:nvPr>
            <p:ph idx="1"/>
          </p:nvPr>
        </p:nvSpPr>
        <p:spPr/>
        <p:txBody>
          <a:bodyPr/>
          <a:lstStyle/>
          <a:p>
            <a:pPr algn="l"/>
            <a:r>
              <a:rPr lang="en-US" altLang="zh-CN" b="0" i="0" dirty="0" err="1">
                <a:solidFill>
                  <a:srgbClr val="000000"/>
                </a:solidFill>
                <a:effectLst/>
                <a:latin typeface="Helvetica Neue"/>
              </a:rPr>
              <a:t>DataLink</a:t>
            </a:r>
            <a:r>
              <a:rPr lang="en-US" altLang="zh-CN" b="0" i="0" dirty="0">
                <a:solidFill>
                  <a:srgbClr val="000000"/>
                </a:solidFill>
                <a:effectLst/>
                <a:latin typeface="Helvetica Neue"/>
              </a:rPr>
              <a:t>: </a:t>
            </a:r>
            <a:r>
              <a:rPr lang="en-US" altLang="zh-CN" b="0" i="0" u="sng" dirty="0">
                <a:solidFill>
                  <a:srgbClr val="337AB7"/>
                </a:solidFill>
                <a:effectLst/>
                <a:latin typeface="Helvetica Neue"/>
                <a:hlinkClick r:id="rId2"/>
              </a:rPr>
              <a:t>https://en.wikipedia.org/wiki/List_of_postal_codes_of_Canada:_M</a:t>
            </a:r>
            <a:endParaRPr lang="en-US" altLang="zh-CN" b="0" i="0" dirty="0">
              <a:solidFill>
                <a:srgbClr val="000000"/>
              </a:solidFill>
              <a:effectLst/>
              <a:latin typeface="Helvetica Neue"/>
            </a:endParaRPr>
          </a:p>
          <a:p>
            <a:pPr algn="l"/>
            <a:r>
              <a:rPr lang="en-US" altLang="zh-CN" b="0" i="0" dirty="0">
                <a:solidFill>
                  <a:srgbClr val="000000"/>
                </a:solidFill>
                <a:effectLst/>
                <a:latin typeface="Helvetica Neue"/>
              </a:rPr>
              <a:t>We use Scarborough dataset which we scrapped from </a:t>
            </a:r>
            <a:r>
              <a:rPr lang="en-US" altLang="zh-CN" b="0" i="0" dirty="0" err="1">
                <a:solidFill>
                  <a:srgbClr val="000000"/>
                </a:solidFill>
                <a:effectLst/>
                <a:latin typeface="Helvetica Neue"/>
              </a:rPr>
              <a:t>wikipedia</a:t>
            </a:r>
            <a:r>
              <a:rPr lang="en-US" altLang="zh-CN" b="0" i="0" dirty="0">
                <a:solidFill>
                  <a:srgbClr val="000000"/>
                </a:solidFill>
                <a:effectLst/>
                <a:latin typeface="Helvetica Neue"/>
              </a:rPr>
              <a:t> on Week 3. Dataset consisting of latitude and longitude, zip codes.</a:t>
            </a:r>
          </a:p>
          <a:p>
            <a:endParaRPr lang="zh-CN" altLang="en-US" dirty="0"/>
          </a:p>
        </p:txBody>
      </p:sp>
    </p:spTree>
    <p:extLst>
      <p:ext uri="{BB962C8B-B14F-4D97-AF65-F5344CB8AC3E}">
        <p14:creationId xmlns:p14="http://schemas.microsoft.com/office/powerpoint/2010/main" val="425206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87D7F-344C-4501-8692-2B842154FDA6}"/>
              </a:ext>
            </a:extLst>
          </p:cNvPr>
          <p:cNvSpPr>
            <a:spLocks noGrp="1"/>
          </p:cNvSpPr>
          <p:nvPr>
            <p:ph type="title"/>
          </p:nvPr>
        </p:nvSpPr>
        <p:spPr>
          <a:xfrm>
            <a:off x="786829" y="0"/>
            <a:ext cx="10515600" cy="1325563"/>
          </a:xfrm>
        </p:spPr>
        <p:txBody>
          <a:bodyPr/>
          <a:lstStyle/>
          <a:p>
            <a:pPr algn="ctr"/>
            <a:r>
              <a:rPr lang="en-US" altLang="zh-CN" dirty="0"/>
              <a:t>Map of Clusters in Scarborough</a:t>
            </a:r>
            <a:endParaRPr lang="zh-CN" altLang="en-US" dirty="0"/>
          </a:p>
        </p:txBody>
      </p:sp>
      <p:pic>
        <p:nvPicPr>
          <p:cNvPr id="4" name="内容占位符 3">
            <a:extLst>
              <a:ext uri="{FF2B5EF4-FFF2-40B4-BE49-F238E27FC236}">
                <a16:creationId xmlns:a16="http://schemas.microsoft.com/office/drawing/2014/main" id="{AE81EDF4-5BD6-4D1D-9493-E24E249A5ED5}"/>
              </a:ext>
            </a:extLst>
          </p:cNvPr>
          <p:cNvPicPr>
            <a:picLocks noGrp="1" noChangeAspect="1"/>
          </p:cNvPicPr>
          <p:nvPr>
            <p:ph idx="1"/>
          </p:nvPr>
        </p:nvPicPr>
        <p:blipFill>
          <a:blip r:embed="rId2"/>
          <a:stretch>
            <a:fillRect/>
          </a:stretch>
        </p:blipFill>
        <p:spPr>
          <a:xfrm>
            <a:off x="1245009" y="1183491"/>
            <a:ext cx="9378470" cy="5300874"/>
          </a:xfrm>
          <a:prstGeom prst="rect">
            <a:avLst/>
          </a:prstGeom>
        </p:spPr>
      </p:pic>
    </p:spTree>
    <p:extLst>
      <p:ext uri="{BB962C8B-B14F-4D97-AF65-F5344CB8AC3E}">
        <p14:creationId xmlns:p14="http://schemas.microsoft.com/office/powerpoint/2010/main" val="168771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0F192-735A-4BB7-87BE-C06FA5E3CFAC}"/>
              </a:ext>
            </a:extLst>
          </p:cNvPr>
          <p:cNvSpPr>
            <a:spLocks noGrp="1"/>
          </p:cNvSpPr>
          <p:nvPr>
            <p:ph type="title"/>
          </p:nvPr>
        </p:nvSpPr>
        <p:spPr>
          <a:xfrm>
            <a:off x="766281" y="-246187"/>
            <a:ext cx="10946258" cy="1325563"/>
          </a:xfrm>
        </p:spPr>
        <p:txBody>
          <a:bodyPr/>
          <a:lstStyle/>
          <a:p>
            <a:pPr algn="ctr"/>
            <a:r>
              <a:rPr lang="en-US" altLang="zh-CN" i="0" dirty="0">
                <a:solidFill>
                  <a:srgbClr val="000000"/>
                </a:solidFill>
                <a:effectLst/>
                <a:latin typeface="+mj-ea"/>
              </a:rPr>
              <a:t>Average Housing in Scarborough</a:t>
            </a:r>
            <a:endParaRPr lang="zh-CN" altLang="en-US" dirty="0">
              <a:latin typeface="+mj-ea"/>
            </a:endParaRPr>
          </a:p>
        </p:txBody>
      </p:sp>
      <p:pic>
        <p:nvPicPr>
          <p:cNvPr id="4" name="内容占位符 3">
            <a:extLst>
              <a:ext uri="{FF2B5EF4-FFF2-40B4-BE49-F238E27FC236}">
                <a16:creationId xmlns:a16="http://schemas.microsoft.com/office/drawing/2014/main" id="{6CDB630C-ED1E-4CB3-8CAA-E1DA7117384C}"/>
              </a:ext>
            </a:extLst>
          </p:cNvPr>
          <p:cNvPicPr>
            <a:picLocks noGrp="1" noChangeAspect="1"/>
          </p:cNvPicPr>
          <p:nvPr>
            <p:ph idx="1"/>
          </p:nvPr>
        </p:nvPicPr>
        <p:blipFill>
          <a:blip r:embed="rId2"/>
          <a:stretch>
            <a:fillRect/>
          </a:stretch>
        </p:blipFill>
        <p:spPr>
          <a:xfrm>
            <a:off x="2619910" y="917164"/>
            <a:ext cx="6493268" cy="5502595"/>
          </a:xfrm>
          <a:prstGeom prst="rect">
            <a:avLst/>
          </a:prstGeom>
        </p:spPr>
      </p:pic>
    </p:spTree>
    <p:extLst>
      <p:ext uri="{BB962C8B-B14F-4D97-AF65-F5344CB8AC3E}">
        <p14:creationId xmlns:p14="http://schemas.microsoft.com/office/powerpoint/2010/main" val="362325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904AB-A9FD-4285-B124-D7603A13AE11}"/>
              </a:ext>
            </a:extLst>
          </p:cNvPr>
          <p:cNvSpPr>
            <a:spLocks noGrp="1"/>
          </p:cNvSpPr>
          <p:nvPr>
            <p:ph type="title"/>
          </p:nvPr>
        </p:nvSpPr>
        <p:spPr>
          <a:xfrm>
            <a:off x="771418" y="-97213"/>
            <a:ext cx="10515600" cy="1325563"/>
          </a:xfrm>
        </p:spPr>
        <p:txBody>
          <a:bodyPr/>
          <a:lstStyle/>
          <a:p>
            <a:pPr algn="ctr"/>
            <a:r>
              <a:rPr lang="en-US" altLang="zh-CN" dirty="0"/>
              <a:t>School Ratings in Scarborough</a:t>
            </a:r>
            <a:endParaRPr lang="zh-CN" altLang="en-US" dirty="0"/>
          </a:p>
        </p:txBody>
      </p:sp>
      <p:pic>
        <p:nvPicPr>
          <p:cNvPr id="4" name="内容占位符 3">
            <a:extLst>
              <a:ext uri="{FF2B5EF4-FFF2-40B4-BE49-F238E27FC236}">
                <a16:creationId xmlns:a16="http://schemas.microsoft.com/office/drawing/2014/main" id="{7F64674E-5744-46DF-A989-E9DA7DDBD7B7}"/>
              </a:ext>
            </a:extLst>
          </p:cNvPr>
          <p:cNvPicPr>
            <a:picLocks noGrp="1" noChangeAspect="1"/>
          </p:cNvPicPr>
          <p:nvPr>
            <p:ph idx="1"/>
          </p:nvPr>
        </p:nvPicPr>
        <p:blipFill>
          <a:blip r:embed="rId2"/>
          <a:stretch>
            <a:fillRect/>
          </a:stretch>
        </p:blipFill>
        <p:spPr>
          <a:xfrm>
            <a:off x="2910302" y="1228349"/>
            <a:ext cx="6146368" cy="5289423"/>
          </a:xfrm>
          <a:prstGeom prst="rect">
            <a:avLst/>
          </a:prstGeom>
        </p:spPr>
      </p:pic>
    </p:spTree>
    <p:extLst>
      <p:ext uri="{BB962C8B-B14F-4D97-AF65-F5344CB8AC3E}">
        <p14:creationId xmlns:p14="http://schemas.microsoft.com/office/powerpoint/2010/main" val="312074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2A6C5-A9F6-4046-A993-64ACC34EDEBE}"/>
              </a:ext>
            </a:extLst>
          </p:cNvPr>
          <p:cNvSpPr>
            <a:spLocks noGrp="1"/>
          </p:cNvSpPr>
          <p:nvPr>
            <p:ph type="title"/>
          </p:nvPr>
        </p:nvSpPr>
        <p:spPr/>
        <p:txBody>
          <a:bodyPr/>
          <a:lstStyle/>
          <a:p>
            <a:pPr algn="ctr"/>
            <a:r>
              <a:rPr lang="en-US" altLang="zh-CN" dirty="0"/>
              <a:t>Conclusion</a:t>
            </a:r>
            <a:endParaRPr lang="zh-CN" altLang="en-US" dirty="0"/>
          </a:p>
        </p:txBody>
      </p:sp>
      <p:sp>
        <p:nvSpPr>
          <p:cNvPr id="3" name="内容占位符 2">
            <a:extLst>
              <a:ext uri="{FF2B5EF4-FFF2-40B4-BE49-F238E27FC236}">
                <a16:creationId xmlns:a16="http://schemas.microsoft.com/office/drawing/2014/main" id="{1A8A2041-7952-40EB-B74C-0A7BA54B9E4F}"/>
              </a:ext>
            </a:extLst>
          </p:cNvPr>
          <p:cNvSpPr>
            <a:spLocks noGrp="1"/>
          </p:cNvSpPr>
          <p:nvPr>
            <p:ph idx="1"/>
          </p:nvPr>
        </p:nvSpPr>
        <p:spPr/>
        <p:txBody>
          <a:bodyPr/>
          <a:lstStyle/>
          <a:p>
            <a:r>
              <a:rPr lang="en-US" altLang="zh-CN" dirty="0"/>
              <a:t>In this project, using k-means cluster algorithm I separated the neighborhood into 10(Ten) different clusters and for 103 different </a:t>
            </a:r>
            <a:r>
              <a:rPr lang="en-US" altLang="zh-CN" dirty="0" err="1"/>
              <a:t>lattitude</a:t>
            </a:r>
            <a:r>
              <a:rPr lang="en-US" altLang="zh-CN" dirty="0"/>
              <a:t> and </a:t>
            </a:r>
            <a:r>
              <a:rPr lang="en-US" altLang="zh-CN" dirty="0" err="1"/>
              <a:t>logitude</a:t>
            </a:r>
            <a:r>
              <a:rPr lang="en-US" altLang="zh-CN" dirty="0"/>
              <a:t> from dataset, which have very-similar neighborhoods around them. Using the charts above results presented to a particular neighborhood based on average house prices and school rating have been made.</a:t>
            </a:r>
            <a:endParaRPr lang="zh-CN" altLang="en-US" dirty="0"/>
          </a:p>
        </p:txBody>
      </p:sp>
    </p:spTree>
    <p:extLst>
      <p:ext uri="{BB962C8B-B14F-4D97-AF65-F5344CB8AC3E}">
        <p14:creationId xmlns:p14="http://schemas.microsoft.com/office/powerpoint/2010/main" val="17131291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307</Words>
  <Application>Microsoft Office PowerPoint</Application>
  <PresentationFormat>宽屏</PresentationFormat>
  <Paragraphs>13</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Helvetica Neue</vt:lpstr>
      <vt:lpstr>等线</vt:lpstr>
      <vt:lpstr>等线 Light</vt:lpstr>
      <vt:lpstr>Arial</vt:lpstr>
      <vt:lpstr>Office 主题​​</vt:lpstr>
      <vt:lpstr>Find the best neighborhood for immigrants in Scarborough Toronto</vt:lpstr>
      <vt:lpstr>PowerPoint 演示文稿</vt:lpstr>
      <vt:lpstr>PowerPoint 演示文稿</vt:lpstr>
      <vt:lpstr>Map of Clusters in Scarborough</vt:lpstr>
      <vt:lpstr>Average Housing in Scarborough</vt:lpstr>
      <vt:lpstr>School Ratings in Scarborough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neighborhood for immigrants in Scarborough Toronto</dc:title>
  <dc:creator>Qingyang Lu</dc:creator>
  <cp:lastModifiedBy>Qingyang Lu</cp:lastModifiedBy>
  <cp:revision>2</cp:revision>
  <dcterms:created xsi:type="dcterms:W3CDTF">2021-02-18T12:52:05Z</dcterms:created>
  <dcterms:modified xsi:type="dcterms:W3CDTF">2021-02-18T13:12:45Z</dcterms:modified>
</cp:coreProperties>
</file>