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6C017-A107-4416-BF22-883A6178DB20}" v="70" dt="2020-07-27T19:35:35.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samad Sammah" userId="4f5659f1-94a0-4db0-9e3c-db29df122ce6" providerId="ADAL" clId="{0A36C017-A107-4416-BF22-883A6178DB20}"/>
    <pc:docChg chg="undo custSel addSld delSld modSld">
      <pc:chgData name="Abdesamad Sammah" userId="4f5659f1-94a0-4db0-9e3c-db29df122ce6" providerId="ADAL" clId="{0A36C017-A107-4416-BF22-883A6178DB20}" dt="2020-07-29T12:58:41.228" v="2773" actId="20577"/>
      <pc:docMkLst>
        <pc:docMk/>
      </pc:docMkLst>
      <pc:sldChg chg="modSp">
        <pc:chgData name="Abdesamad Sammah" userId="4f5659f1-94a0-4db0-9e3c-db29df122ce6" providerId="ADAL" clId="{0A36C017-A107-4416-BF22-883A6178DB20}" dt="2020-07-27T17:52:12.356" v="1715" actId="1076"/>
        <pc:sldMkLst>
          <pc:docMk/>
          <pc:sldMk cId="1234667697" sldId="256"/>
        </pc:sldMkLst>
        <pc:spChg chg="mod">
          <ac:chgData name="Abdesamad Sammah" userId="4f5659f1-94a0-4db0-9e3c-db29df122ce6" providerId="ADAL" clId="{0A36C017-A107-4416-BF22-883A6178DB20}" dt="2020-07-27T17:51:55.961" v="1713" actId="114"/>
          <ac:spMkLst>
            <pc:docMk/>
            <pc:sldMk cId="1234667697" sldId="256"/>
            <ac:spMk id="2" creationId="{D739D483-CC7F-4FC4-82FA-D0BD60B54079}"/>
          </ac:spMkLst>
        </pc:spChg>
        <pc:spChg chg="mod">
          <ac:chgData name="Abdesamad Sammah" userId="4f5659f1-94a0-4db0-9e3c-db29df122ce6" providerId="ADAL" clId="{0A36C017-A107-4416-BF22-883A6178DB20}" dt="2020-07-27T17:52:12.356" v="1715" actId="1076"/>
          <ac:spMkLst>
            <pc:docMk/>
            <pc:sldMk cId="1234667697" sldId="256"/>
            <ac:spMk id="3" creationId="{9F3F9E8A-DDA5-4416-A61D-36FE9BB5A313}"/>
          </ac:spMkLst>
        </pc:spChg>
      </pc:sldChg>
      <pc:sldChg chg="modSp">
        <pc:chgData name="Abdesamad Sammah" userId="4f5659f1-94a0-4db0-9e3c-db29df122ce6" providerId="ADAL" clId="{0A36C017-A107-4416-BF22-883A6178DB20}" dt="2020-07-27T16:41:45.674" v="240" actId="403"/>
        <pc:sldMkLst>
          <pc:docMk/>
          <pc:sldMk cId="293072108" sldId="257"/>
        </pc:sldMkLst>
        <pc:spChg chg="mod">
          <ac:chgData name="Abdesamad Sammah" userId="4f5659f1-94a0-4db0-9e3c-db29df122ce6" providerId="ADAL" clId="{0A36C017-A107-4416-BF22-883A6178DB20}" dt="2020-07-27T16:41:45.674" v="240" actId="403"/>
          <ac:spMkLst>
            <pc:docMk/>
            <pc:sldMk cId="293072108" sldId="257"/>
            <ac:spMk id="3" creationId="{B3173102-E4F9-4FE8-81ED-720ADAA65F05}"/>
          </ac:spMkLst>
        </pc:spChg>
      </pc:sldChg>
      <pc:sldChg chg="modSp add">
        <pc:chgData name="Abdesamad Sammah" userId="4f5659f1-94a0-4db0-9e3c-db29df122ce6" providerId="ADAL" clId="{0A36C017-A107-4416-BF22-883A6178DB20}" dt="2020-07-27T16:45:36.073" v="515" actId="20577"/>
        <pc:sldMkLst>
          <pc:docMk/>
          <pc:sldMk cId="599622396" sldId="258"/>
        </pc:sldMkLst>
        <pc:spChg chg="mod">
          <ac:chgData name="Abdesamad Sammah" userId="4f5659f1-94a0-4db0-9e3c-db29df122ce6" providerId="ADAL" clId="{0A36C017-A107-4416-BF22-883A6178DB20}" dt="2020-07-27T16:42:29.155" v="269" actId="20577"/>
          <ac:spMkLst>
            <pc:docMk/>
            <pc:sldMk cId="599622396" sldId="258"/>
            <ac:spMk id="2" creationId="{B7E6E726-09D6-4635-A3A8-84BA4046C74F}"/>
          </ac:spMkLst>
        </pc:spChg>
        <pc:spChg chg="mod">
          <ac:chgData name="Abdesamad Sammah" userId="4f5659f1-94a0-4db0-9e3c-db29df122ce6" providerId="ADAL" clId="{0A36C017-A107-4416-BF22-883A6178DB20}" dt="2020-07-27T16:45:36.073" v="515" actId="20577"/>
          <ac:spMkLst>
            <pc:docMk/>
            <pc:sldMk cId="599622396" sldId="258"/>
            <ac:spMk id="3" creationId="{B3173102-E4F9-4FE8-81ED-720ADAA65F05}"/>
          </ac:spMkLst>
        </pc:spChg>
      </pc:sldChg>
      <pc:sldChg chg="modSp add">
        <pc:chgData name="Abdesamad Sammah" userId="4f5659f1-94a0-4db0-9e3c-db29df122ce6" providerId="ADAL" clId="{0A36C017-A107-4416-BF22-883A6178DB20}" dt="2020-07-27T17:10:22.037" v="1013" actId="20577"/>
        <pc:sldMkLst>
          <pc:docMk/>
          <pc:sldMk cId="437186647" sldId="259"/>
        </pc:sldMkLst>
        <pc:spChg chg="mod">
          <ac:chgData name="Abdesamad Sammah" userId="4f5659f1-94a0-4db0-9e3c-db29df122ce6" providerId="ADAL" clId="{0A36C017-A107-4416-BF22-883A6178DB20}" dt="2020-07-27T17:07:28.292" v="935" actId="27636"/>
          <ac:spMkLst>
            <pc:docMk/>
            <pc:sldMk cId="437186647" sldId="259"/>
            <ac:spMk id="2" creationId="{B7E6E726-09D6-4635-A3A8-84BA4046C74F}"/>
          </ac:spMkLst>
        </pc:spChg>
        <pc:spChg chg="mod">
          <ac:chgData name="Abdesamad Sammah" userId="4f5659f1-94a0-4db0-9e3c-db29df122ce6" providerId="ADAL" clId="{0A36C017-A107-4416-BF22-883A6178DB20}" dt="2020-07-27T17:10:22.037" v="1013" actId="20577"/>
          <ac:spMkLst>
            <pc:docMk/>
            <pc:sldMk cId="437186647" sldId="259"/>
            <ac:spMk id="3" creationId="{B3173102-E4F9-4FE8-81ED-720ADAA65F05}"/>
          </ac:spMkLst>
        </pc:spChg>
      </pc:sldChg>
      <pc:sldChg chg="addSp delSp modSp add">
        <pc:chgData name="Abdesamad Sammah" userId="4f5659f1-94a0-4db0-9e3c-db29df122ce6" providerId="ADAL" clId="{0A36C017-A107-4416-BF22-883A6178DB20}" dt="2020-07-27T17:13:33.756" v="1099" actId="14100"/>
        <pc:sldMkLst>
          <pc:docMk/>
          <pc:sldMk cId="197868404" sldId="260"/>
        </pc:sldMkLst>
        <pc:spChg chg="mod">
          <ac:chgData name="Abdesamad Sammah" userId="4f5659f1-94a0-4db0-9e3c-db29df122ce6" providerId="ADAL" clId="{0A36C017-A107-4416-BF22-883A6178DB20}" dt="2020-07-27T17:11:47.775" v="1072" actId="1036"/>
          <ac:spMkLst>
            <pc:docMk/>
            <pc:sldMk cId="197868404" sldId="260"/>
            <ac:spMk id="2" creationId="{B7E6E726-09D6-4635-A3A8-84BA4046C74F}"/>
          </ac:spMkLst>
        </pc:spChg>
        <pc:spChg chg="del">
          <ac:chgData name="Abdesamad Sammah" userId="4f5659f1-94a0-4db0-9e3c-db29df122ce6" providerId="ADAL" clId="{0A36C017-A107-4416-BF22-883A6178DB20}" dt="2020-07-27T17:11:01.795" v="1048" actId="478"/>
          <ac:spMkLst>
            <pc:docMk/>
            <pc:sldMk cId="197868404" sldId="260"/>
            <ac:spMk id="3" creationId="{B3173102-E4F9-4FE8-81ED-720ADAA65F05}"/>
          </ac:spMkLst>
        </pc:spChg>
        <pc:spChg chg="add del mod">
          <ac:chgData name="Abdesamad Sammah" userId="4f5659f1-94a0-4db0-9e3c-db29df122ce6" providerId="ADAL" clId="{0A36C017-A107-4416-BF22-883A6178DB20}" dt="2020-07-27T17:11:04.210" v="1049" actId="478"/>
          <ac:spMkLst>
            <pc:docMk/>
            <pc:sldMk cId="197868404" sldId="260"/>
            <ac:spMk id="5" creationId="{97D52189-C702-48D5-9B87-2394696CD4FE}"/>
          </ac:spMkLst>
        </pc:spChg>
        <pc:spChg chg="add mod">
          <ac:chgData name="Abdesamad Sammah" userId="4f5659f1-94a0-4db0-9e3c-db29df122ce6" providerId="ADAL" clId="{0A36C017-A107-4416-BF22-883A6178DB20}" dt="2020-07-27T17:13:33.756" v="1099" actId="14100"/>
          <ac:spMkLst>
            <pc:docMk/>
            <pc:sldMk cId="197868404" sldId="260"/>
            <ac:spMk id="6" creationId="{A29BD86A-4F00-4EBF-BA06-3D84FB247A3C}"/>
          </ac:spMkLst>
        </pc:spChg>
        <pc:picChg chg="add mod">
          <ac:chgData name="Abdesamad Sammah" userId="4f5659f1-94a0-4db0-9e3c-db29df122ce6" providerId="ADAL" clId="{0A36C017-A107-4416-BF22-883A6178DB20}" dt="2020-07-27T17:12:03.496" v="1076" actId="1076"/>
          <ac:picMkLst>
            <pc:docMk/>
            <pc:sldMk cId="197868404" sldId="260"/>
            <ac:picMk id="1026" creationId="{9CF111C6-F4C3-4522-9F03-9516EC0B513E}"/>
          </ac:picMkLst>
        </pc:picChg>
      </pc:sldChg>
      <pc:sldChg chg="addSp delSp modSp add">
        <pc:chgData name="Abdesamad Sammah" userId="4f5659f1-94a0-4db0-9e3c-db29df122ce6" providerId="ADAL" clId="{0A36C017-A107-4416-BF22-883A6178DB20}" dt="2020-07-27T17:44:57.408" v="1664" actId="14100"/>
        <pc:sldMkLst>
          <pc:docMk/>
          <pc:sldMk cId="3410286202" sldId="261"/>
        </pc:sldMkLst>
        <pc:spChg chg="mod">
          <ac:chgData name="Abdesamad Sammah" userId="4f5659f1-94a0-4db0-9e3c-db29df122ce6" providerId="ADAL" clId="{0A36C017-A107-4416-BF22-883A6178DB20}" dt="2020-07-27T17:44:08.139" v="1641" actId="1035"/>
          <ac:spMkLst>
            <pc:docMk/>
            <pc:sldMk cId="3410286202" sldId="261"/>
            <ac:spMk id="2" creationId="{B7E6E726-09D6-4635-A3A8-84BA4046C74F}"/>
          </ac:spMkLst>
        </pc:spChg>
        <pc:spChg chg="add mod">
          <ac:chgData name="Abdesamad Sammah" userId="4f5659f1-94a0-4db0-9e3c-db29df122ce6" providerId="ADAL" clId="{0A36C017-A107-4416-BF22-883A6178DB20}" dt="2020-07-27T17:44:57.408" v="1664" actId="14100"/>
          <ac:spMkLst>
            <pc:docMk/>
            <pc:sldMk cId="3410286202" sldId="261"/>
            <ac:spMk id="4" creationId="{C49B1670-6690-4DA6-9A5D-77184731A76A}"/>
          </ac:spMkLst>
        </pc:spChg>
        <pc:spChg chg="del">
          <ac:chgData name="Abdesamad Sammah" userId="4f5659f1-94a0-4db0-9e3c-db29df122ce6" providerId="ADAL" clId="{0A36C017-A107-4416-BF22-883A6178DB20}" dt="2020-07-27T17:13:54.095" v="1102" actId="478"/>
          <ac:spMkLst>
            <pc:docMk/>
            <pc:sldMk cId="3410286202" sldId="261"/>
            <ac:spMk id="6" creationId="{A29BD86A-4F00-4EBF-BA06-3D84FB247A3C}"/>
          </ac:spMkLst>
        </pc:spChg>
        <pc:picChg chg="add del mod">
          <ac:chgData name="Abdesamad Sammah" userId="4f5659f1-94a0-4db0-9e3c-db29df122ce6" providerId="ADAL" clId="{0A36C017-A107-4416-BF22-883A6178DB20}" dt="2020-07-27T17:43:54.667" v="1625" actId="478"/>
          <ac:picMkLst>
            <pc:docMk/>
            <pc:sldMk cId="3410286202" sldId="261"/>
            <ac:picMk id="3" creationId="{B916C55E-5C5B-4830-AAF0-E96A74BC14C0}"/>
          </ac:picMkLst>
        </pc:picChg>
        <pc:picChg chg="add mod">
          <ac:chgData name="Abdesamad Sammah" userId="4f5659f1-94a0-4db0-9e3c-db29df122ce6" providerId="ADAL" clId="{0A36C017-A107-4416-BF22-883A6178DB20}" dt="2020-07-27T17:44:39.428" v="1648" actId="14100"/>
          <ac:picMkLst>
            <pc:docMk/>
            <pc:sldMk cId="3410286202" sldId="261"/>
            <ac:picMk id="5" creationId="{22A28979-D73D-4E24-9C48-8A6532EC209B}"/>
          </ac:picMkLst>
        </pc:picChg>
        <pc:picChg chg="del">
          <ac:chgData name="Abdesamad Sammah" userId="4f5659f1-94a0-4db0-9e3c-db29df122ce6" providerId="ADAL" clId="{0A36C017-A107-4416-BF22-883A6178DB20}" dt="2020-07-27T17:13:51.231" v="1101" actId="478"/>
          <ac:picMkLst>
            <pc:docMk/>
            <pc:sldMk cId="3410286202" sldId="261"/>
            <ac:picMk id="1026" creationId="{9CF111C6-F4C3-4522-9F03-9516EC0B513E}"/>
          </ac:picMkLst>
        </pc:picChg>
      </pc:sldChg>
      <pc:sldChg chg="addSp delSp modSp add">
        <pc:chgData name="Abdesamad Sammah" userId="4f5659f1-94a0-4db0-9e3c-db29df122ce6" providerId="ADAL" clId="{0A36C017-A107-4416-BF22-883A6178DB20}" dt="2020-07-27T17:38:45.599" v="1476" actId="20577"/>
        <pc:sldMkLst>
          <pc:docMk/>
          <pc:sldMk cId="2506916218" sldId="262"/>
        </pc:sldMkLst>
        <pc:spChg chg="mod">
          <ac:chgData name="Abdesamad Sammah" userId="4f5659f1-94a0-4db0-9e3c-db29df122ce6" providerId="ADAL" clId="{0A36C017-A107-4416-BF22-883A6178DB20}" dt="2020-07-27T17:38:45.599" v="1476" actId="20577"/>
          <ac:spMkLst>
            <pc:docMk/>
            <pc:sldMk cId="2506916218" sldId="262"/>
            <ac:spMk id="2" creationId="{B7E6E726-09D6-4635-A3A8-84BA4046C74F}"/>
          </ac:spMkLst>
        </pc:spChg>
        <pc:spChg chg="add mod">
          <ac:chgData name="Abdesamad Sammah" userId="4f5659f1-94a0-4db0-9e3c-db29df122ce6" providerId="ADAL" clId="{0A36C017-A107-4416-BF22-883A6178DB20}" dt="2020-07-27T17:35:28.177" v="1462" actId="14100"/>
          <ac:spMkLst>
            <pc:docMk/>
            <pc:sldMk cId="2506916218" sldId="262"/>
            <ac:spMk id="3" creationId="{D52E47C5-2FF7-4DA3-9B61-1B88B6AFEF74}"/>
          </ac:spMkLst>
        </pc:spChg>
        <pc:spChg chg="del mod">
          <ac:chgData name="Abdesamad Sammah" userId="4f5659f1-94a0-4db0-9e3c-db29df122ce6" providerId="ADAL" clId="{0A36C017-A107-4416-BF22-883A6178DB20}" dt="2020-07-27T17:30:30.128" v="1361" actId="478"/>
          <ac:spMkLst>
            <pc:docMk/>
            <pc:sldMk cId="2506916218" sldId="262"/>
            <ac:spMk id="6" creationId="{A29BD86A-4F00-4EBF-BA06-3D84FB247A3C}"/>
          </ac:spMkLst>
        </pc:spChg>
        <pc:picChg chg="del">
          <ac:chgData name="Abdesamad Sammah" userId="4f5659f1-94a0-4db0-9e3c-db29df122ce6" providerId="ADAL" clId="{0A36C017-A107-4416-BF22-883A6178DB20}" dt="2020-07-27T17:29:29.507" v="1354" actId="478"/>
          <ac:picMkLst>
            <pc:docMk/>
            <pc:sldMk cId="2506916218" sldId="262"/>
            <ac:picMk id="1026" creationId="{9CF111C6-F4C3-4522-9F03-9516EC0B513E}"/>
          </ac:picMkLst>
        </pc:picChg>
        <pc:picChg chg="add mod">
          <ac:chgData name="Abdesamad Sammah" userId="4f5659f1-94a0-4db0-9e3c-db29df122ce6" providerId="ADAL" clId="{0A36C017-A107-4416-BF22-883A6178DB20}" dt="2020-07-27T17:35:32.388" v="1468" actId="1037"/>
          <ac:picMkLst>
            <pc:docMk/>
            <pc:sldMk cId="2506916218" sldId="262"/>
            <ac:picMk id="3074" creationId="{1FF62EFD-E5D7-4A01-9C9B-60BE4159D28C}"/>
          </ac:picMkLst>
        </pc:picChg>
      </pc:sldChg>
      <pc:sldChg chg="add del">
        <pc:chgData name="Abdesamad Sammah" userId="4f5659f1-94a0-4db0-9e3c-db29df122ce6" providerId="ADAL" clId="{0A36C017-A107-4416-BF22-883A6178DB20}" dt="2020-07-27T17:28:31.621" v="1288" actId="2696"/>
        <pc:sldMkLst>
          <pc:docMk/>
          <pc:sldMk cId="4294420628" sldId="262"/>
        </pc:sldMkLst>
      </pc:sldChg>
      <pc:sldChg chg="addSp delSp modSp add">
        <pc:chgData name="Abdesamad Sammah" userId="4f5659f1-94a0-4db0-9e3c-db29df122ce6" providerId="ADAL" clId="{0A36C017-A107-4416-BF22-883A6178DB20}" dt="2020-07-27T18:41:50.567" v="1736" actId="113"/>
        <pc:sldMkLst>
          <pc:docMk/>
          <pc:sldMk cId="2229919237" sldId="263"/>
        </pc:sldMkLst>
        <pc:spChg chg="del">
          <ac:chgData name="Abdesamad Sammah" userId="4f5659f1-94a0-4db0-9e3c-db29df122ce6" providerId="ADAL" clId="{0A36C017-A107-4416-BF22-883A6178DB20}" dt="2020-07-27T17:38:52.767" v="1477" actId="478"/>
          <ac:spMkLst>
            <pc:docMk/>
            <pc:sldMk cId="2229919237" sldId="263"/>
            <ac:spMk id="2" creationId="{B7E6E726-09D6-4635-A3A8-84BA4046C74F}"/>
          </ac:spMkLst>
        </pc:spChg>
        <pc:spChg chg="mod">
          <ac:chgData name="Abdesamad Sammah" userId="4f5659f1-94a0-4db0-9e3c-db29df122ce6" providerId="ADAL" clId="{0A36C017-A107-4416-BF22-883A6178DB20}" dt="2020-07-27T18:41:50.567" v="1736" actId="113"/>
          <ac:spMkLst>
            <pc:docMk/>
            <pc:sldMk cId="2229919237" sldId="263"/>
            <ac:spMk id="4" creationId="{C49B1670-6690-4DA6-9A5D-77184731A76A}"/>
          </ac:spMkLst>
        </pc:spChg>
        <pc:spChg chg="add del mod">
          <ac:chgData name="Abdesamad Sammah" userId="4f5659f1-94a0-4db0-9e3c-db29df122ce6" providerId="ADAL" clId="{0A36C017-A107-4416-BF22-883A6178DB20}" dt="2020-07-27T17:38:54.930" v="1478" actId="478"/>
          <ac:spMkLst>
            <pc:docMk/>
            <pc:sldMk cId="2229919237" sldId="263"/>
            <ac:spMk id="6" creationId="{D1537CFF-8C6F-4440-85D8-5BB9AC554DB3}"/>
          </ac:spMkLst>
        </pc:spChg>
        <pc:spChg chg="add mod">
          <ac:chgData name="Abdesamad Sammah" userId="4f5659f1-94a0-4db0-9e3c-db29df122ce6" providerId="ADAL" clId="{0A36C017-A107-4416-BF22-883A6178DB20}" dt="2020-07-27T17:43:02.070" v="1606" actId="1037"/>
          <ac:spMkLst>
            <pc:docMk/>
            <pc:sldMk cId="2229919237" sldId="263"/>
            <ac:spMk id="7" creationId="{7E13D754-E1C4-4F0C-A0C5-7B9848145002}"/>
          </ac:spMkLst>
        </pc:spChg>
        <pc:picChg chg="del">
          <ac:chgData name="Abdesamad Sammah" userId="4f5659f1-94a0-4db0-9e3c-db29df122ce6" providerId="ADAL" clId="{0A36C017-A107-4416-BF22-883A6178DB20}" dt="2020-07-27T17:38:30.151" v="1469" actId="478"/>
          <ac:picMkLst>
            <pc:docMk/>
            <pc:sldMk cId="2229919237" sldId="263"/>
            <ac:picMk id="3" creationId="{B916C55E-5C5B-4830-AAF0-E96A74BC14C0}"/>
          </ac:picMkLst>
        </pc:picChg>
        <pc:picChg chg="add mod">
          <ac:chgData name="Abdesamad Sammah" userId="4f5659f1-94a0-4db0-9e3c-db29df122ce6" providerId="ADAL" clId="{0A36C017-A107-4416-BF22-883A6178DB20}" dt="2020-07-27T17:45:21.080" v="1667" actId="14100"/>
          <ac:picMkLst>
            <pc:docMk/>
            <pc:sldMk cId="2229919237" sldId="263"/>
            <ac:picMk id="8" creationId="{1A9108C6-422E-44FC-A270-1EB81252F604}"/>
          </ac:picMkLst>
        </pc:picChg>
      </pc:sldChg>
      <pc:sldChg chg="addSp delSp modSp add">
        <pc:chgData name="Abdesamad Sammah" userId="4f5659f1-94a0-4db0-9e3c-db29df122ce6" providerId="ADAL" clId="{0A36C017-A107-4416-BF22-883A6178DB20}" dt="2020-07-27T19:14:51.468" v="2633" actId="20577"/>
        <pc:sldMkLst>
          <pc:docMk/>
          <pc:sldMk cId="415603839" sldId="264"/>
        </pc:sldMkLst>
        <pc:spChg chg="add mod">
          <ac:chgData name="Abdesamad Sammah" userId="4f5659f1-94a0-4db0-9e3c-db29df122ce6" providerId="ADAL" clId="{0A36C017-A107-4416-BF22-883A6178DB20}" dt="2020-07-27T19:14:51.468" v="2633" actId="20577"/>
          <ac:spMkLst>
            <pc:docMk/>
            <pc:sldMk cId="415603839" sldId="264"/>
            <ac:spMk id="2" creationId="{9F060EAD-74A3-4C49-861F-1E737FF45093}"/>
          </ac:spMkLst>
        </pc:spChg>
        <pc:spChg chg="add del">
          <ac:chgData name="Abdesamad Sammah" userId="4f5659f1-94a0-4db0-9e3c-db29df122ce6" providerId="ADAL" clId="{0A36C017-A107-4416-BF22-883A6178DB20}" dt="2020-07-27T18:45:25.484" v="1889"/>
          <ac:spMkLst>
            <pc:docMk/>
            <pc:sldMk cId="415603839" sldId="264"/>
            <ac:spMk id="3" creationId="{5749161E-CDAE-4441-9D38-68E1951D7C8D}"/>
          </ac:spMkLst>
        </pc:spChg>
        <pc:spChg chg="del">
          <ac:chgData name="Abdesamad Sammah" userId="4f5659f1-94a0-4db0-9e3c-db29df122ce6" providerId="ADAL" clId="{0A36C017-A107-4416-BF22-883A6178DB20}" dt="2020-07-27T18:43:17.551" v="1780" actId="478"/>
          <ac:spMkLst>
            <pc:docMk/>
            <pc:sldMk cId="415603839" sldId="264"/>
            <ac:spMk id="4" creationId="{C49B1670-6690-4DA6-9A5D-77184731A76A}"/>
          </ac:spMkLst>
        </pc:spChg>
        <pc:spChg chg="mod">
          <ac:chgData name="Abdesamad Sammah" userId="4f5659f1-94a0-4db0-9e3c-db29df122ce6" providerId="ADAL" clId="{0A36C017-A107-4416-BF22-883A6178DB20}" dt="2020-07-27T18:42:40.432" v="1778" actId="313"/>
          <ac:spMkLst>
            <pc:docMk/>
            <pc:sldMk cId="415603839" sldId="264"/>
            <ac:spMk id="7" creationId="{7E13D754-E1C4-4F0C-A0C5-7B9848145002}"/>
          </ac:spMkLst>
        </pc:spChg>
        <pc:picChg chg="add mod">
          <ac:chgData name="Abdesamad Sammah" userId="4f5659f1-94a0-4db0-9e3c-db29df122ce6" providerId="ADAL" clId="{0A36C017-A107-4416-BF22-883A6178DB20}" dt="2020-07-27T18:46:07.145" v="1894" actId="208"/>
          <ac:picMkLst>
            <pc:docMk/>
            <pc:sldMk cId="415603839" sldId="264"/>
            <ac:picMk id="5" creationId="{5B5E5EA1-F5AA-4B41-AA61-9A893E1FD089}"/>
          </ac:picMkLst>
        </pc:picChg>
        <pc:picChg chg="add del">
          <ac:chgData name="Abdesamad Sammah" userId="4f5659f1-94a0-4db0-9e3c-db29df122ce6" providerId="ADAL" clId="{0A36C017-A107-4416-BF22-883A6178DB20}" dt="2020-07-27T18:46:22.559" v="1896"/>
          <ac:picMkLst>
            <pc:docMk/>
            <pc:sldMk cId="415603839" sldId="264"/>
            <ac:picMk id="6" creationId="{316C0AC9-6D6F-4AC4-9539-2B813F02EF0A}"/>
          </ac:picMkLst>
        </pc:picChg>
        <pc:picChg chg="del">
          <ac:chgData name="Abdesamad Sammah" userId="4f5659f1-94a0-4db0-9e3c-db29df122ce6" providerId="ADAL" clId="{0A36C017-A107-4416-BF22-883A6178DB20}" dt="2020-07-27T18:43:14.906" v="1779" actId="478"/>
          <ac:picMkLst>
            <pc:docMk/>
            <pc:sldMk cId="415603839" sldId="264"/>
            <ac:picMk id="8" creationId="{1A9108C6-422E-44FC-A270-1EB81252F604}"/>
          </ac:picMkLst>
        </pc:picChg>
        <pc:picChg chg="add mod">
          <ac:chgData name="Abdesamad Sammah" userId="4f5659f1-94a0-4db0-9e3c-db29df122ce6" providerId="ADAL" clId="{0A36C017-A107-4416-BF22-883A6178DB20}" dt="2020-07-27T18:45:13.305" v="1887" actId="1076"/>
          <ac:picMkLst>
            <pc:docMk/>
            <pc:sldMk cId="415603839" sldId="264"/>
            <ac:picMk id="6146" creationId="{836A237A-52C2-41F3-B170-3DABE58A8259}"/>
          </ac:picMkLst>
        </pc:picChg>
      </pc:sldChg>
      <pc:sldChg chg="addSp delSp modSp add">
        <pc:chgData name="Abdesamad Sammah" userId="4f5659f1-94a0-4db0-9e3c-db29df122ce6" providerId="ADAL" clId="{0A36C017-A107-4416-BF22-883A6178DB20}" dt="2020-07-29T12:58:41.228" v="2773" actId="20577"/>
        <pc:sldMkLst>
          <pc:docMk/>
          <pc:sldMk cId="3800918086" sldId="265"/>
        </pc:sldMkLst>
        <pc:spChg chg="mod">
          <ac:chgData name="Abdesamad Sammah" userId="4f5659f1-94a0-4db0-9e3c-db29df122ce6" providerId="ADAL" clId="{0A36C017-A107-4416-BF22-883A6178DB20}" dt="2020-07-27T19:14:56.060" v="2634" actId="20577"/>
          <ac:spMkLst>
            <pc:docMk/>
            <pc:sldMk cId="3800918086" sldId="265"/>
            <ac:spMk id="2" creationId="{9F060EAD-74A3-4C49-861F-1E737FF45093}"/>
          </ac:spMkLst>
        </pc:spChg>
        <pc:spChg chg="add mod">
          <ac:chgData name="Abdesamad Sammah" userId="4f5659f1-94a0-4db0-9e3c-db29df122ce6" providerId="ADAL" clId="{0A36C017-A107-4416-BF22-883A6178DB20}" dt="2020-07-27T18:58:13.636" v="2205" actId="1076"/>
          <ac:spMkLst>
            <pc:docMk/>
            <pc:sldMk cId="3800918086" sldId="265"/>
            <ac:spMk id="6" creationId="{06974A62-4695-4DB8-9A96-03E1B805B589}"/>
          </ac:spMkLst>
        </pc:spChg>
        <pc:spChg chg="add mod">
          <ac:chgData name="Abdesamad Sammah" userId="4f5659f1-94a0-4db0-9e3c-db29df122ce6" providerId="ADAL" clId="{0A36C017-A107-4416-BF22-883A6178DB20}" dt="2020-07-29T12:58:41.228" v="2773" actId="20577"/>
          <ac:spMkLst>
            <pc:docMk/>
            <pc:sldMk cId="3800918086" sldId="265"/>
            <ac:spMk id="8" creationId="{4207D472-1223-495F-986D-69CDC3EB8E8D}"/>
          </ac:spMkLst>
        </pc:spChg>
        <pc:spChg chg="add mod">
          <ac:chgData name="Abdesamad Sammah" userId="4f5659f1-94a0-4db0-9e3c-db29df122ce6" providerId="ADAL" clId="{0A36C017-A107-4416-BF22-883A6178DB20}" dt="2020-07-27T19:01:43.078" v="2398" actId="208"/>
          <ac:spMkLst>
            <pc:docMk/>
            <pc:sldMk cId="3800918086" sldId="265"/>
            <ac:spMk id="12" creationId="{847AD03B-DC96-4C15-B30E-21D26F6826B0}"/>
          </ac:spMkLst>
        </pc:spChg>
        <pc:spChg chg="add del">
          <ac:chgData name="Abdesamad Sammah" userId="4f5659f1-94a0-4db0-9e3c-db29df122ce6" providerId="ADAL" clId="{0A36C017-A107-4416-BF22-883A6178DB20}" dt="2020-07-27T19:03:05.425" v="2435"/>
          <ac:spMkLst>
            <pc:docMk/>
            <pc:sldMk cId="3800918086" sldId="265"/>
            <ac:spMk id="13" creationId="{203FD828-C4D1-4346-9CA0-06A3CCD7D8F5}"/>
          </ac:spMkLst>
        </pc:spChg>
        <pc:grpChg chg="add mod">
          <ac:chgData name="Abdesamad Sammah" userId="4f5659f1-94a0-4db0-9e3c-db29df122ce6" providerId="ADAL" clId="{0A36C017-A107-4416-BF22-883A6178DB20}" dt="2020-07-27T19:03:38.753" v="2442" actId="1076"/>
          <ac:grpSpMkLst>
            <pc:docMk/>
            <pc:sldMk cId="3800918086" sldId="265"/>
            <ac:grpSpMk id="11" creationId="{87248A89-928E-4645-8F48-817943FC81AD}"/>
          </ac:grpSpMkLst>
        </pc:grpChg>
        <pc:picChg chg="add del mod">
          <ac:chgData name="Abdesamad Sammah" userId="4f5659f1-94a0-4db0-9e3c-db29df122ce6" providerId="ADAL" clId="{0A36C017-A107-4416-BF22-883A6178DB20}" dt="2020-07-27T18:52:04.817" v="1902" actId="478"/>
          <ac:picMkLst>
            <pc:docMk/>
            <pc:sldMk cId="3800918086" sldId="265"/>
            <ac:picMk id="3" creationId="{893275BE-84B8-4369-9811-6DEC3245FBE8}"/>
          </ac:picMkLst>
        </pc:picChg>
        <pc:picChg chg="add mod">
          <ac:chgData name="Abdesamad Sammah" userId="4f5659f1-94a0-4db0-9e3c-db29df122ce6" providerId="ADAL" clId="{0A36C017-A107-4416-BF22-883A6178DB20}" dt="2020-07-27T19:04:02.623" v="2461" actId="1036"/>
          <ac:picMkLst>
            <pc:docMk/>
            <pc:sldMk cId="3800918086" sldId="265"/>
            <ac:picMk id="4" creationId="{7A2E2ADF-4FDA-4B9A-90D9-4CB4455A1029}"/>
          </ac:picMkLst>
        </pc:picChg>
        <pc:picChg chg="del">
          <ac:chgData name="Abdesamad Sammah" userId="4f5659f1-94a0-4db0-9e3c-db29df122ce6" providerId="ADAL" clId="{0A36C017-A107-4416-BF22-883A6178DB20}" dt="2020-07-27T18:46:32.075" v="1899" actId="478"/>
          <ac:picMkLst>
            <pc:docMk/>
            <pc:sldMk cId="3800918086" sldId="265"/>
            <ac:picMk id="5" creationId="{5B5E5EA1-F5AA-4B41-AA61-9A893E1FD089}"/>
          </ac:picMkLst>
        </pc:picChg>
        <pc:picChg chg="add mod">
          <ac:chgData name="Abdesamad Sammah" userId="4f5659f1-94a0-4db0-9e3c-db29df122ce6" providerId="ADAL" clId="{0A36C017-A107-4416-BF22-883A6178DB20}" dt="2020-07-27T19:03:48.065" v="2445" actId="1076"/>
          <ac:picMkLst>
            <pc:docMk/>
            <pc:sldMk cId="3800918086" sldId="265"/>
            <ac:picMk id="9" creationId="{2E7C774B-C4C2-48BD-9A89-DCF3EFE64B46}"/>
          </ac:picMkLst>
        </pc:picChg>
        <pc:picChg chg="add mod">
          <ac:chgData name="Abdesamad Sammah" userId="4f5659f1-94a0-4db0-9e3c-db29df122ce6" providerId="ADAL" clId="{0A36C017-A107-4416-BF22-883A6178DB20}" dt="2020-07-27T19:03:42.207" v="2443" actId="14100"/>
          <ac:picMkLst>
            <pc:docMk/>
            <pc:sldMk cId="3800918086" sldId="265"/>
            <ac:picMk id="10" creationId="{F5B377B1-5EC2-48C4-A8B6-8BD5D5084D22}"/>
          </ac:picMkLst>
        </pc:picChg>
        <pc:picChg chg="del">
          <ac:chgData name="Abdesamad Sammah" userId="4f5659f1-94a0-4db0-9e3c-db29df122ce6" providerId="ADAL" clId="{0A36C017-A107-4416-BF22-883A6178DB20}" dt="2020-07-27T18:46:30.505" v="1898" actId="478"/>
          <ac:picMkLst>
            <pc:docMk/>
            <pc:sldMk cId="3800918086" sldId="265"/>
            <ac:picMk id="6146" creationId="{836A237A-52C2-41F3-B170-3DABE58A8259}"/>
          </ac:picMkLst>
        </pc:picChg>
      </pc:sldChg>
      <pc:sldChg chg="addSp delSp modSp add">
        <pc:chgData name="Abdesamad Sammah" userId="4f5659f1-94a0-4db0-9e3c-db29df122ce6" providerId="ADAL" clId="{0A36C017-A107-4416-BF22-883A6178DB20}" dt="2020-07-27T19:36:33.093" v="2769" actId="404"/>
        <pc:sldMkLst>
          <pc:docMk/>
          <pc:sldMk cId="298791220" sldId="266"/>
        </pc:sldMkLst>
        <pc:spChg chg="del">
          <ac:chgData name="Abdesamad Sammah" userId="4f5659f1-94a0-4db0-9e3c-db29df122ce6" providerId="ADAL" clId="{0A36C017-A107-4416-BF22-883A6178DB20}" dt="2020-07-27T19:03:25.784" v="2438" actId="478"/>
          <ac:spMkLst>
            <pc:docMk/>
            <pc:sldMk cId="298791220" sldId="266"/>
            <ac:spMk id="2" creationId="{9F060EAD-74A3-4C49-861F-1E737FF45093}"/>
          </ac:spMkLst>
        </pc:spChg>
        <pc:spChg chg="add mod">
          <ac:chgData name="Abdesamad Sammah" userId="4f5659f1-94a0-4db0-9e3c-db29df122ce6" providerId="ADAL" clId="{0A36C017-A107-4416-BF22-883A6178DB20}" dt="2020-07-27T19:35:33.716" v="2705" actId="113"/>
          <ac:spMkLst>
            <pc:docMk/>
            <pc:sldMk cId="298791220" sldId="266"/>
            <ac:spMk id="3" creationId="{8EEC4ED8-46B9-4D63-B692-80AB2ADC379B}"/>
          </ac:spMkLst>
        </pc:spChg>
        <pc:spChg chg="del">
          <ac:chgData name="Abdesamad Sammah" userId="4f5659f1-94a0-4db0-9e3c-db29df122ce6" providerId="ADAL" clId="{0A36C017-A107-4416-BF22-883A6178DB20}" dt="2020-07-27T19:04:16.460" v="2465" actId="478"/>
          <ac:spMkLst>
            <pc:docMk/>
            <pc:sldMk cId="298791220" sldId="266"/>
            <ac:spMk id="6" creationId="{06974A62-4695-4DB8-9A96-03E1B805B589}"/>
          </ac:spMkLst>
        </pc:spChg>
        <pc:spChg chg="mod">
          <ac:chgData name="Abdesamad Sammah" userId="4f5659f1-94a0-4db0-9e3c-db29df122ce6" providerId="ADAL" clId="{0A36C017-A107-4416-BF22-883A6178DB20}" dt="2020-07-27T19:03:19.569" v="2437"/>
          <ac:spMkLst>
            <pc:docMk/>
            <pc:sldMk cId="298791220" sldId="266"/>
            <ac:spMk id="7" creationId="{7E13D754-E1C4-4F0C-A0C5-7B9848145002}"/>
          </ac:spMkLst>
        </pc:spChg>
        <pc:spChg chg="mod">
          <ac:chgData name="Abdesamad Sammah" userId="4f5659f1-94a0-4db0-9e3c-db29df122ce6" providerId="ADAL" clId="{0A36C017-A107-4416-BF22-883A6178DB20}" dt="2020-07-27T19:08:27.456" v="2631" actId="403"/>
          <ac:spMkLst>
            <pc:docMk/>
            <pc:sldMk cId="298791220" sldId="266"/>
            <ac:spMk id="8" creationId="{4207D472-1223-495F-986D-69CDC3EB8E8D}"/>
          </ac:spMkLst>
        </pc:spChg>
        <pc:spChg chg="add mod">
          <ac:chgData name="Abdesamad Sammah" userId="4f5659f1-94a0-4db0-9e3c-db29df122ce6" providerId="ADAL" clId="{0A36C017-A107-4416-BF22-883A6178DB20}" dt="2020-07-27T19:36:33.093" v="2769" actId="404"/>
          <ac:spMkLst>
            <pc:docMk/>
            <pc:sldMk cId="298791220" sldId="266"/>
            <ac:spMk id="14" creationId="{A60851C6-01E4-41B3-BBC7-DD93AA89250F}"/>
          </ac:spMkLst>
        </pc:spChg>
        <pc:spChg chg="add mod">
          <ac:chgData name="Abdesamad Sammah" userId="4f5659f1-94a0-4db0-9e3c-db29df122ce6" providerId="ADAL" clId="{0A36C017-A107-4416-BF22-883A6178DB20}" dt="2020-07-27T19:36:06.714" v="2758" actId="1036"/>
          <ac:spMkLst>
            <pc:docMk/>
            <pc:sldMk cId="298791220" sldId="266"/>
            <ac:spMk id="15" creationId="{24FD3738-3331-4CFE-82DA-99D3977DF414}"/>
          </ac:spMkLst>
        </pc:spChg>
        <pc:grpChg chg="del">
          <ac:chgData name="Abdesamad Sammah" userId="4f5659f1-94a0-4db0-9e3c-db29df122ce6" providerId="ADAL" clId="{0A36C017-A107-4416-BF22-883A6178DB20}" dt="2020-07-27T19:04:16.460" v="2465" actId="478"/>
          <ac:grpSpMkLst>
            <pc:docMk/>
            <pc:sldMk cId="298791220" sldId="266"/>
            <ac:grpSpMk id="11" creationId="{87248A89-928E-4645-8F48-817943FC81AD}"/>
          </ac:grpSpMkLst>
        </pc:grpChg>
        <pc:picChg chg="del">
          <ac:chgData name="Abdesamad Sammah" userId="4f5659f1-94a0-4db0-9e3c-db29df122ce6" providerId="ADAL" clId="{0A36C017-A107-4416-BF22-883A6178DB20}" dt="2020-07-27T19:04:12.446" v="2464" actId="478"/>
          <ac:picMkLst>
            <pc:docMk/>
            <pc:sldMk cId="298791220" sldId="266"/>
            <ac:picMk id="4" creationId="{7A2E2ADF-4FDA-4B9A-90D9-4CB4455A1029}"/>
          </ac:picMkLst>
        </pc:picChg>
        <pc:picChg chg="del">
          <ac:chgData name="Abdesamad Sammah" userId="4f5659f1-94a0-4db0-9e3c-db29df122ce6" providerId="ADAL" clId="{0A36C017-A107-4416-BF22-883A6178DB20}" dt="2020-07-27T19:04:16.460" v="2465" actId="478"/>
          <ac:picMkLst>
            <pc:docMk/>
            <pc:sldMk cId="298791220" sldId="266"/>
            <ac:picMk id="9" creationId="{2E7C774B-C4C2-48BD-9A89-DCF3EFE64B46}"/>
          </ac:picMkLst>
        </pc:picChg>
        <pc:picChg chg="add mod">
          <ac:chgData name="Abdesamad Sammah" userId="4f5659f1-94a0-4db0-9e3c-db29df122ce6" providerId="ADAL" clId="{0A36C017-A107-4416-BF22-883A6178DB20}" dt="2020-07-27T19:08:16.763" v="2628" actId="1076"/>
          <ac:picMkLst>
            <pc:docMk/>
            <pc:sldMk cId="298791220" sldId="266"/>
            <ac:picMk id="13" creationId="{21AEA268-1548-4097-887C-46CAE5AE391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417353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0862FF-0BB7-487E-AA52-EF3F918F750C}" type="datetimeFigureOut">
              <a:rPr lang="fr-FR" smtClean="0"/>
              <a:t>29/07/2020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161043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2329726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1293763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40440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3512521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1787933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1341502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132703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106316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0862FF-0BB7-487E-AA52-EF3F918F750C}" type="datetimeFigureOut">
              <a:rPr lang="fr-FR" smtClean="0"/>
              <a:t>29/07/2020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52694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E0862FF-0BB7-487E-AA52-EF3F918F750C}" type="datetimeFigureOut">
              <a:rPr lang="fr-FR" smtClean="0"/>
              <a:t>29/07/2020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283433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E0862FF-0BB7-487E-AA52-EF3F918F750C}" type="datetimeFigureOut">
              <a:rPr lang="fr-FR" smtClean="0"/>
              <a:t>29/07/2020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197080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E0862FF-0BB7-487E-AA52-EF3F918F750C}" type="datetimeFigureOut">
              <a:rPr lang="fr-FR" smtClean="0"/>
              <a:t>29/07/2020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30089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862FF-0BB7-487E-AA52-EF3F918F750C}" type="datetimeFigureOut">
              <a:rPr lang="fr-FR" smtClean="0"/>
              <a:t>29/07/2020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374504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0862FF-0BB7-487E-AA52-EF3F918F750C}" type="datetimeFigureOut">
              <a:rPr lang="fr-FR" smtClean="0"/>
              <a:t>29/07/2020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117809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0862FF-0BB7-487E-AA52-EF3F918F750C}" type="datetimeFigureOut">
              <a:rPr lang="fr-FR" smtClean="0"/>
              <a:t>29/07/2020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D76FEF-2685-4EEF-B6E5-5905C001FCAC}" type="slidenum">
              <a:rPr lang="fr-FR" smtClean="0"/>
              <a:t>‹N°›</a:t>
            </a:fld>
            <a:endParaRPr lang="fr-FR"/>
          </a:p>
        </p:txBody>
      </p:sp>
    </p:spTree>
    <p:extLst>
      <p:ext uri="{BB962C8B-B14F-4D97-AF65-F5344CB8AC3E}">
        <p14:creationId xmlns:p14="http://schemas.microsoft.com/office/powerpoint/2010/main" val="151393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0862FF-0BB7-487E-AA52-EF3F918F750C}" type="datetimeFigureOut">
              <a:rPr lang="fr-FR" smtClean="0"/>
              <a:t>29/07/2020</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D76FEF-2685-4EEF-B6E5-5905C001FCAC}" type="slidenum">
              <a:rPr lang="fr-FR" smtClean="0"/>
              <a:t>‹N°›</a:t>
            </a:fld>
            <a:endParaRPr lang="fr-FR"/>
          </a:p>
        </p:txBody>
      </p:sp>
    </p:spTree>
    <p:extLst>
      <p:ext uri="{BB962C8B-B14F-4D97-AF65-F5344CB8AC3E}">
        <p14:creationId xmlns:p14="http://schemas.microsoft.com/office/powerpoint/2010/main" val="1745105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ille.montreal.qc.ca/pls/portal/docs/PAGE/MTL_STATS_FR/MEDIA/DOCUMENTS/PROFIL_MENAGES_LOGEMENTS_2016-AGGLOMERATION_MONTREAL.PDF" TargetMode="External"/><Relationship Id="rId2" Type="http://schemas.openxmlformats.org/officeDocument/2006/relationships/hyperlink" Target="http://ville.montreal.qc.ca/pls/portal/docs/PAGE/MTL_STATS_FR/MEDIA/DOCUMENTS/PROFIL_MENAGES_LOGEMENTS_2016-VILLE_MONTR%C9AL.PDF" TargetMode="External"/><Relationship Id="rId1" Type="http://schemas.openxmlformats.org/officeDocument/2006/relationships/slideLayout" Target="../slideLayouts/slideLayout2.xml"/><Relationship Id="rId5" Type="http://schemas.openxmlformats.org/officeDocument/2006/relationships/hyperlink" Target="http://www.foursquare.com/" TargetMode="External"/><Relationship Id="rId4" Type="http://schemas.openxmlformats.org/officeDocument/2006/relationships/hyperlink" Target="http://donnees.ville.montreal.qc.ca/dataset/00bd85eb-23aa-4669-8f1b-ba9a000e3dd8/resource/e9b0f927-8f75-458c-8fda-b5da65cc8b73/download/limadmin.js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39D483-CC7F-4FC4-82FA-D0BD60B54079}"/>
              </a:ext>
            </a:extLst>
          </p:cNvPr>
          <p:cNvSpPr>
            <a:spLocks noGrp="1"/>
          </p:cNvSpPr>
          <p:nvPr>
            <p:ph type="ctrTitle"/>
          </p:nvPr>
        </p:nvSpPr>
        <p:spPr>
          <a:xfrm>
            <a:off x="5212079" y="1380068"/>
            <a:ext cx="6290943" cy="2616199"/>
          </a:xfrm>
        </p:spPr>
        <p:txBody>
          <a:bodyPr/>
          <a:lstStyle/>
          <a:p>
            <a:r>
              <a:rPr lang="en-CA" dirty="0"/>
              <a:t>Where to settle in </a:t>
            </a:r>
            <a:r>
              <a:rPr lang="en-CA" sz="5400" i="1" dirty="0"/>
              <a:t>Montreal city </a:t>
            </a:r>
            <a:endParaRPr lang="fr-FR" i="1" dirty="0"/>
          </a:p>
        </p:txBody>
      </p:sp>
      <p:sp>
        <p:nvSpPr>
          <p:cNvPr id="3" name="Sous-titre 2">
            <a:extLst>
              <a:ext uri="{FF2B5EF4-FFF2-40B4-BE49-F238E27FC236}">
                <a16:creationId xmlns:a16="http://schemas.microsoft.com/office/drawing/2014/main" id="{9F3F9E8A-DDA5-4416-A61D-36FE9BB5A313}"/>
              </a:ext>
            </a:extLst>
          </p:cNvPr>
          <p:cNvSpPr>
            <a:spLocks noGrp="1"/>
          </p:cNvSpPr>
          <p:nvPr>
            <p:ph type="subTitle" idx="1"/>
          </p:nvPr>
        </p:nvSpPr>
        <p:spPr>
          <a:xfrm>
            <a:off x="4515377" y="4335901"/>
            <a:ext cx="6987645" cy="523482"/>
          </a:xfrm>
        </p:spPr>
        <p:txBody>
          <a:bodyPr/>
          <a:lstStyle/>
          <a:p>
            <a:r>
              <a:rPr lang="en-CA" dirty="0"/>
              <a:t>A helping decision making study</a:t>
            </a:r>
          </a:p>
          <a:p>
            <a:endParaRPr lang="fr-FR" dirty="0"/>
          </a:p>
        </p:txBody>
      </p:sp>
    </p:spTree>
    <p:extLst>
      <p:ext uri="{BB962C8B-B14F-4D97-AF65-F5344CB8AC3E}">
        <p14:creationId xmlns:p14="http://schemas.microsoft.com/office/powerpoint/2010/main" val="123466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7E13D754-E1C4-4F0C-A0C5-7B9848145002}"/>
              </a:ext>
            </a:extLst>
          </p:cNvPr>
          <p:cNvSpPr>
            <a:spLocks noGrp="1"/>
          </p:cNvSpPr>
          <p:nvPr>
            <p:ph type="title"/>
          </p:nvPr>
        </p:nvSpPr>
        <p:spPr>
          <a:xfrm>
            <a:off x="996802" y="-366526"/>
            <a:ext cx="11118710" cy="1752599"/>
          </a:xfrm>
        </p:spPr>
        <p:txBody>
          <a:bodyPr>
            <a:normAutofit/>
          </a:bodyPr>
          <a:lstStyle/>
          <a:p>
            <a:r>
              <a:rPr lang="en-CA" sz="4400" dirty="0"/>
              <a:t>Bringing all information together </a:t>
            </a:r>
          </a:p>
        </p:txBody>
      </p:sp>
      <p:sp>
        <p:nvSpPr>
          <p:cNvPr id="2" name="ZoneTexte 1">
            <a:extLst>
              <a:ext uri="{FF2B5EF4-FFF2-40B4-BE49-F238E27FC236}">
                <a16:creationId xmlns:a16="http://schemas.microsoft.com/office/drawing/2014/main" id="{9F060EAD-74A3-4C49-861F-1E737FF45093}"/>
              </a:ext>
            </a:extLst>
          </p:cNvPr>
          <p:cNvSpPr txBox="1"/>
          <p:nvPr/>
        </p:nvSpPr>
        <p:spPr>
          <a:xfrm>
            <a:off x="1998617" y="939774"/>
            <a:ext cx="9470862" cy="369332"/>
          </a:xfrm>
          <a:prstGeom prst="rect">
            <a:avLst/>
          </a:prstGeom>
          <a:noFill/>
        </p:spPr>
        <p:txBody>
          <a:bodyPr wrap="none" rtlCol="0">
            <a:spAutoFit/>
          </a:bodyPr>
          <a:lstStyle/>
          <a:p>
            <a:r>
              <a:rPr lang="en-CA" dirty="0"/>
              <a:t>Clustering the boroughs based oh their average rental cost and the venues categories within them</a:t>
            </a:r>
          </a:p>
        </p:txBody>
      </p:sp>
      <p:pic>
        <p:nvPicPr>
          <p:cNvPr id="4" name="Image 3">
            <a:extLst>
              <a:ext uri="{FF2B5EF4-FFF2-40B4-BE49-F238E27FC236}">
                <a16:creationId xmlns:a16="http://schemas.microsoft.com/office/drawing/2014/main" id="{7A2E2ADF-4FDA-4B9A-90D9-4CB4455A1029}"/>
              </a:ext>
            </a:extLst>
          </p:cNvPr>
          <p:cNvPicPr>
            <a:picLocks noChangeAspect="1"/>
          </p:cNvPicPr>
          <p:nvPr/>
        </p:nvPicPr>
        <p:blipFill>
          <a:blip r:embed="rId2"/>
          <a:stretch>
            <a:fillRect/>
          </a:stretch>
        </p:blipFill>
        <p:spPr>
          <a:xfrm>
            <a:off x="36746" y="1666820"/>
            <a:ext cx="7003581" cy="4940645"/>
          </a:xfrm>
          <a:prstGeom prst="rect">
            <a:avLst/>
          </a:prstGeom>
        </p:spPr>
      </p:pic>
      <p:sp>
        <p:nvSpPr>
          <p:cNvPr id="8" name="ZoneTexte 7">
            <a:extLst>
              <a:ext uri="{FF2B5EF4-FFF2-40B4-BE49-F238E27FC236}">
                <a16:creationId xmlns:a16="http://schemas.microsoft.com/office/drawing/2014/main" id="{4207D472-1223-495F-986D-69CDC3EB8E8D}"/>
              </a:ext>
            </a:extLst>
          </p:cNvPr>
          <p:cNvSpPr txBox="1"/>
          <p:nvPr/>
        </p:nvSpPr>
        <p:spPr>
          <a:xfrm>
            <a:off x="7137326" y="5184831"/>
            <a:ext cx="5010422" cy="1200329"/>
          </a:xfrm>
          <a:prstGeom prst="rect">
            <a:avLst/>
          </a:prstGeom>
          <a:noFill/>
          <a:ln>
            <a:solidFill>
              <a:srgbClr val="00B0F0"/>
            </a:solidFill>
          </a:ln>
        </p:spPr>
        <p:txBody>
          <a:bodyPr wrap="square" rtlCol="0">
            <a:spAutoFit/>
          </a:bodyPr>
          <a:lstStyle/>
          <a:p>
            <a:pPr algn="just"/>
            <a:r>
              <a:rPr lang="en-CA" dirty="0"/>
              <a:t>Unlike the </a:t>
            </a:r>
            <a:r>
              <a:rPr lang="en-CA"/>
              <a:t>first graphics and </a:t>
            </a:r>
            <a:r>
              <a:rPr lang="en-CA" dirty="0"/>
              <a:t>taking into account both the information about rental cost and venues, similar boroughs are slightly scattered all over the city.</a:t>
            </a:r>
          </a:p>
        </p:txBody>
      </p:sp>
      <p:pic>
        <p:nvPicPr>
          <p:cNvPr id="9" name="Image 8">
            <a:extLst>
              <a:ext uri="{FF2B5EF4-FFF2-40B4-BE49-F238E27FC236}">
                <a16:creationId xmlns:a16="http://schemas.microsoft.com/office/drawing/2014/main" id="{2E7C774B-C4C2-48BD-9A89-DCF3EFE64B46}"/>
              </a:ext>
            </a:extLst>
          </p:cNvPr>
          <p:cNvPicPr>
            <a:picLocks noChangeAspect="1"/>
          </p:cNvPicPr>
          <p:nvPr/>
        </p:nvPicPr>
        <p:blipFill>
          <a:blip r:embed="rId3"/>
          <a:stretch>
            <a:fillRect/>
          </a:stretch>
        </p:blipFill>
        <p:spPr>
          <a:xfrm>
            <a:off x="7320844" y="1567055"/>
            <a:ext cx="2624966" cy="1752963"/>
          </a:xfrm>
          <a:prstGeom prst="rect">
            <a:avLst/>
          </a:prstGeom>
        </p:spPr>
      </p:pic>
      <p:sp>
        <p:nvSpPr>
          <p:cNvPr id="6" name="ZoneTexte 5">
            <a:extLst>
              <a:ext uri="{FF2B5EF4-FFF2-40B4-BE49-F238E27FC236}">
                <a16:creationId xmlns:a16="http://schemas.microsoft.com/office/drawing/2014/main" id="{06974A62-4695-4DB8-9A96-03E1B805B589}"/>
              </a:ext>
            </a:extLst>
          </p:cNvPr>
          <p:cNvSpPr txBox="1"/>
          <p:nvPr/>
        </p:nvSpPr>
        <p:spPr>
          <a:xfrm>
            <a:off x="10174076" y="2003452"/>
            <a:ext cx="1928926" cy="276999"/>
          </a:xfrm>
          <a:prstGeom prst="rect">
            <a:avLst/>
          </a:prstGeom>
          <a:noFill/>
        </p:spPr>
        <p:txBody>
          <a:bodyPr wrap="none" rtlCol="0">
            <a:spAutoFit/>
          </a:bodyPr>
          <a:lstStyle/>
          <a:p>
            <a:r>
              <a:rPr lang="en-CA" sz="1200" dirty="0"/>
              <a:t>Rental cost choropleth map</a:t>
            </a:r>
          </a:p>
        </p:txBody>
      </p:sp>
      <p:grpSp>
        <p:nvGrpSpPr>
          <p:cNvPr id="11" name="Groupe 10">
            <a:extLst>
              <a:ext uri="{FF2B5EF4-FFF2-40B4-BE49-F238E27FC236}">
                <a16:creationId xmlns:a16="http://schemas.microsoft.com/office/drawing/2014/main" id="{87248A89-928E-4645-8F48-817943FC81AD}"/>
              </a:ext>
            </a:extLst>
          </p:cNvPr>
          <p:cNvGrpSpPr/>
          <p:nvPr/>
        </p:nvGrpSpPr>
        <p:grpSpPr>
          <a:xfrm>
            <a:off x="7300915" y="3477353"/>
            <a:ext cx="4698061" cy="1504484"/>
            <a:chOff x="7549110" y="2664252"/>
            <a:chExt cx="4698061" cy="1504484"/>
          </a:xfrm>
        </p:grpSpPr>
        <p:pic>
          <p:nvPicPr>
            <p:cNvPr id="10" name="Image 9">
              <a:extLst>
                <a:ext uri="{FF2B5EF4-FFF2-40B4-BE49-F238E27FC236}">
                  <a16:creationId xmlns:a16="http://schemas.microsoft.com/office/drawing/2014/main" id="{F5B377B1-5EC2-48C4-A8B6-8BD5D5084D22}"/>
                </a:ext>
              </a:extLst>
            </p:cNvPr>
            <p:cNvPicPr>
              <a:picLocks noChangeAspect="1"/>
            </p:cNvPicPr>
            <p:nvPr/>
          </p:nvPicPr>
          <p:blipFill>
            <a:blip r:embed="rId4"/>
            <a:stretch>
              <a:fillRect/>
            </a:stretch>
          </p:blipFill>
          <p:spPr>
            <a:xfrm>
              <a:off x="9616411" y="2664252"/>
              <a:ext cx="2630760" cy="1504484"/>
            </a:xfrm>
            <a:prstGeom prst="rect">
              <a:avLst/>
            </a:prstGeom>
          </p:spPr>
        </p:pic>
        <p:sp>
          <p:nvSpPr>
            <p:cNvPr id="12" name="ZoneTexte 11">
              <a:extLst>
                <a:ext uri="{FF2B5EF4-FFF2-40B4-BE49-F238E27FC236}">
                  <a16:creationId xmlns:a16="http://schemas.microsoft.com/office/drawing/2014/main" id="{847AD03B-DC96-4C15-B30E-21D26F6826B0}"/>
                </a:ext>
              </a:extLst>
            </p:cNvPr>
            <p:cNvSpPr txBox="1"/>
            <p:nvPr/>
          </p:nvSpPr>
          <p:spPr>
            <a:xfrm>
              <a:off x="7549110" y="3395516"/>
              <a:ext cx="1990164" cy="461665"/>
            </a:xfrm>
            <a:prstGeom prst="rect">
              <a:avLst/>
            </a:prstGeom>
            <a:noFill/>
          </p:spPr>
          <p:txBody>
            <a:bodyPr wrap="square" rtlCol="0">
              <a:spAutoFit/>
            </a:bodyPr>
            <a:lstStyle/>
            <a:p>
              <a:r>
                <a:rPr lang="en-CA" sz="1200" dirty="0"/>
                <a:t>Venues categories count choropleth map</a:t>
              </a:r>
            </a:p>
          </p:txBody>
        </p:sp>
      </p:grpSp>
    </p:spTree>
    <p:extLst>
      <p:ext uri="{BB962C8B-B14F-4D97-AF65-F5344CB8AC3E}">
        <p14:creationId xmlns:p14="http://schemas.microsoft.com/office/powerpoint/2010/main" val="380091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7E13D754-E1C4-4F0C-A0C5-7B9848145002}"/>
              </a:ext>
            </a:extLst>
          </p:cNvPr>
          <p:cNvSpPr>
            <a:spLocks noGrp="1"/>
          </p:cNvSpPr>
          <p:nvPr>
            <p:ph type="title"/>
          </p:nvPr>
        </p:nvSpPr>
        <p:spPr>
          <a:xfrm>
            <a:off x="996802" y="-366526"/>
            <a:ext cx="11118710" cy="1752599"/>
          </a:xfrm>
        </p:spPr>
        <p:txBody>
          <a:bodyPr>
            <a:normAutofit/>
          </a:bodyPr>
          <a:lstStyle/>
          <a:p>
            <a:r>
              <a:rPr lang="en-CA" dirty="0"/>
              <a:t>Conclusion and future directions</a:t>
            </a:r>
            <a:endParaRPr lang="en-CA" sz="4400" dirty="0"/>
          </a:p>
        </p:txBody>
      </p:sp>
      <p:sp>
        <p:nvSpPr>
          <p:cNvPr id="8" name="ZoneTexte 7">
            <a:extLst>
              <a:ext uri="{FF2B5EF4-FFF2-40B4-BE49-F238E27FC236}">
                <a16:creationId xmlns:a16="http://schemas.microsoft.com/office/drawing/2014/main" id="{4207D472-1223-495F-986D-69CDC3EB8E8D}"/>
              </a:ext>
            </a:extLst>
          </p:cNvPr>
          <p:cNvSpPr txBox="1"/>
          <p:nvPr/>
        </p:nvSpPr>
        <p:spPr>
          <a:xfrm>
            <a:off x="2037254" y="1915364"/>
            <a:ext cx="5010422" cy="1323439"/>
          </a:xfrm>
          <a:prstGeom prst="rect">
            <a:avLst/>
          </a:prstGeom>
          <a:noFill/>
          <a:ln>
            <a:solidFill>
              <a:srgbClr val="00B0F0"/>
            </a:solidFill>
          </a:ln>
        </p:spPr>
        <p:txBody>
          <a:bodyPr wrap="square" rtlCol="0">
            <a:spAutoFit/>
          </a:bodyPr>
          <a:lstStyle/>
          <a:p>
            <a:pPr algn="just"/>
            <a:r>
              <a:rPr lang="en-CA" sz="2000" dirty="0"/>
              <a:t>We can objectively say that the boroughs located on the periphery of the island still more affordable and having a fair number of venues categories. </a:t>
            </a:r>
          </a:p>
        </p:txBody>
      </p:sp>
      <p:pic>
        <p:nvPicPr>
          <p:cNvPr id="13" name="Image 12">
            <a:extLst>
              <a:ext uri="{FF2B5EF4-FFF2-40B4-BE49-F238E27FC236}">
                <a16:creationId xmlns:a16="http://schemas.microsoft.com/office/drawing/2014/main" id="{21AEA268-1548-4097-887C-46CAE5AE3914}"/>
              </a:ext>
            </a:extLst>
          </p:cNvPr>
          <p:cNvPicPr>
            <a:picLocks noChangeAspect="1"/>
          </p:cNvPicPr>
          <p:nvPr/>
        </p:nvPicPr>
        <p:blipFill>
          <a:blip r:embed="rId2"/>
          <a:stretch>
            <a:fillRect/>
          </a:stretch>
        </p:blipFill>
        <p:spPr>
          <a:xfrm>
            <a:off x="7939774" y="1641044"/>
            <a:ext cx="2484385" cy="1752598"/>
          </a:xfrm>
          <a:prstGeom prst="rect">
            <a:avLst/>
          </a:prstGeom>
        </p:spPr>
      </p:pic>
      <p:sp>
        <p:nvSpPr>
          <p:cNvPr id="14" name="ZoneTexte 13">
            <a:extLst>
              <a:ext uri="{FF2B5EF4-FFF2-40B4-BE49-F238E27FC236}">
                <a16:creationId xmlns:a16="http://schemas.microsoft.com/office/drawing/2014/main" id="{A60851C6-01E4-41B3-BBC7-DD93AA89250F}"/>
              </a:ext>
            </a:extLst>
          </p:cNvPr>
          <p:cNvSpPr txBox="1"/>
          <p:nvPr/>
        </p:nvSpPr>
        <p:spPr>
          <a:xfrm>
            <a:off x="2050317" y="4183950"/>
            <a:ext cx="5010422" cy="1846659"/>
          </a:xfrm>
          <a:prstGeom prst="rect">
            <a:avLst/>
          </a:prstGeom>
          <a:noFill/>
          <a:ln>
            <a:solidFill>
              <a:srgbClr val="00B0F0"/>
            </a:solidFill>
          </a:ln>
        </p:spPr>
        <p:txBody>
          <a:bodyPr wrap="square" rtlCol="0">
            <a:spAutoFit/>
          </a:bodyPr>
          <a:lstStyle/>
          <a:p>
            <a:pPr algn="just"/>
            <a:r>
              <a:rPr lang="en-CA" sz="2000" dirty="0"/>
              <a:t>Ideas include :</a:t>
            </a:r>
          </a:p>
          <a:p>
            <a:pPr algn="just"/>
            <a:endParaRPr lang="en-CA" sz="1050" dirty="0"/>
          </a:p>
          <a:p>
            <a:pPr marL="285750" indent="-285750" algn="just">
              <a:buFont typeface="Arial" panose="020B0604020202020204" pitchFamily="34" charset="0"/>
              <a:buChar char="•"/>
            </a:pPr>
            <a:r>
              <a:rPr lang="en-CA" sz="2000" dirty="0"/>
              <a:t>More details about the venues.</a:t>
            </a:r>
          </a:p>
          <a:p>
            <a:pPr marL="285750" indent="-285750" algn="just">
              <a:buFont typeface="Arial" panose="020B0604020202020204" pitchFamily="34" charset="0"/>
              <a:buChar char="•"/>
            </a:pPr>
            <a:r>
              <a:rPr lang="en-CA" sz="2000" dirty="0"/>
              <a:t>Rental availability.</a:t>
            </a:r>
          </a:p>
          <a:p>
            <a:pPr marL="285750" indent="-285750" algn="just">
              <a:buFont typeface="Arial" panose="020B0604020202020204" pitchFamily="34" charset="0"/>
              <a:buChar char="•"/>
            </a:pPr>
            <a:r>
              <a:rPr lang="en-CA" sz="2000" dirty="0"/>
              <a:t>Job perspectives per borough (if available).</a:t>
            </a:r>
          </a:p>
          <a:p>
            <a:pPr marL="285750" indent="-285750" algn="just">
              <a:buFont typeface="Arial" panose="020B0604020202020204" pitchFamily="34" charset="0"/>
              <a:buChar char="•"/>
            </a:pPr>
            <a:endParaRPr lang="en-CA" sz="2000" dirty="0"/>
          </a:p>
        </p:txBody>
      </p:sp>
      <p:sp>
        <p:nvSpPr>
          <p:cNvPr id="3" name="ZoneTexte 2">
            <a:extLst>
              <a:ext uri="{FF2B5EF4-FFF2-40B4-BE49-F238E27FC236}">
                <a16:creationId xmlns:a16="http://schemas.microsoft.com/office/drawing/2014/main" id="{8EEC4ED8-46B9-4D63-B692-80AB2ADC379B}"/>
              </a:ext>
            </a:extLst>
          </p:cNvPr>
          <p:cNvSpPr txBox="1"/>
          <p:nvPr/>
        </p:nvSpPr>
        <p:spPr>
          <a:xfrm>
            <a:off x="2050868" y="1510414"/>
            <a:ext cx="1271502" cy="369332"/>
          </a:xfrm>
          <a:prstGeom prst="rect">
            <a:avLst/>
          </a:prstGeom>
          <a:noFill/>
        </p:spPr>
        <p:txBody>
          <a:bodyPr wrap="none" rtlCol="0">
            <a:spAutoFit/>
          </a:bodyPr>
          <a:lstStyle/>
          <a:p>
            <a:r>
              <a:rPr lang="en-CA" b="1" dirty="0"/>
              <a:t>Conclusion</a:t>
            </a:r>
          </a:p>
        </p:txBody>
      </p:sp>
      <p:sp>
        <p:nvSpPr>
          <p:cNvPr id="15" name="ZoneTexte 14">
            <a:extLst>
              <a:ext uri="{FF2B5EF4-FFF2-40B4-BE49-F238E27FC236}">
                <a16:creationId xmlns:a16="http://schemas.microsoft.com/office/drawing/2014/main" id="{24FD3738-3331-4CFE-82DA-99D3977DF414}"/>
              </a:ext>
            </a:extLst>
          </p:cNvPr>
          <p:cNvSpPr txBox="1"/>
          <p:nvPr/>
        </p:nvSpPr>
        <p:spPr>
          <a:xfrm>
            <a:off x="2055272" y="3757491"/>
            <a:ext cx="1875835" cy="369332"/>
          </a:xfrm>
          <a:prstGeom prst="rect">
            <a:avLst/>
          </a:prstGeom>
          <a:noFill/>
        </p:spPr>
        <p:txBody>
          <a:bodyPr wrap="none" rtlCol="0">
            <a:spAutoFit/>
          </a:bodyPr>
          <a:lstStyle/>
          <a:p>
            <a:r>
              <a:rPr lang="en-CA" b="1" dirty="0"/>
              <a:t>Future directions</a:t>
            </a:r>
          </a:p>
        </p:txBody>
      </p:sp>
    </p:spTree>
    <p:extLst>
      <p:ext uri="{BB962C8B-B14F-4D97-AF65-F5344CB8AC3E}">
        <p14:creationId xmlns:p14="http://schemas.microsoft.com/office/powerpoint/2010/main" val="29879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6E726-09D6-4635-A3A8-84BA4046C74F}"/>
              </a:ext>
            </a:extLst>
          </p:cNvPr>
          <p:cNvSpPr>
            <a:spLocks noGrp="1"/>
          </p:cNvSpPr>
          <p:nvPr>
            <p:ph type="title"/>
          </p:nvPr>
        </p:nvSpPr>
        <p:spPr>
          <a:xfrm>
            <a:off x="980525" y="142461"/>
            <a:ext cx="10018713" cy="1752599"/>
          </a:xfrm>
        </p:spPr>
        <p:txBody>
          <a:bodyPr>
            <a:normAutofit/>
          </a:bodyPr>
          <a:lstStyle/>
          <a:p>
            <a:r>
              <a:rPr lang="en-CA" sz="6000" dirty="0"/>
              <a:t>Contextualization</a:t>
            </a:r>
          </a:p>
        </p:txBody>
      </p:sp>
      <p:sp>
        <p:nvSpPr>
          <p:cNvPr id="3" name="Espace réservé du contenu 2">
            <a:extLst>
              <a:ext uri="{FF2B5EF4-FFF2-40B4-BE49-F238E27FC236}">
                <a16:creationId xmlns:a16="http://schemas.microsoft.com/office/drawing/2014/main" id="{B3173102-E4F9-4FE8-81ED-720ADAA65F05}"/>
              </a:ext>
            </a:extLst>
          </p:cNvPr>
          <p:cNvSpPr>
            <a:spLocks noGrp="1"/>
          </p:cNvSpPr>
          <p:nvPr>
            <p:ph idx="1"/>
          </p:nvPr>
        </p:nvSpPr>
        <p:spPr>
          <a:xfrm>
            <a:off x="1272276" y="2395329"/>
            <a:ext cx="10018713" cy="2865783"/>
          </a:xfrm>
        </p:spPr>
        <p:txBody>
          <a:bodyPr>
            <a:normAutofit/>
          </a:bodyPr>
          <a:lstStyle/>
          <a:p>
            <a:r>
              <a:rPr lang="en-CA" dirty="0"/>
              <a:t>Quebec is receiving yearly 40 000 new immigrants</a:t>
            </a:r>
          </a:p>
          <a:p>
            <a:r>
              <a:rPr lang="en-CA" dirty="0"/>
              <a:t>70% of them choose to settle in Montreal (approx. 28 000)</a:t>
            </a:r>
          </a:p>
          <a:p>
            <a:r>
              <a:rPr lang="en-CA" dirty="0"/>
              <a:t>One of the biggest new immigrants preoccupations : minimize their spending during their job search on for the first 2-3 months</a:t>
            </a:r>
          </a:p>
          <a:p>
            <a:pPr lvl="1"/>
            <a:endParaRPr lang="en-CA" dirty="0"/>
          </a:p>
        </p:txBody>
      </p:sp>
    </p:spTree>
    <p:extLst>
      <p:ext uri="{BB962C8B-B14F-4D97-AF65-F5344CB8AC3E}">
        <p14:creationId xmlns:p14="http://schemas.microsoft.com/office/powerpoint/2010/main" val="29307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6E726-09D6-4635-A3A8-84BA4046C74F}"/>
              </a:ext>
            </a:extLst>
          </p:cNvPr>
          <p:cNvSpPr>
            <a:spLocks noGrp="1"/>
          </p:cNvSpPr>
          <p:nvPr>
            <p:ph type="title"/>
          </p:nvPr>
        </p:nvSpPr>
        <p:spPr>
          <a:xfrm>
            <a:off x="980525" y="142461"/>
            <a:ext cx="10018713" cy="1752599"/>
          </a:xfrm>
        </p:spPr>
        <p:txBody>
          <a:bodyPr>
            <a:normAutofit/>
          </a:bodyPr>
          <a:lstStyle/>
          <a:p>
            <a:r>
              <a:rPr lang="en-CA" sz="6000" dirty="0"/>
              <a:t>Purpose of this study</a:t>
            </a:r>
          </a:p>
        </p:txBody>
      </p:sp>
      <p:sp>
        <p:nvSpPr>
          <p:cNvPr id="3" name="Espace réservé du contenu 2">
            <a:extLst>
              <a:ext uri="{FF2B5EF4-FFF2-40B4-BE49-F238E27FC236}">
                <a16:creationId xmlns:a16="http://schemas.microsoft.com/office/drawing/2014/main" id="{B3173102-E4F9-4FE8-81ED-720ADAA65F05}"/>
              </a:ext>
            </a:extLst>
          </p:cNvPr>
          <p:cNvSpPr>
            <a:spLocks noGrp="1"/>
          </p:cNvSpPr>
          <p:nvPr>
            <p:ph idx="1"/>
          </p:nvPr>
        </p:nvSpPr>
        <p:spPr>
          <a:xfrm>
            <a:off x="1272276" y="2395329"/>
            <a:ext cx="10018713" cy="2865783"/>
          </a:xfrm>
        </p:spPr>
        <p:txBody>
          <a:bodyPr>
            <a:normAutofit/>
          </a:bodyPr>
          <a:lstStyle/>
          <a:p>
            <a:r>
              <a:rPr lang="en-CA" dirty="0"/>
              <a:t>Help the new immigrants, who are planning to settle in Montreal, decide in which borough to settle in, regarding to their budget and the venues of interest present within the borough.</a:t>
            </a:r>
          </a:p>
        </p:txBody>
      </p:sp>
    </p:spTree>
    <p:extLst>
      <p:ext uri="{BB962C8B-B14F-4D97-AF65-F5344CB8AC3E}">
        <p14:creationId xmlns:p14="http://schemas.microsoft.com/office/powerpoint/2010/main" val="59962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6E726-09D6-4635-A3A8-84BA4046C74F}"/>
              </a:ext>
            </a:extLst>
          </p:cNvPr>
          <p:cNvSpPr>
            <a:spLocks noGrp="1"/>
          </p:cNvSpPr>
          <p:nvPr>
            <p:ph type="title"/>
          </p:nvPr>
        </p:nvSpPr>
        <p:spPr>
          <a:xfrm>
            <a:off x="967273" y="394252"/>
            <a:ext cx="11118710" cy="1752599"/>
          </a:xfrm>
        </p:spPr>
        <p:txBody>
          <a:bodyPr>
            <a:normAutofit/>
          </a:bodyPr>
          <a:lstStyle/>
          <a:p>
            <a:r>
              <a:rPr lang="en-CA" sz="4800" dirty="0"/>
              <a:t>Data acquisition and preprocessing</a:t>
            </a:r>
          </a:p>
        </p:txBody>
      </p:sp>
      <p:sp>
        <p:nvSpPr>
          <p:cNvPr id="3" name="Espace réservé du contenu 2">
            <a:extLst>
              <a:ext uri="{FF2B5EF4-FFF2-40B4-BE49-F238E27FC236}">
                <a16:creationId xmlns:a16="http://schemas.microsoft.com/office/drawing/2014/main" id="{B3173102-E4F9-4FE8-81ED-720ADAA65F05}"/>
              </a:ext>
            </a:extLst>
          </p:cNvPr>
          <p:cNvSpPr>
            <a:spLocks noGrp="1"/>
          </p:cNvSpPr>
          <p:nvPr>
            <p:ph idx="1"/>
          </p:nvPr>
        </p:nvSpPr>
        <p:spPr>
          <a:xfrm>
            <a:off x="1272276" y="1958013"/>
            <a:ext cx="10720941" cy="4177749"/>
          </a:xfrm>
        </p:spPr>
        <p:txBody>
          <a:bodyPr>
            <a:normAutofit/>
          </a:bodyPr>
          <a:lstStyle/>
          <a:p>
            <a:r>
              <a:rPr lang="en-CA" dirty="0"/>
              <a:t>Average rental cost for the boroughs and related cities of Montreal, scraped from the Montreal city portal :</a:t>
            </a:r>
          </a:p>
          <a:p>
            <a:pPr lvl="1"/>
            <a:r>
              <a:rPr lang="en-CA" dirty="0">
                <a:hlinkClick r:id="rId2"/>
              </a:rPr>
              <a:t>Montreal boroughs</a:t>
            </a:r>
            <a:endParaRPr lang="en-CA" dirty="0"/>
          </a:p>
          <a:p>
            <a:pPr lvl="1"/>
            <a:r>
              <a:rPr lang="en-CA" dirty="0">
                <a:hlinkClick r:id="rId3"/>
              </a:rPr>
              <a:t>Montreal agglomeration</a:t>
            </a:r>
            <a:endParaRPr lang="en-CA" dirty="0"/>
          </a:p>
          <a:p>
            <a:r>
              <a:rPr lang="en-CA" dirty="0"/>
              <a:t>Json file presenting Montrealer boroughs delimitation, from the </a:t>
            </a:r>
            <a:r>
              <a:rPr lang="en-CA" dirty="0">
                <a:hlinkClick r:id="rId4"/>
              </a:rPr>
              <a:t>city portal</a:t>
            </a:r>
            <a:r>
              <a:rPr lang="en-CA" dirty="0"/>
              <a:t>.</a:t>
            </a:r>
          </a:p>
          <a:p>
            <a:r>
              <a:rPr lang="en-CA" dirty="0"/>
              <a:t>Data on venues within the boroughs, collected via </a:t>
            </a:r>
            <a:r>
              <a:rPr lang="en-CA" dirty="0">
                <a:hlinkClick r:id="rId5"/>
              </a:rPr>
              <a:t>Foursquare </a:t>
            </a:r>
            <a:r>
              <a:rPr lang="en-CA" dirty="0"/>
              <a:t>API.</a:t>
            </a:r>
          </a:p>
          <a:p>
            <a:r>
              <a:rPr lang="en-CA" dirty="0"/>
              <a:t>Final data contains 7 features.</a:t>
            </a:r>
          </a:p>
          <a:p>
            <a:endParaRPr lang="en-CA" dirty="0"/>
          </a:p>
        </p:txBody>
      </p:sp>
    </p:spTree>
    <p:extLst>
      <p:ext uri="{BB962C8B-B14F-4D97-AF65-F5344CB8AC3E}">
        <p14:creationId xmlns:p14="http://schemas.microsoft.com/office/powerpoint/2010/main" val="43718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6E726-09D6-4635-A3A8-84BA4046C74F}"/>
              </a:ext>
            </a:extLst>
          </p:cNvPr>
          <p:cNvSpPr>
            <a:spLocks noGrp="1"/>
          </p:cNvSpPr>
          <p:nvPr>
            <p:ph type="title"/>
          </p:nvPr>
        </p:nvSpPr>
        <p:spPr>
          <a:xfrm>
            <a:off x="967273" y="-407605"/>
            <a:ext cx="11118710" cy="1752599"/>
          </a:xfrm>
        </p:spPr>
        <p:txBody>
          <a:bodyPr>
            <a:normAutofit/>
          </a:bodyPr>
          <a:lstStyle/>
          <a:p>
            <a:r>
              <a:rPr lang="en-CA" sz="4800" dirty="0"/>
              <a:t>Average rental cost per boroughs</a:t>
            </a:r>
          </a:p>
        </p:txBody>
      </p:sp>
      <p:pic>
        <p:nvPicPr>
          <p:cNvPr id="1026" name="Picture 2">
            <a:extLst>
              <a:ext uri="{FF2B5EF4-FFF2-40B4-BE49-F238E27FC236}">
                <a16:creationId xmlns:a16="http://schemas.microsoft.com/office/drawing/2014/main" id="{9CF111C6-F4C3-4522-9F03-9516EC0B5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418" y="1494742"/>
            <a:ext cx="4682582" cy="53632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29BD86A-4F00-4EBF-BA06-3D84FB247A3C}"/>
              </a:ext>
            </a:extLst>
          </p:cNvPr>
          <p:cNvSpPr/>
          <p:nvPr/>
        </p:nvSpPr>
        <p:spPr>
          <a:xfrm>
            <a:off x="6424246" y="1747960"/>
            <a:ext cx="5343684" cy="2308324"/>
          </a:xfrm>
          <a:prstGeom prst="rect">
            <a:avLst/>
          </a:prstGeom>
          <a:ln>
            <a:solidFill>
              <a:srgbClr val="00B0F0"/>
            </a:solidFill>
          </a:ln>
        </p:spPr>
        <p:txBody>
          <a:bodyPr wrap="square">
            <a:spAutoFit/>
          </a:bodyPr>
          <a:lstStyle/>
          <a:p>
            <a:r>
              <a:rPr lang="en-CA" sz="1600" b="1" dirty="0"/>
              <a:t>The graphic below shows that the top 5 boroughs with the highest rental cost are :</a:t>
            </a:r>
          </a:p>
          <a:p>
            <a:endParaRPr lang="en-CA" dirty="0"/>
          </a:p>
          <a:p>
            <a:pPr marL="285750" indent="-285750">
              <a:buFontTx/>
              <a:buChar char="-"/>
            </a:pPr>
            <a:r>
              <a:rPr lang="en-CA" dirty="0"/>
              <a:t>Westmount</a:t>
            </a:r>
          </a:p>
          <a:p>
            <a:pPr marL="285750" indent="-285750">
              <a:buFontTx/>
              <a:buChar char="-"/>
            </a:pPr>
            <a:r>
              <a:rPr lang="en-CA" dirty="0"/>
              <a:t>Beaconsfield</a:t>
            </a:r>
          </a:p>
          <a:p>
            <a:pPr marL="285750" indent="-285750">
              <a:buFontTx/>
              <a:buChar char="-"/>
            </a:pPr>
            <a:r>
              <a:rPr lang="en-CA" dirty="0"/>
              <a:t>Outremont</a:t>
            </a:r>
          </a:p>
          <a:p>
            <a:pPr marL="285750" indent="-285750">
              <a:buFontTx/>
              <a:buChar char="-"/>
            </a:pPr>
            <a:r>
              <a:rPr lang="en-CA" dirty="0" err="1"/>
              <a:t>Baie-D'Urfé</a:t>
            </a:r>
            <a:endParaRPr lang="en-CA" dirty="0"/>
          </a:p>
          <a:p>
            <a:pPr marL="285750" indent="-285750">
              <a:buFontTx/>
              <a:buChar char="-"/>
            </a:pPr>
            <a:r>
              <a:rPr lang="en-CA" dirty="0"/>
              <a:t>Pointe-Claire</a:t>
            </a:r>
          </a:p>
        </p:txBody>
      </p:sp>
    </p:spTree>
    <p:extLst>
      <p:ext uri="{BB962C8B-B14F-4D97-AF65-F5344CB8AC3E}">
        <p14:creationId xmlns:p14="http://schemas.microsoft.com/office/powerpoint/2010/main" val="19786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6E726-09D6-4635-A3A8-84BA4046C74F}"/>
              </a:ext>
            </a:extLst>
          </p:cNvPr>
          <p:cNvSpPr>
            <a:spLocks noGrp="1"/>
          </p:cNvSpPr>
          <p:nvPr>
            <p:ph type="title"/>
          </p:nvPr>
        </p:nvSpPr>
        <p:spPr>
          <a:xfrm>
            <a:off x="758265" y="-472920"/>
            <a:ext cx="11118710" cy="1752599"/>
          </a:xfrm>
        </p:spPr>
        <p:txBody>
          <a:bodyPr>
            <a:normAutofit/>
          </a:bodyPr>
          <a:lstStyle/>
          <a:p>
            <a:r>
              <a:rPr lang="en-CA" sz="4800" dirty="0"/>
              <a:t>Average rental cost per boroughs</a:t>
            </a:r>
          </a:p>
        </p:txBody>
      </p:sp>
      <p:sp>
        <p:nvSpPr>
          <p:cNvPr id="4" name="ZoneTexte 3">
            <a:extLst>
              <a:ext uri="{FF2B5EF4-FFF2-40B4-BE49-F238E27FC236}">
                <a16:creationId xmlns:a16="http://schemas.microsoft.com/office/drawing/2014/main" id="{C49B1670-6690-4DA6-9A5D-77184731A76A}"/>
              </a:ext>
            </a:extLst>
          </p:cNvPr>
          <p:cNvSpPr txBox="1"/>
          <p:nvPr/>
        </p:nvSpPr>
        <p:spPr>
          <a:xfrm>
            <a:off x="9015836" y="2798058"/>
            <a:ext cx="3067307" cy="1261884"/>
          </a:xfrm>
          <a:prstGeom prst="rect">
            <a:avLst/>
          </a:prstGeom>
          <a:noFill/>
          <a:ln>
            <a:solidFill>
              <a:srgbClr val="00B0F0"/>
            </a:solidFill>
          </a:ln>
        </p:spPr>
        <p:txBody>
          <a:bodyPr wrap="square" rtlCol="0">
            <a:spAutoFit/>
          </a:bodyPr>
          <a:lstStyle/>
          <a:p>
            <a:r>
              <a:rPr lang="en-CA" sz="2400" dirty="0"/>
              <a:t>Most of the boroughs have an average rental cost under </a:t>
            </a:r>
            <a:r>
              <a:rPr lang="en-CA" sz="2800" b="1" dirty="0"/>
              <a:t>950$</a:t>
            </a:r>
            <a:r>
              <a:rPr lang="en-CA" sz="2400" dirty="0"/>
              <a:t>.</a:t>
            </a:r>
          </a:p>
        </p:txBody>
      </p:sp>
      <p:pic>
        <p:nvPicPr>
          <p:cNvPr id="5" name="Image 4">
            <a:extLst>
              <a:ext uri="{FF2B5EF4-FFF2-40B4-BE49-F238E27FC236}">
                <a16:creationId xmlns:a16="http://schemas.microsoft.com/office/drawing/2014/main" id="{22A28979-D73D-4E24-9C48-8A6532EC209B}"/>
              </a:ext>
            </a:extLst>
          </p:cNvPr>
          <p:cNvPicPr>
            <a:picLocks noChangeAspect="1"/>
          </p:cNvPicPr>
          <p:nvPr/>
        </p:nvPicPr>
        <p:blipFill>
          <a:blip r:embed="rId2"/>
          <a:stretch>
            <a:fillRect/>
          </a:stretch>
        </p:blipFill>
        <p:spPr>
          <a:xfrm>
            <a:off x="-1" y="950591"/>
            <a:ext cx="8846017" cy="5907409"/>
          </a:xfrm>
          <a:prstGeom prst="rect">
            <a:avLst/>
          </a:prstGeom>
        </p:spPr>
      </p:pic>
    </p:spTree>
    <p:extLst>
      <p:ext uri="{BB962C8B-B14F-4D97-AF65-F5344CB8AC3E}">
        <p14:creationId xmlns:p14="http://schemas.microsoft.com/office/powerpoint/2010/main" val="341028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6E726-09D6-4635-A3A8-84BA4046C74F}"/>
              </a:ext>
            </a:extLst>
          </p:cNvPr>
          <p:cNvSpPr>
            <a:spLocks noGrp="1"/>
          </p:cNvSpPr>
          <p:nvPr>
            <p:ph type="title"/>
          </p:nvPr>
        </p:nvSpPr>
        <p:spPr>
          <a:xfrm>
            <a:off x="1205810" y="-195573"/>
            <a:ext cx="11118710" cy="1752599"/>
          </a:xfrm>
        </p:spPr>
        <p:txBody>
          <a:bodyPr>
            <a:normAutofit/>
          </a:bodyPr>
          <a:lstStyle/>
          <a:p>
            <a:r>
              <a:rPr lang="en-CA" sz="4400" dirty="0"/>
              <a:t>Venues categories count per boroughs</a:t>
            </a:r>
          </a:p>
        </p:txBody>
      </p:sp>
      <p:pic>
        <p:nvPicPr>
          <p:cNvPr id="3074" name="Picture 2">
            <a:extLst>
              <a:ext uri="{FF2B5EF4-FFF2-40B4-BE49-F238E27FC236}">
                <a16:creationId xmlns:a16="http://schemas.microsoft.com/office/drawing/2014/main" id="{1FF62EFD-E5D7-4A01-9C9B-60BE4159D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538" y="1198131"/>
            <a:ext cx="4660949" cy="55760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52E47C5-2FF7-4DA3-9B61-1B88B6AFEF74}"/>
              </a:ext>
            </a:extLst>
          </p:cNvPr>
          <p:cNvSpPr/>
          <p:nvPr/>
        </p:nvSpPr>
        <p:spPr>
          <a:xfrm>
            <a:off x="6162259" y="1334063"/>
            <a:ext cx="5857463" cy="2831544"/>
          </a:xfrm>
          <a:prstGeom prst="rect">
            <a:avLst/>
          </a:prstGeom>
          <a:ln>
            <a:solidFill>
              <a:srgbClr val="00B0F0"/>
            </a:solidFill>
          </a:ln>
        </p:spPr>
        <p:txBody>
          <a:bodyPr wrap="square">
            <a:spAutoFit/>
          </a:bodyPr>
          <a:lstStyle/>
          <a:p>
            <a:r>
              <a:rPr lang="en-CA" sz="1600" b="1" dirty="0"/>
              <a:t>In terms of variety of venues categories, the top 5 boroughs are :</a:t>
            </a:r>
          </a:p>
          <a:p>
            <a:endParaRPr lang="en-CA" dirty="0"/>
          </a:p>
          <a:p>
            <a:pPr marL="285750" indent="-285750">
              <a:buFontTx/>
              <a:buChar char="-"/>
            </a:pPr>
            <a:r>
              <a:rPr lang="en-CA" dirty="0"/>
              <a:t>Le Plateau-Mont-Royal</a:t>
            </a:r>
          </a:p>
          <a:p>
            <a:pPr marL="285750" indent="-285750">
              <a:buFontTx/>
              <a:buChar char="-"/>
            </a:pPr>
            <a:r>
              <a:rPr lang="en-CA" dirty="0"/>
              <a:t>Côte-des-Neiges-Notre-Dame-de-Grâce</a:t>
            </a:r>
          </a:p>
          <a:p>
            <a:pPr marL="285750" indent="-285750">
              <a:buFontTx/>
              <a:buChar char="-"/>
            </a:pPr>
            <a:r>
              <a:rPr lang="en-CA" dirty="0"/>
              <a:t>Verdun</a:t>
            </a:r>
          </a:p>
          <a:p>
            <a:pPr marL="285750" indent="-285750">
              <a:buFontTx/>
              <a:buChar char="-"/>
            </a:pPr>
            <a:r>
              <a:rPr lang="en-CA" dirty="0" err="1"/>
              <a:t>Villeray</a:t>
            </a:r>
            <a:r>
              <a:rPr lang="en-CA" dirty="0"/>
              <a:t>-Saint-Michel-Parc-Extension and</a:t>
            </a:r>
          </a:p>
          <a:p>
            <a:pPr marL="285750" indent="-285750">
              <a:buFontTx/>
              <a:buChar char="-"/>
            </a:pPr>
            <a:r>
              <a:rPr lang="en-CA" dirty="0"/>
              <a:t>LaSalle</a:t>
            </a:r>
          </a:p>
          <a:p>
            <a:endParaRPr lang="en-CA" dirty="0"/>
          </a:p>
          <a:p>
            <a:r>
              <a:rPr lang="en-CA" sz="1600" b="1" dirty="0"/>
              <a:t>These boroughs are exactly the same boroughs with higher numbers of venues, whatever the categories of the venues.</a:t>
            </a:r>
          </a:p>
        </p:txBody>
      </p:sp>
    </p:spTree>
    <p:extLst>
      <p:ext uri="{BB962C8B-B14F-4D97-AF65-F5344CB8AC3E}">
        <p14:creationId xmlns:p14="http://schemas.microsoft.com/office/powerpoint/2010/main" val="250691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49B1670-6690-4DA6-9A5D-77184731A76A}"/>
              </a:ext>
            </a:extLst>
          </p:cNvPr>
          <p:cNvSpPr txBox="1"/>
          <p:nvPr/>
        </p:nvSpPr>
        <p:spPr>
          <a:xfrm>
            <a:off x="9512222" y="2459504"/>
            <a:ext cx="2603290" cy="2677656"/>
          </a:xfrm>
          <a:prstGeom prst="rect">
            <a:avLst/>
          </a:prstGeom>
          <a:noFill/>
          <a:ln>
            <a:solidFill>
              <a:srgbClr val="00B0F0"/>
            </a:solidFill>
          </a:ln>
        </p:spPr>
        <p:txBody>
          <a:bodyPr wrap="square" rtlCol="0">
            <a:spAutoFit/>
          </a:bodyPr>
          <a:lstStyle/>
          <a:p>
            <a:pPr algn="just"/>
            <a:r>
              <a:rPr lang="en-CA" sz="2400" dirty="0"/>
              <a:t>Boroughs with higher number of venues categories are concentrated in the </a:t>
            </a:r>
            <a:r>
              <a:rPr lang="en-CA" sz="2400" b="1" dirty="0"/>
              <a:t>center</a:t>
            </a:r>
            <a:r>
              <a:rPr lang="en-CA" sz="2400" dirty="0"/>
              <a:t> and the </a:t>
            </a:r>
            <a:r>
              <a:rPr lang="en-CA" sz="2400" b="1" dirty="0"/>
              <a:t>south</a:t>
            </a:r>
            <a:r>
              <a:rPr lang="en-CA" sz="2400" dirty="0"/>
              <a:t> of the city.</a:t>
            </a:r>
          </a:p>
        </p:txBody>
      </p:sp>
      <p:sp>
        <p:nvSpPr>
          <p:cNvPr id="7" name="Titre 1">
            <a:extLst>
              <a:ext uri="{FF2B5EF4-FFF2-40B4-BE49-F238E27FC236}">
                <a16:creationId xmlns:a16="http://schemas.microsoft.com/office/drawing/2014/main" id="{7E13D754-E1C4-4F0C-A0C5-7B9848145002}"/>
              </a:ext>
            </a:extLst>
          </p:cNvPr>
          <p:cNvSpPr>
            <a:spLocks noGrp="1"/>
          </p:cNvSpPr>
          <p:nvPr>
            <p:ph type="title"/>
          </p:nvPr>
        </p:nvSpPr>
        <p:spPr>
          <a:xfrm>
            <a:off x="996802" y="-366526"/>
            <a:ext cx="11118710" cy="1752599"/>
          </a:xfrm>
        </p:spPr>
        <p:txBody>
          <a:bodyPr>
            <a:normAutofit/>
          </a:bodyPr>
          <a:lstStyle/>
          <a:p>
            <a:r>
              <a:rPr lang="en-CA" sz="4400" dirty="0"/>
              <a:t>Venues categories count per boroughs</a:t>
            </a:r>
          </a:p>
        </p:txBody>
      </p:sp>
      <p:pic>
        <p:nvPicPr>
          <p:cNvPr id="8" name="Image 7">
            <a:extLst>
              <a:ext uri="{FF2B5EF4-FFF2-40B4-BE49-F238E27FC236}">
                <a16:creationId xmlns:a16="http://schemas.microsoft.com/office/drawing/2014/main" id="{1A9108C6-422E-44FC-A270-1EB81252F604}"/>
              </a:ext>
            </a:extLst>
          </p:cNvPr>
          <p:cNvPicPr>
            <a:picLocks noChangeAspect="1"/>
          </p:cNvPicPr>
          <p:nvPr/>
        </p:nvPicPr>
        <p:blipFill>
          <a:blip r:embed="rId2"/>
          <a:stretch>
            <a:fillRect/>
          </a:stretch>
        </p:blipFill>
        <p:spPr>
          <a:xfrm>
            <a:off x="76488" y="1515291"/>
            <a:ext cx="9249815" cy="5289799"/>
          </a:xfrm>
          <a:prstGeom prst="rect">
            <a:avLst/>
          </a:prstGeom>
        </p:spPr>
      </p:pic>
    </p:spTree>
    <p:extLst>
      <p:ext uri="{BB962C8B-B14F-4D97-AF65-F5344CB8AC3E}">
        <p14:creationId xmlns:p14="http://schemas.microsoft.com/office/powerpoint/2010/main" val="222991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7E13D754-E1C4-4F0C-A0C5-7B9848145002}"/>
              </a:ext>
            </a:extLst>
          </p:cNvPr>
          <p:cNvSpPr>
            <a:spLocks noGrp="1"/>
          </p:cNvSpPr>
          <p:nvPr>
            <p:ph type="title"/>
          </p:nvPr>
        </p:nvSpPr>
        <p:spPr>
          <a:xfrm>
            <a:off x="996802" y="-366526"/>
            <a:ext cx="11118710" cy="1752599"/>
          </a:xfrm>
        </p:spPr>
        <p:txBody>
          <a:bodyPr>
            <a:normAutofit/>
          </a:bodyPr>
          <a:lstStyle/>
          <a:p>
            <a:r>
              <a:rPr lang="en-CA" sz="4400" dirty="0"/>
              <a:t>Bringing all information together </a:t>
            </a:r>
          </a:p>
        </p:txBody>
      </p:sp>
      <p:sp>
        <p:nvSpPr>
          <p:cNvPr id="2" name="ZoneTexte 1">
            <a:extLst>
              <a:ext uri="{FF2B5EF4-FFF2-40B4-BE49-F238E27FC236}">
                <a16:creationId xmlns:a16="http://schemas.microsoft.com/office/drawing/2014/main" id="{9F060EAD-74A3-4C49-861F-1E737FF45093}"/>
              </a:ext>
            </a:extLst>
          </p:cNvPr>
          <p:cNvSpPr txBox="1"/>
          <p:nvPr/>
        </p:nvSpPr>
        <p:spPr>
          <a:xfrm>
            <a:off x="1998617" y="939774"/>
            <a:ext cx="9470862" cy="369332"/>
          </a:xfrm>
          <a:prstGeom prst="rect">
            <a:avLst/>
          </a:prstGeom>
          <a:noFill/>
        </p:spPr>
        <p:txBody>
          <a:bodyPr wrap="none" rtlCol="0">
            <a:spAutoFit/>
          </a:bodyPr>
          <a:lstStyle/>
          <a:p>
            <a:r>
              <a:rPr lang="en-CA" dirty="0"/>
              <a:t>Clustering the boroughs based oh their average rental cost and the venues categories within them</a:t>
            </a:r>
          </a:p>
        </p:txBody>
      </p:sp>
      <p:pic>
        <p:nvPicPr>
          <p:cNvPr id="6146" name="Picture 2">
            <a:extLst>
              <a:ext uri="{FF2B5EF4-FFF2-40B4-BE49-F238E27FC236}">
                <a16:creationId xmlns:a16="http://schemas.microsoft.com/office/drawing/2014/main" id="{836A237A-52C2-41F3-B170-3DABE58A8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891" y="1947776"/>
            <a:ext cx="5613696" cy="408536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5B5E5EA1-F5AA-4B41-AA61-9A893E1FD089}"/>
              </a:ext>
            </a:extLst>
          </p:cNvPr>
          <p:cNvPicPr>
            <a:picLocks noChangeAspect="1"/>
          </p:cNvPicPr>
          <p:nvPr/>
        </p:nvPicPr>
        <p:blipFill>
          <a:blip r:embed="rId3"/>
          <a:stretch>
            <a:fillRect/>
          </a:stretch>
        </p:blipFill>
        <p:spPr>
          <a:xfrm>
            <a:off x="7015435" y="2495007"/>
            <a:ext cx="4959574" cy="2349272"/>
          </a:xfrm>
          <a:prstGeom prst="rect">
            <a:avLst/>
          </a:prstGeom>
          <a:ln>
            <a:solidFill>
              <a:srgbClr val="00B0F0"/>
            </a:solidFill>
          </a:ln>
        </p:spPr>
      </p:pic>
    </p:spTree>
    <p:extLst>
      <p:ext uri="{BB962C8B-B14F-4D97-AF65-F5344CB8AC3E}">
        <p14:creationId xmlns:p14="http://schemas.microsoft.com/office/powerpoint/2010/main" val="415603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B78967FA5BA1449C7F3961EAC1C175" ma:contentTypeVersion="12" ma:contentTypeDescription="Crée un document." ma:contentTypeScope="" ma:versionID="d28f5144af154ef184d907c7aad40e54">
  <xsd:schema xmlns:xsd="http://www.w3.org/2001/XMLSchema" xmlns:xs="http://www.w3.org/2001/XMLSchema" xmlns:p="http://schemas.microsoft.com/office/2006/metadata/properties" xmlns:ns3="68838e58-ead4-4c83-a39b-638523547ca2" xmlns:ns4="e73db889-9e09-4a7c-8753-7423f6eb1213" targetNamespace="http://schemas.microsoft.com/office/2006/metadata/properties" ma:root="true" ma:fieldsID="38cd7d5c922aea863e8900a80d2a67b2" ns3:_="" ns4:_="">
    <xsd:import namespace="68838e58-ead4-4c83-a39b-638523547ca2"/>
    <xsd:import namespace="e73db889-9e09-4a7c-8753-7423f6eb12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838e58-ead4-4c83-a39b-638523547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3db889-9e09-4a7c-8753-7423f6eb1213"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element name="SharingHintHash" ma:index="17"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DCABC7-880C-48FC-A0B3-3CA202C0E6C9}">
  <ds:schemaRefs>
    <ds:schemaRef ds:uri="e73db889-9e09-4a7c-8753-7423f6eb1213"/>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8838e58-ead4-4c83-a39b-638523547ca2"/>
    <ds:schemaRef ds:uri="http://www.w3.org/XML/1998/namespace"/>
    <ds:schemaRef ds:uri="http://purl.org/dc/dcmitype/"/>
  </ds:schemaRefs>
</ds:datastoreItem>
</file>

<file path=customXml/itemProps2.xml><?xml version="1.0" encoding="utf-8"?>
<ds:datastoreItem xmlns:ds="http://schemas.openxmlformats.org/officeDocument/2006/customXml" ds:itemID="{5A5E18E2-4917-42DD-AF78-FC56454C0C25}">
  <ds:schemaRefs>
    <ds:schemaRef ds:uri="http://schemas.microsoft.com/sharepoint/v3/contenttype/forms"/>
  </ds:schemaRefs>
</ds:datastoreItem>
</file>

<file path=customXml/itemProps3.xml><?xml version="1.0" encoding="utf-8"?>
<ds:datastoreItem xmlns:ds="http://schemas.openxmlformats.org/officeDocument/2006/customXml" ds:itemID="{0AE46E72-33C3-44BA-84B2-AFD8CEB820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838e58-ead4-4c83-a39b-638523547ca2"/>
    <ds:schemaRef ds:uri="e73db889-9e09-4a7c-8753-7423f6eb12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TM03457496[[fn=Parallaxe]]</Template>
  <TotalTime>973</TotalTime>
  <Words>392</Words>
  <Application>Microsoft Office PowerPoint</Application>
  <PresentationFormat>Grand écran</PresentationFormat>
  <Paragraphs>53</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Corbel</vt:lpstr>
      <vt:lpstr>Parallaxe</vt:lpstr>
      <vt:lpstr>Where to settle in Montreal city </vt:lpstr>
      <vt:lpstr>Contextualization</vt:lpstr>
      <vt:lpstr>Purpose of this study</vt:lpstr>
      <vt:lpstr>Data acquisition and preprocessing</vt:lpstr>
      <vt:lpstr>Average rental cost per boroughs</vt:lpstr>
      <vt:lpstr>Average rental cost per boroughs</vt:lpstr>
      <vt:lpstr>Venues categories count per boroughs</vt:lpstr>
      <vt:lpstr>Venues categories count per boroughs</vt:lpstr>
      <vt:lpstr>Bringing all information together </vt:lpstr>
      <vt:lpstr>Bringing all information together </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Settling in Montreal city</dc:title>
  <dc:creator>Abdesamad Sammah</dc:creator>
  <cp:lastModifiedBy>Abdesamad Sammah</cp:lastModifiedBy>
  <cp:revision>2</cp:revision>
  <dcterms:created xsi:type="dcterms:W3CDTF">2020-07-27T03:28:16Z</dcterms:created>
  <dcterms:modified xsi:type="dcterms:W3CDTF">2020-07-29T12:58:51Z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0x0101003FB78967FA5BA1449C7F3961EAC1C175</vt:lpwstr>
  </property>
</Properties>
</file>