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5.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6.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3" r:id="rId1"/>
  </p:sldMasterIdLst>
  <p:notesMasterIdLst>
    <p:notesMasterId r:id="rId19"/>
  </p:notesMasterIdLst>
  <p:sldIdLst>
    <p:sldId id="288" r:id="rId2"/>
    <p:sldId id="272" r:id="rId3"/>
    <p:sldId id="325" r:id="rId4"/>
    <p:sldId id="311" r:id="rId5"/>
    <p:sldId id="307" r:id="rId6"/>
    <p:sldId id="326" r:id="rId7"/>
    <p:sldId id="327" r:id="rId8"/>
    <p:sldId id="350" r:id="rId9"/>
    <p:sldId id="351" r:id="rId10"/>
    <p:sldId id="329" r:id="rId11"/>
    <p:sldId id="344" r:id="rId12"/>
    <p:sldId id="345" r:id="rId13"/>
    <p:sldId id="296" r:id="rId14"/>
    <p:sldId id="341" r:id="rId15"/>
    <p:sldId id="339" r:id="rId16"/>
    <p:sldId id="352" r:id="rId17"/>
    <p:sldId id="33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0FAA0E8-DA0C-3849-93FF-911D7C7028C1}">
          <p14:sldIdLst/>
        </p14:section>
        <p14:section name="Default Section" id="{27DBBB5B-0EAF-DB4B-95BB-6A32F3264AF8}">
          <p14:sldIdLst/>
        </p14:section>
        <p14:section name="Default Section" id="{AC30437D-B3EF-4E3E-B296-2AA8BD8DCEF1}">
          <p14:sldIdLst>
            <p14:sldId id="288"/>
            <p14:sldId id="272"/>
            <p14:sldId id="325"/>
            <p14:sldId id="311"/>
            <p14:sldId id="307"/>
            <p14:sldId id="326"/>
            <p14:sldId id="327"/>
            <p14:sldId id="350"/>
            <p14:sldId id="351"/>
            <p14:sldId id="329"/>
            <p14:sldId id="344"/>
            <p14:sldId id="345"/>
            <p14:sldId id="296"/>
            <p14:sldId id="341"/>
            <p14:sldId id="339"/>
            <p14:sldId id="352"/>
            <p14:sldId id="332"/>
          </p14:sldIdLst>
        </p14:section>
        <p14:section name="Default Section" id="{EC8DB405-7883-4CBE-A28B-0AAFEAE9A798}">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allistiMonkey hyper" initials="Bh" lastIdx="1" clrIdx="0">
    <p:extLst>
      <p:ext uri="{19B8F6BF-5375-455C-9EA6-DF929625EA0E}">
        <p15:presenceInfo xmlns:p15="http://schemas.microsoft.com/office/powerpoint/2012/main" userId="40ee85a3238265d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5842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28"/>
    <p:restoredTop sz="94694"/>
  </p:normalViewPr>
  <p:slideViewPr>
    <p:cSldViewPr snapToGrid="0" snapToObjects="1">
      <p:cViewPr>
        <p:scale>
          <a:sx n="131" d="100"/>
          <a:sy n="131" d="100"/>
        </p:scale>
        <p:origin x="168"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10-12T13:09:08.488" idx="1">
    <p:pos x="10" y="10"/>
    <p:text/>
    <p:extLst>
      <p:ext uri="{C676402C-5697-4E1C-873F-D02D1690AC5C}">
        <p15:threadingInfo xmlns:p15="http://schemas.microsoft.com/office/powerpoint/2012/main" timeZoneBias="300"/>
      </p:ext>
    </p:extLs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4BDCE90-B9F6-4949-8753-9AEF40A1BDE1}" type="doc">
      <dgm:prSet loTypeId="urn:microsoft.com/office/officeart/2005/8/layout/process2" loCatId="process" qsTypeId="urn:microsoft.com/office/officeart/2005/8/quickstyle/simple1" qsCatId="simple" csTypeId="urn:microsoft.com/office/officeart/2005/8/colors/accent1_2" csCatId="accent1" phldr="1"/>
      <dgm:spPr/>
    </dgm:pt>
    <dgm:pt modelId="{34CD0727-AA22-4B98-B535-409C0A807723}">
      <dgm:prSet phldrT="[Text]" phldr="0"/>
      <dgm:spPr/>
      <dgm:t>
        <a:bodyPr/>
        <a:lstStyle/>
        <a:p>
          <a:pPr rtl="0"/>
          <a:r>
            <a:rPr lang="en" b="0" dirty="0">
              <a:latin typeface="Anaheim"/>
              <a:cs typeface="Arial"/>
            </a:rPr>
            <a:t>8-24 hours of exhaustive and tiring tasks</a:t>
          </a:r>
        </a:p>
      </dgm:t>
    </dgm:pt>
    <dgm:pt modelId="{193B03AD-2F22-44A7-97F8-CE4F4CD8B627}" type="parTrans" cxnId="{428D0EC6-6E3A-48FB-96E3-1329EE28768A}">
      <dgm:prSet/>
      <dgm:spPr/>
      <dgm:t>
        <a:bodyPr/>
        <a:lstStyle/>
        <a:p>
          <a:endParaRPr lang="en-US"/>
        </a:p>
      </dgm:t>
    </dgm:pt>
    <dgm:pt modelId="{B640CE87-F840-4A28-B7D1-FFCE561A98B7}" type="sibTrans" cxnId="{428D0EC6-6E3A-48FB-96E3-1329EE28768A}">
      <dgm:prSet/>
      <dgm:spPr/>
      <dgm:t>
        <a:bodyPr/>
        <a:lstStyle/>
        <a:p>
          <a:endParaRPr lang="en-US"/>
        </a:p>
      </dgm:t>
    </dgm:pt>
    <dgm:pt modelId="{A94F4B3C-867C-427E-99E0-81F8D24D729F}">
      <dgm:prSet phldr="0"/>
      <dgm:spPr/>
      <dgm:t>
        <a:bodyPr/>
        <a:lstStyle/>
        <a:p>
          <a:pPr rtl="0"/>
          <a:r>
            <a:rPr lang="en" b="0" dirty="0">
              <a:latin typeface="Anaheim"/>
              <a:cs typeface="Arial"/>
            </a:rPr>
            <a:t>Requires trained neurologist and clinical visit</a:t>
          </a:r>
        </a:p>
      </dgm:t>
    </dgm:pt>
    <dgm:pt modelId="{07B33BC1-0ECB-421E-87D9-4184E0F7E887}" type="parTrans" cxnId="{A670F4BB-5AC8-4563-9F3C-CDEFC8E97069}">
      <dgm:prSet/>
      <dgm:spPr/>
      <dgm:t>
        <a:bodyPr/>
        <a:lstStyle/>
        <a:p>
          <a:endParaRPr lang="en-US"/>
        </a:p>
      </dgm:t>
    </dgm:pt>
    <dgm:pt modelId="{14097D6C-FAAB-47E3-B05D-D5F1F6AFCEA9}" type="sibTrans" cxnId="{A670F4BB-5AC8-4563-9F3C-CDEFC8E97069}">
      <dgm:prSet/>
      <dgm:spPr/>
      <dgm:t>
        <a:bodyPr/>
        <a:lstStyle/>
        <a:p>
          <a:endParaRPr lang="en-US"/>
        </a:p>
      </dgm:t>
    </dgm:pt>
    <dgm:pt modelId="{EA8537CC-FFBB-4363-B3A0-9B0C334D00D1}" type="pres">
      <dgm:prSet presAssocID="{64BDCE90-B9F6-4949-8753-9AEF40A1BDE1}" presName="linearFlow" presStyleCnt="0">
        <dgm:presLayoutVars>
          <dgm:resizeHandles val="exact"/>
        </dgm:presLayoutVars>
      </dgm:prSet>
      <dgm:spPr/>
    </dgm:pt>
    <dgm:pt modelId="{75CAC2C0-A00D-43C1-BF6A-1AA9D10AB33B}" type="pres">
      <dgm:prSet presAssocID="{34CD0727-AA22-4B98-B535-409C0A807723}" presName="node" presStyleLbl="node1" presStyleIdx="0" presStyleCnt="2">
        <dgm:presLayoutVars>
          <dgm:bulletEnabled val="1"/>
        </dgm:presLayoutVars>
      </dgm:prSet>
      <dgm:spPr>
        <a:solidFill>
          <a:srgbClr val="00B0F0"/>
        </a:solidFill>
      </dgm:spPr>
    </dgm:pt>
    <dgm:pt modelId="{41058F22-EE16-4DC1-8CC1-1003CD60969E}" type="pres">
      <dgm:prSet presAssocID="{B640CE87-F840-4A28-B7D1-FFCE561A98B7}" presName="sibTrans" presStyleLbl="sibTrans2D1" presStyleIdx="0" presStyleCnt="1"/>
      <dgm:spPr>
        <a:solidFill>
          <a:schemeClr val="tx1"/>
        </a:solidFill>
      </dgm:spPr>
    </dgm:pt>
    <dgm:pt modelId="{C83823C8-3A03-4865-B832-1F0DC6D1E7D3}" type="pres">
      <dgm:prSet presAssocID="{B640CE87-F840-4A28-B7D1-FFCE561A98B7}" presName="connectorText" presStyleLbl="sibTrans2D1" presStyleIdx="0" presStyleCnt="1"/>
      <dgm:spPr/>
    </dgm:pt>
    <dgm:pt modelId="{E1A61C20-F518-4407-9D09-AE4B1F5F7A87}" type="pres">
      <dgm:prSet presAssocID="{A94F4B3C-867C-427E-99E0-81F8D24D729F}" presName="node" presStyleLbl="node1" presStyleIdx="1" presStyleCnt="2">
        <dgm:presLayoutVars>
          <dgm:bulletEnabled val="1"/>
        </dgm:presLayoutVars>
      </dgm:prSet>
      <dgm:spPr>
        <a:solidFill>
          <a:srgbClr val="00B0F0"/>
        </a:solidFill>
      </dgm:spPr>
    </dgm:pt>
  </dgm:ptLst>
  <dgm:cxnLst>
    <dgm:cxn modelId="{F5D9191D-AB9E-4196-9E24-55F9E82F2088}" type="presOf" srcId="{34CD0727-AA22-4B98-B535-409C0A807723}" destId="{75CAC2C0-A00D-43C1-BF6A-1AA9D10AB33B}" srcOrd="0" destOrd="0" presId="urn:microsoft.com/office/officeart/2005/8/layout/process2"/>
    <dgm:cxn modelId="{010DE126-E6C0-4E1B-9AB0-7842CD8ADDAA}" type="presOf" srcId="{B640CE87-F840-4A28-B7D1-FFCE561A98B7}" destId="{C83823C8-3A03-4865-B832-1F0DC6D1E7D3}" srcOrd="1" destOrd="0" presId="urn:microsoft.com/office/officeart/2005/8/layout/process2"/>
    <dgm:cxn modelId="{39780941-0ED7-43C7-89B6-73710725333C}" type="presOf" srcId="{B640CE87-F840-4A28-B7D1-FFCE561A98B7}" destId="{41058F22-EE16-4DC1-8CC1-1003CD60969E}" srcOrd="0" destOrd="0" presId="urn:microsoft.com/office/officeart/2005/8/layout/process2"/>
    <dgm:cxn modelId="{1C117B5E-2387-4DFC-8BBA-926C61F6251E}" type="presOf" srcId="{A94F4B3C-867C-427E-99E0-81F8D24D729F}" destId="{E1A61C20-F518-4407-9D09-AE4B1F5F7A87}" srcOrd="0" destOrd="0" presId="urn:microsoft.com/office/officeart/2005/8/layout/process2"/>
    <dgm:cxn modelId="{DD54B565-D7FA-4023-9E9C-F52B33A61C1F}" type="presOf" srcId="{64BDCE90-B9F6-4949-8753-9AEF40A1BDE1}" destId="{EA8537CC-FFBB-4363-B3A0-9B0C334D00D1}" srcOrd="0" destOrd="0" presId="urn:microsoft.com/office/officeart/2005/8/layout/process2"/>
    <dgm:cxn modelId="{A670F4BB-5AC8-4563-9F3C-CDEFC8E97069}" srcId="{64BDCE90-B9F6-4949-8753-9AEF40A1BDE1}" destId="{A94F4B3C-867C-427E-99E0-81F8D24D729F}" srcOrd="1" destOrd="0" parTransId="{07B33BC1-0ECB-421E-87D9-4184E0F7E887}" sibTransId="{14097D6C-FAAB-47E3-B05D-D5F1F6AFCEA9}"/>
    <dgm:cxn modelId="{428D0EC6-6E3A-48FB-96E3-1329EE28768A}" srcId="{64BDCE90-B9F6-4949-8753-9AEF40A1BDE1}" destId="{34CD0727-AA22-4B98-B535-409C0A807723}" srcOrd="0" destOrd="0" parTransId="{193B03AD-2F22-44A7-97F8-CE4F4CD8B627}" sibTransId="{B640CE87-F840-4A28-B7D1-FFCE561A98B7}"/>
    <dgm:cxn modelId="{C1592AE8-F632-423B-BA8C-BE5FB46A1186}" type="presParOf" srcId="{EA8537CC-FFBB-4363-B3A0-9B0C334D00D1}" destId="{75CAC2C0-A00D-43C1-BF6A-1AA9D10AB33B}" srcOrd="0" destOrd="0" presId="urn:microsoft.com/office/officeart/2005/8/layout/process2"/>
    <dgm:cxn modelId="{33791485-C22B-4802-B5B5-8DB71D97EBA9}" type="presParOf" srcId="{EA8537CC-FFBB-4363-B3A0-9B0C334D00D1}" destId="{41058F22-EE16-4DC1-8CC1-1003CD60969E}" srcOrd="1" destOrd="0" presId="urn:microsoft.com/office/officeart/2005/8/layout/process2"/>
    <dgm:cxn modelId="{12AD9D6D-C0BA-40F0-AB5E-2938742A506B}" type="presParOf" srcId="{41058F22-EE16-4DC1-8CC1-1003CD60969E}" destId="{C83823C8-3A03-4865-B832-1F0DC6D1E7D3}" srcOrd="0" destOrd="0" presId="urn:microsoft.com/office/officeart/2005/8/layout/process2"/>
    <dgm:cxn modelId="{E46C4DC2-E467-43A6-ABB8-392318DE37CC}" type="presParOf" srcId="{EA8537CC-FFBB-4363-B3A0-9B0C334D00D1}" destId="{E1A61C20-F518-4407-9D09-AE4B1F5F7A87}" srcOrd="2"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4BDCE90-B9F6-4949-8753-9AEF40A1BDE1}" type="doc">
      <dgm:prSet loTypeId="urn:microsoft.com/office/officeart/2005/8/layout/process2" loCatId="process" qsTypeId="urn:microsoft.com/office/officeart/2005/8/quickstyle/simple1" qsCatId="simple" csTypeId="urn:microsoft.com/office/officeart/2005/8/colors/accent1_2" csCatId="accent1" phldr="1"/>
      <dgm:spPr/>
    </dgm:pt>
    <dgm:pt modelId="{34CD0727-AA22-4B98-B535-409C0A807723}">
      <dgm:prSet phldrT="[Text]" phldr="0"/>
      <dgm:spPr/>
      <dgm:t>
        <a:bodyPr/>
        <a:lstStyle/>
        <a:p>
          <a:pPr rtl="0"/>
          <a:r>
            <a:rPr lang="en" b="0" dirty="0">
              <a:latin typeface="Anaheim"/>
              <a:cs typeface="Courier New"/>
            </a:rPr>
            <a:t>High Risk + High Cost($4-5k)</a:t>
          </a:r>
          <a:br>
            <a:rPr lang="en" b="0" dirty="0">
              <a:latin typeface="Anaheim"/>
              <a:cs typeface="Courier New"/>
            </a:rPr>
          </a:br>
          <a:endParaRPr lang="en" b="0" dirty="0">
            <a:latin typeface="Anaheim"/>
            <a:cs typeface="Courier New"/>
          </a:endParaRPr>
        </a:p>
      </dgm:t>
    </dgm:pt>
    <dgm:pt modelId="{193B03AD-2F22-44A7-97F8-CE4F4CD8B627}" type="parTrans" cxnId="{428D0EC6-6E3A-48FB-96E3-1329EE28768A}">
      <dgm:prSet/>
      <dgm:spPr/>
      <dgm:t>
        <a:bodyPr/>
        <a:lstStyle/>
        <a:p>
          <a:endParaRPr lang="en-US"/>
        </a:p>
      </dgm:t>
    </dgm:pt>
    <dgm:pt modelId="{B640CE87-F840-4A28-B7D1-FFCE561A98B7}" type="sibTrans" cxnId="{428D0EC6-6E3A-48FB-96E3-1329EE28768A}">
      <dgm:prSet/>
      <dgm:spPr/>
      <dgm:t>
        <a:bodyPr/>
        <a:lstStyle/>
        <a:p>
          <a:endParaRPr lang="en-US"/>
        </a:p>
      </dgm:t>
    </dgm:pt>
    <dgm:pt modelId="{93FC4AC5-B3DB-4BEB-B406-9A692BECE560}">
      <dgm:prSet phldr="0"/>
      <dgm:spPr/>
      <dgm:t>
        <a:bodyPr/>
        <a:lstStyle/>
        <a:p>
          <a:pPr rtl="0"/>
          <a:r>
            <a:rPr lang="en" b="0" dirty="0">
              <a:latin typeface="Anaheim"/>
              <a:cs typeface="Courier New"/>
            </a:rPr>
            <a:t>Inaccurate (38%)</a:t>
          </a:r>
          <a:br>
            <a:rPr lang="en" b="0" dirty="0">
              <a:latin typeface="Anaheim"/>
              <a:cs typeface="Courier New"/>
            </a:rPr>
          </a:br>
          <a:endParaRPr lang="en" b="0" dirty="0">
            <a:latin typeface="Anaheim"/>
            <a:cs typeface="Courier New"/>
          </a:endParaRPr>
        </a:p>
      </dgm:t>
    </dgm:pt>
    <dgm:pt modelId="{0897809A-A8BF-4BF6-8E26-6376BE4C40C6}" type="parTrans" cxnId="{16F99B79-BFFE-4E41-A71C-A6AB895A81F1}">
      <dgm:prSet/>
      <dgm:spPr/>
      <dgm:t>
        <a:bodyPr/>
        <a:lstStyle/>
        <a:p>
          <a:endParaRPr lang="en-US"/>
        </a:p>
      </dgm:t>
    </dgm:pt>
    <dgm:pt modelId="{0B44A835-8C5B-4808-A7F3-76E0A9D4E218}" type="sibTrans" cxnId="{16F99B79-BFFE-4E41-A71C-A6AB895A81F1}">
      <dgm:prSet/>
      <dgm:spPr/>
      <dgm:t>
        <a:bodyPr/>
        <a:lstStyle/>
        <a:p>
          <a:endParaRPr lang="en-US"/>
        </a:p>
      </dgm:t>
    </dgm:pt>
    <dgm:pt modelId="{A94F4B3C-867C-427E-99E0-81F8D24D729F}">
      <dgm:prSet phldr="0"/>
      <dgm:spPr/>
      <dgm:t>
        <a:bodyPr/>
        <a:lstStyle/>
        <a:p>
          <a:pPr rtl="0"/>
          <a:r>
            <a:rPr lang="en" b="0" dirty="0">
              <a:latin typeface="Anaheim"/>
              <a:cs typeface="Courier New"/>
            </a:rPr>
            <a:t>1 day – 2 weeks for results</a:t>
          </a:r>
        </a:p>
      </dgm:t>
    </dgm:pt>
    <dgm:pt modelId="{07B33BC1-0ECB-421E-87D9-4184E0F7E887}" type="parTrans" cxnId="{A670F4BB-5AC8-4563-9F3C-CDEFC8E97069}">
      <dgm:prSet/>
      <dgm:spPr/>
      <dgm:t>
        <a:bodyPr/>
        <a:lstStyle/>
        <a:p>
          <a:endParaRPr lang="en-US"/>
        </a:p>
      </dgm:t>
    </dgm:pt>
    <dgm:pt modelId="{14097D6C-FAAB-47E3-B05D-D5F1F6AFCEA9}" type="sibTrans" cxnId="{A670F4BB-5AC8-4563-9F3C-CDEFC8E97069}">
      <dgm:prSet/>
      <dgm:spPr/>
      <dgm:t>
        <a:bodyPr/>
        <a:lstStyle/>
        <a:p>
          <a:endParaRPr lang="en-US"/>
        </a:p>
      </dgm:t>
    </dgm:pt>
    <dgm:pt modelId="{9E700F52-BCC1-45CE-84C6-35E6A69DAC98}">
      <dgm:prSet phldr="0"/>
      <dgm:spPr/>
      <dgm:t>
        <a:bodyPr/>
        <a:lstStyle/>
        <a:p>
          <a:pPr rtl="0"/>
          <a:r>
            <a:rPr lang="en" b="0" dirty="0">
              <a:latin typeface="Anaheim"/>
              <a:cs typeface="Courier New"/>
            </a:rPr>
            <a:t>Requires Trip to supporting facility</a:t>
          </a:r>
          <a:endParaRPr lang="en-US" b="0" dirty="0">
            <a:latin typeface="Anaheim"/>
            <a:cs typeface="Courier New"/>
          </a:endParaRPr>
        </a:p>
      </dgm:t>
    </dgm:pt>
    <dgm:pt modelId="{BD97F955-25CA-4FE0-8CF9-C525D9AE58C9}" type="parTrans" cxnId="{9B91C01B-152E-49FA-A51B-AEEA10DCAAAE}">
      <dgm:prSet/>
      <dgm:spPr/>
      <dgm:t>
        <a:bodyPr/>
        <a:lstStyle/>
        <a:p>
          <a:endParaRPr lang="en-US"/>
        </a:p>
      </dgm:t>
    </dgm:pt>
    <dgm:pt modelId="{C34E8CE3-7FB1-4D5E-B710-68BC85C9EB00}" type="sibTrans" cxnId="{9B91C01B-152E-49FA-A51B-AEEA10DCAAAE}">
      <dgm:prSet/>
      <dgm:spPr/>
      <dgm:t>
        <a:bodyPr/>
        <a:lstStyle/>
        <a:p>
          <a:endParaRPr lang="en-US"/>
        </a:p>
      </dgm:t>
    </dgm:pt>
    <dgm:pt modelId="{EA8537CC-FFBB-4363-B3A0-9B0C334D00D1}" type="pres">
      <dgm:prSet presAssocID="{64BDCE90-B9F6-4949-8753-9AEF40A1BDE1}" presName="linearFlow" presStyleCnt="0">
        <dgm:presLayoutVars>
          <dgm:resizeHandles val="exact"/>
        </dgm:presLayoutVars>
      </dgm:prSet>
      <dgm:spPr/>
    </dgm:pt>
    <dgm:pt modelId="{75CAC2C0-A00D-43C1-BF6A-1AA9D10AB33B}" type="pres">
      <dgm:prSet presAssocID="{34CD0727-AA22-4B98-B535-409C0A807723}" presName="node" presStyleLbl="node1" presStyleIdx="0" presStyleCnt="4">
        <dgm:presLayoutVars>
          <dgm:bulletEnabled val="1"/>
        </dgm:presLayoutVars>
      </dgm:prSet>
      <dgm:spPr>
        <a:solidFill>
          <a:srgbClr val="00B0F0"/>
        </a:solidFill>
      </dgm:spPr>
    </dgm:pt>
    <dgm:pt modelId="{41058F22-EE16-4DC1-8CC1-1003CD60969E}" type="pres">
      <dgm:prSet presAssocID="{B640CE87-F840-4A28-B7D1-FFCE561A98B7}" presName="sibTrans" presStyleLbl="sibTrans2D1" presStyleIdx="0" presStyleCnt="3"/>
      <dgm:spPr>
        <a:solidFill>
          <a:schemeClr val="tx1"/>
        </a:solidFill>
      </dgm:spPr>
    </dgm:pt>
    <dgm:pt modelId="{C83823C8-3A03-4865-B832-1F0DC6D1E7D3}" type="pres">
      <dgm:prSet presAssocID="{B640CE87-F840-4A28-B7D1-FFCE561A98B7}" presName="connectorText" presStyleLbl="sibTrans2D1" presStyleIdx="0" presStyleCnt="3"/>
      <dgm:spPr/>
    </dgm:pt>
    <dgm:pt modelId="{AD3F8317-A355-4DF1-AC82-34DE090474F3}" type="pres">
      <dgm:prSet presAssocID="{93FC4AC5-B3DB-4BEB-B406-9A692BECE560}" presName="node" presStyleLbl="node1" presStyleIdx="1" presStyleCnt="4">
        <dgm:presLayoutVars>
          <dgm:bulletEnabled val="1"/>
        </dgm:presLayoutVars>
      </dgm:prSet>
      <dgm:spPr>
        <a:solidFill>
          <a:srgbClr val="00B0F0"/>
        </a:solidFill>
      </dgm:spPr>
    </dgm:pt>
    <dgm:pt modelId="{893C7651-EDED-4B8E-88C4-ACA9D8A425C6}" type="pres">
      <dgm:prSet presAssocID="{0B44A835-8C5B-4808-A7F3-76E0A9D4E218}" presName="sibTrans" presStyleLbl="sibTrans2D1" presStyleIdx="1" presStyleCnt="3"/>
      <dgm:spPr>
        <a:solidFill>
          <a:schemeClr val="tx1"/>
        </a:solidFill>
      </dgm:spPr>
    </dgm:pt>
    <dgm:pt modelId="{74279FF1-C538-4115-ACBA-A3C229DF8CC0}" type="pres">
      <dgm:prSet presAssocID="{0B44A835-8C5B-4808-A7F3-76E0A9D4E218}" presName="connectorText" presStyleLbl="sibTrans2D1" presStyleIdx="1" presStyleCnt="3"/>
      <dgm:spPr/>
    </dgm:pt>
    <dgm:pt modelId="{E1A61C20-F518-4407-9D09-AE4B1F5F7A87}" type="pres">
      <dgm:prSet presAssocID="{A94F4B3C-867C-427E-99E0-81F8D24D729F}" presName="node" presStyleLbl="node1" presStyleIdx="2" presStyleCnt="4">
        <dgm:presLayoutVars>
          <dgm:bulletEnabled val="1"/>
        </dgm:presLayoutVars>
      </dgm:prSet>
      <dgm:spPr>
        <a:solidFill>
          <a:srgbClr val="00B0F0"/>
        </a:solidFill>
      </dgm:spPr>
    </dgm:pt>
    <dgm:pt modelId="{2FC3567C-8EC5-4FBE-A251-A967DE836B79}" type="pres">
      <dgm:prSet presAssocID="{14097D6C-FAAB-47E3-B05D-D5F1F6AFCEA9}" presName="sibTrans" presStyleLbl="sibTrans2D1" presStyleIdx="2" presStyleCnt="3"/>
      <dgm:spPr>
        <a:solidFill>
          <a:schemeClr val="tx1"/>
        </a:solidFill>
      </dgm:spPr>
    </dgm:pt>
    <dgm:pt modelId="{A6F22DC5-B072-4A17-9A91-AEF651BF55BE}" type="pres">
      <dgm:prSet presAssocID="{14097D6C-FAAB-47E3-B05D-D5F1F6AFCEA9}" presName="connectorText" presStyleLbl="sibTrans2D1" presStyleIdx="2" presStyleCnt="3"/>
      <dgm:spPr/>
    </dgm:pt>
    <dgm:pt modelId="{FB02CB51-6D62-4EEB-9161-2240251745F1}" type="pres">
      <dgm:prSet presAssocID="{9E700F52-BCC1-45CE-84C6-35E6A69DAC98}" presName="node" presStyleLbl="node1" presStyleIdx="3" presStyleCnt="4">
        <dgm:presLayoutVars>
          <dgm:bulletEnabled val="1"/>
        </dgm:presLayoutVars>
      </dgm:prSet>
      <dgm:spPr>
        <a:solidFill>
          <a:srgbClr val="00B0F0"/>
        </a:solidFill>
      </dgm:spPr>
    </dgm:pt>
  </dgm:ptLst>
  <dgm:cxnLst>
    <dgm:cxn modelId="{CADDDB0D-FE21-4C5C-B368-43D992A22B30}" type="presOf" srcId="{14097D6C-FAAB-47E3-B05D-D5F1F6AFCEA9}" destId="{2FC3567C-8EC5-4FBE-A251-A967DE836B79}" srcOrd="0" destOrd="0" presId="urn:microsoft.com/office/officeart/2005/8/layout/process2"/>
    <dgm:cxn modelId="{9B91C01B-152E-49FA-A51B-AEEA10DCAAAE}" srcId="{64BDCE90-B9F6-4949-8753-9AEF40A1BDE1}" destId="{9E700F52-BCC1-45CE-84C6-35E6A69DAC98}" srcOrd="3" destOrd="0" parTransId="{BD97F955-25CA-4FE0-8CF9-C525D9AE58C9}" sibTransId="{C34E8CE3-7FB1-4D5E-B710-68BC85C9EB00}"/>
    <dgm:cxn modelId="{F5D9191D-AB9E-4196-9E24-55F9E82F2088}" type="presOf" srcId="{34CD0727-AA22-4B98-B535-409C0A807723}" destId="{75CAC2C0-A00D-43C1-BF6A-1AA9D10AB33B}" srcOrd="0" destOrd="0" presId="urn:microsoft.com/office/officeart/2005/8/layout/process2"/>
    <dgm:cxn modelId="{010DE126-E6C0-4E1B-9AB0-7842CD8ADDAA}" type="presOf" srcId="{B640CE87-F840-4A28-B7D1-FFCE561A98B7}" destId="{C83823C8-3A03-4865-B832-1F0DC6D1E7D3}" srcOrd="1" destOrd="0" presId="urn:microsoft.com/office/officeart/2005/8/layout/process2"/>
    <dgm:cxn modelId="{39780941-0ED7-43C7-89B6-73710725333C}" type="presOf" srcId="{B640CE87-F840-4A28-B7D1-FFCE561A98B7}" destId="{41058F22-EE16-4DC1-8CC1-1003CD60969E}" srcOrd="0" destOrd="0" presId="urn:microsoft.com/office/officeart/2005/8/layout/process2"/>
    <dgm:cxn modelId="{713BCB4E-81A1-4A5F-9B96-DF966F84C3D2}" type="presOf" srcId="{0B44A835-8C5B-4808-A7F3-76E0A9D4E218}" destId="{893C7651-EDED-4B8E-88C4-ACA9D8A425C6}" srcOrd="0" destOrd="0" presId="urn:microsoft.com/office/officeart/2005/8/layout/process2"/>
    <dgm:cxn modelId="{1C117B5E-2387-4DFC-8BBA-926C61F6251E}" type="presOf" srcId="{A94F4B3C-867C-427E-99E0-81F8D24D729F}" destId="{E1A61C20-F518-4407-9D09-AE4B1F5F7A87}" srcOrd="0" destOrd="0" presId="urn:microsoft.com/office/officeart/2005/8/layout/process2"/>
    <dgm:cxn modelId="{DD54B565-D7FA-4023-9E9C-F52B33A61C1F}" type="presOf" srcId="{64BDCE90-B9F6-4949-8753-9AEF40A1BDE1}" destId="{EA8537CC-FFBB-4363-B3A0-9B0C334D00D1}" srcOrd="0" destOrd="0" presId="urn:microsoft.com/office/officeart/2005/8/layout/process2"/>
    <dgm:cxn modelId="{16F99B79-BFFE-4E41-A71C-A6AB895A81F1}" srcId="{64BDCE90-B9F6-4949-8753-9AEF40A1BDE1}" destId="{93FC4AC5-B3DB-4BEB-B406-9A692BECE560}" srcOrd="1" destOrd="0" parTransId="{0897809A-A8BF-4BF6-8E26-6376BE4C40C6}" sibTransId="{0B44A835-8C5B-4808-A7F3-76E0A9D4E218}"/>
    <dgm:cxn modelId="{F4712EA9-C771-4407-91A6-2953EA3171E3}" type="presOf" srcId="{14097D6C-FAAB-47E3-B05D-D5F1F6AFCEA9}" destId="{A6F22DC5-B072-4A17-9A91-AEF651BF55BE}" srcOrd="1" destOrd="0" presId="urn:microsoft.com/office/officeart/2005/8/layout/process2"/>
    <dgm:cxn modelId="{5224CCAB-0446-4119-89AD-476BCC307E5E}" type="presOf" srcId="{9E700F52-BCC1-45CE-84C6-35E6A69DAC98}" destId="{FB02CB51-6D62-4EEB-9161-2240251745F1}" srcOrd="0" destOrd="0" presId="urn:microsoft.com/office/officeart/2005/8/layout/process2"/>
    <dgm:cxn modelId="{A670F4BB-5AC8-4563-9F3C-CDEFC8E97069}" srcId="{64BDCE90-B9F6-4949-8753-9AEF40A1BDE1}" destId="{A94F4B3C-867C-427E-99E0-81F8D24D729F}" srcOrd="2" destOrd="0" parTransId="{07B33BC1-0ECB-421E-87D9-4184E0F7E887}" sibTransId="{14097D6C-FAAB-47E3-B05D-D5F1F6AFCEA9}"/>
    <dgm:cxn modelId="{428D0EC6-6E3A-48FB-96E3-1329EE28768A}" srcId="{64BDCE90-B9F6-4949-8753-9AEF40A1BDE1}" destId="{34CD0727-AA22-4B98-B535-409C0A807723}" srcOrd="0" destOrd="0" parTransId="{193B03AD-2F22-44A7-97F8-CE4F4CD8B627}" sibTransId="{B640CE87-F840-4A28-B7D1-FFCE561A98B7}"/>
    <dgm:cxn modelId="{1B96F1D2-7AD5-4E0C-B8D1-C6A66E080FC9}" type="presOf" srcId="{93FC4AC5-B3DB-4BEB-B406-9A692BECE560}" destId="{AD3F8317-A355-4DF1-AC82-34DE090474F3}" srcOrd="0" destOrd="0" presId="urn:microsoft.com/office/officeart/2005/8/layout/process2"/>
    <dgm:cxn modelId="{D9C3DCEE-6D92-441A-95AF-7BD865F5C6F0}" type="presOf" srcId="{0B44A835-8C5B-4808-A7F3-76E0A9D4E218}" destId="{74279FF1-C538-4115-ACBA-A3C229DF8CC0}" srcOrd="1" destOrd="0" presId="urn:microsoft.com/office/officeart/2005/8/layout/process2"/>
    <dgm:cxn modelId="{C1592AE8-F632-423B-BA8C-BE5FB46A1186}" type="presParOf" srcId="{EA8537CC-FFBB-4363-B3A0-9B0C334D00D1}" destId="{75CAC2C0-A00D-43C1-BF6A-1AA9D10AB33B}" srcOrd="0" destOrd="0" presId="urn:microsoft.com/office/officeart/2005/8/layout/process2"/>
    <dgm:cxn modelId="{33791485-C22B-4802-B5B5-8DB71D97EBA9}" type="presParOf" srcId="{EA8537CC-FFBB-4363-B3A0-9B0C334D00D1}" destId="{41058F22-EE16-4DC1-8CC1-1003CD60969E}" srcOrd="1" destOrd="0" presId="urn:microsoft.com/office/officeart/2005/8/layout/process2"/>
    <dgm:cxn modelId="{12AD9D6D-C0BA-40F0-AB5E-2938742A506B}" type="presParOf" srcId="{41058F22-EE16-4DC1-8CC1-1003CD60969E}" destId="{C83823C8-3A03-4865-B832-1F0DC6D1E7D3}" srcOrd="0" destOrd="0" presId="urn:microsoft.com/office/officeart/2005/8/layout/process2"/>
    <dgm:cxn modelId="{9DBF6233-71BA-4F6F-A8D7-BDFAA79E7407}" type="presParOf" srcId="{EA8537CC-FFBB-4363-B3A0-9B0C334D00D1}" destId="{AD3F8317-A355-4DF1-AC82-34DE090474F3}" srcOrd="2" destOrd="0" presId="urn:microsoft.com/office/officeart/2005/8/layout/process2"/>
    <dgm:cxn modelId="{1422DF7B-8DED-4691-AD11-424FDCD383F6}" type="presParOf" srcId="{EA8537CC-FFBB-4363-B3A0-9B0C334D00D1}" destId="{893C7651-EDED-4B8E-88C4-ACA9D8A425C6}" srcOrd="3" destOrd="0" presId="urn:microsoft.com/office/officeart/2005/8/layout/process2"/>
    <dgm:cxn modelId="{FF8B0B34-E072-484B-9821-C186A19ABA6F}" type="presParOf" srcId="{893C7651-EDED-4B8E-88C4-ACA9D8A425C6}" destId="{74279FF1-C538-4115-ACBA-A3C229DF8CC0}" srcOrd="0" destOrd="0" presId="urn:microsoft.com/office/officeart/2005/8/layout/process2"/>
    <dgm:cxn modelId="{E46C4DC2-E467-43A6-ABB8-392318DE37CC}" type="presParOf" srcId="{EA8537CC-FFBB-4363-B3A0-9B0C334D00D1}" destId="{E1A61C20-F518-4407-9D09-AE4B1F5F7A87}" srcOrd="4" destOrd="0" presId="urn:microsoft.com/office/officeart/2005/8/layout/process2"/>
    <dgm:cxn modelId="{61F83DC1-E586-41E4-BE58-8AD2EB30852D}" type="presParOf" srcId="{EA8537CC-FFBB-4363-B3A0-9B0C334D00D1}" destId="{2FC3567C-8EC5-4FBE-A251-A967DE836B79}" srcOrd="5" destOrd="0" presId="urn:microsoft.com/office/officeart/2005/8/layout/process2"/>
    <dgm:cxn modelId="{309F05F7-702C-4CDF-8242-4EB345DA7CA1}" type="presParOf" srcId="{2FC3567C-8EC5-4FBE-A251-A967DE836B79}" destId="{A6F22DC5-B072-4A17-9A91-AEF651BF55BE}" srcOrd="0" destOrd="0" presId="urn:microsoft.com/office/officeart/2005/8/layout/process2"/>
    <dgm:cxn modelId="{8AB39007-AC27-4A88-906F-CF26A897A1A2}" type="presParOf" srcId="{EA8537CC-FFBB-4363-B3A0-9B0C334D00D1}" destId="{FB02CB51-6D62-4EEB-9161-2240251745F1}" srcOrd="6" destOrd="0" presId="urn:microsoft.com/office/officeart/2005/8/layout/process2"/>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4BDCE90-B9F6-4949-8753-9AEF40A1BDE1}" type="doc">
      <dgm:prSet loTypeId="urn:microsoft.com/office/officeart/2005/8/layout/process2" loCatId="process" qsTypeId="urn:microsoft.com/office/officeart/2005/8/quickstyle/simple1" qsCatId="simple" csTypeId="urn:microsoft.com/office/officeart/2005/8/colors/accent1_2" csCatId="accent1" phldr="1"/>
      <dgm:spPr/>
    </dgm:pt>
    <dgm:pt modelId="{34CD0727-AA22-4B98-B535-409C0A807723}">
      <dgm:prSet phldrT="[Text]" phldr="0"/>
      <dgm:spPr/>
      <dgm:t>
        <a:bodyPr/>
        <a:lstStyle/>
        <a:p>
          <a:pPr rtl="0"/>
          <a:r>
            <a:rPr lang="en" dirty="0"/>
            <a:t>Very Subjective to the clinican (30-60% accurate)</a:t>
          </a:r>
        </a:p>
      </dgm:t>
    </dgm:pt>
    <dgm:pt modelId="{193B03AD-2F22-44A7-97F8-CE4F4CD8B627}" type="parTrans" cxnId="{428D0EC6-6E3A-48FB-96E3-1329EE28768A}">
      <dgm:prSet/>
      <dgm:spPr/>
      <dgm:t>
        <a:bodyPr/>
        <a:lstStyle/>
        <a:p>
          <a:endParaRPr lang="en-US"/>
        </a:p>
      </dgm:t>
    </dgm:pt>
    <dgm:pt modelId="{B640CE87-F840-4A28-B7D1-FFCE561A98B7}" type="sibTrans" cxnId="{428D0EC6-6E3A-48FB-96E3-1329EE28768A}">
      <dgm:prSet/>
      <dgm:spPr/>
      <dgm:t>
        <a:bodyPr/>
        <a:lstStyle/>
        <a:p>
          <a:endParaRPr lang="en-US"/>
        </a:p>
      </dgm:t>
    </dgm:pt>
    <dgm:pt modelId="{A94F4B3C-867C-427E-99E0-81F8D24D729F}">
      <dgm:prSet phldr="0"/>
      <dgm:spPr/>
      <dgm:t>
        <a:bodyPr/>
        <a:lstStyle/>
        <a:p>
          <a:pPr rtl="0"/>
          <a:r>
            <a:rPr lang="en" b="0" dirty="0">
              <a:latin typeface="Anaheim"/>
              <a:cs typeface="Arial"/>
            </a:rPr>
            <a:t>Little Standardization and Research</a:t>
          </a:r>
        </a:p>
      </dgm:t>
    </dgm:pt>
    <dgm:pt modelId="{07B33BC1-0ECB-421E-87D9-4184E0F7E887}" type="parTrans" cxnId="{A670F4BB-5AC8-4563-9F3C-CDEFC8E97069}">
      <dgm:prSet/>
      <dgm:spPr/>
      <dgm:t>
        <a:bodyPr/>
        <a:lstStyle/>
        <a:p>
          <a:endParaRPr lang="en-US"/>
        </a:p>
      </dgm:t>
    </dgm:pt>
    <dgm:pt modelId="{14097D6C-FAAB-47E3-B05D-D5F1F6AFCEA9}" type="sibTrans" cxnId="{A670F4BB-5AC8-4563-9F3C-CDEFC8E97069}">
      <dgm:prSet/>
      <dgm:spPr/>
      <dgm:t>
        <a:bodyPr/>
        <a:lstStyle/>
        <a:p>
          <a:endParaRPr lang="en-US"/>
        </a:p>
      </dgm:t>
    </dgm:pt>
    <dgm:pt modelId="{EA8537CC-FFBB-4363-B3A0-9B0C334D00D1}" type="pres">
      <dgm:prSet presAssocID="{64BDCE90-B9F6-4949-8753-9AEF40A1BDE1}" presName="linearFlow" presStyleCnt="0">
        <dgm:presLayoutVars>
          <dgm:resizeHandles val="exact"/>
        </dgm:presLayoutVars>
      </dgm:prSet>
      <dgm:spPr/>
    </dgm:pt>
    <dgm:pt modelId="{75CAC2C0-A00D-43C1-BF6A-1AA9D10AB33B}" type="pres">
      <dgm:prSet presAssocID="{34CD0727-AA22-4B98-B535-409C0A807723}" presName="node" presStyleLbl="node1" presStyleIdx="0" presStyleCnt="2">
        <dgm:presLayoutVars>
          <dgm:bulletEnabled val="1"/>
        </dgm:presLayoutVars>
      </dgm:prSet>
      <dgm:spPr>
        <a:solidFill>
          <a:srgbClr val="00B0F0"/>
        </a:solidFill>
      </dgm:spPr>
    </dgm:pt>
    <dgm:pt modelId="{41058F22-EE16-4DC1-8CC1-1003CD60969E}" type="pres">
      <dgm:prSet presAssocID="{B640CE87-F840-4A28-B7D1-FFCE561A98B7}" presName="sibTrans" presStyleLbl="sibTrans2D1" presStyleIdx="0" presStyleCnt="1" custAng="10800000"/>
      <dgm:spPr>
        <a:solidFill>
          <a:schemeClr val="tx1"/>
        </a:solidFill>
      </dgm:spPr>
    </dgm:pt>
    <dgm:pt modelId="{C83823C8-3A03-4865-B832-1F0DC6D1E7D3}" type="pres">
      <dgm:prSet presAssocID="{B640CE87-F840-4A28-B7D1-FFCE561A98B7}" presName="connectorText" presStyleLbl="sibTrans2D1" presStyleIdx="0" presStyleCnt="1"/>
      <dgm:spPr/>
    </dgm:pt>
    <dgm:pt modelId="{E1A61C20-F518-4407-9D09-AE4B1F5F7A87}" type="pres">
      <dgm:prSet presAssocID="{A94F4B3C-867C-427E-99E0-81F8D24D729F}" presName="node" presStyleLbl="node1" presStyleIdx="1" presStyleCnt="2">
        <dgm:presLayoutVars>
          <dgm:bulletEnabled val="1"/>
        </dgm:presLayoutVars>
      </dgm:prSet>
      <dgm:spPr>
        <a:solidFill>
          <a:srgbClr val="00B0F0"/>
        </a:solidFill>
      </dgm:spPr>
    </dgm:pt>
  </dgm:ptLst>
  <dgm:cxnLst>
    <dgm:cxn modelId="{F5D9191D-AB9E-4196-9E24-55F9E82F2088}" type="presOf" srcId="{34CD0727-AA22-4B98-B535-409C0A807723}" destId="{75CAC2C0-A00D-43C1-BF6A-1AA9D10AB33B}" srcOrd="0" destOrd="0" presId="urn:microsoft.com/office/officeart/2005/8/layout/process2"/>
    <dgm:cxn modelId="{010DE126-E6C0-4E1B-9AB0-7842CD8ADDAA}" type="presOf" srcId="{B640CE87-F840-4A28-B7D1-FFCE561A98B7}" destId="{C83823C8-3A03-4865-B832-1F0DC6D1E7D3}" srcOrd="1" destOrd="0" presId="urn:microsoft.com/office/officeart/2005/8/layout/process2"/>
    <dgm:cxn modelId="{39780941-0ED7-43C7-89B6-73710725333C}" type="presOf" srcId="{B640CE87-F840-4A28-B7D1-FFCE561A98B7}" destId="{41058F22-EE16-4DC1-8CC1-1003CD60969E}" srcOrd="0" destOrd="0" presId="urn:microsoft.com/office/officeart/2005/8/layout/process2"/>
    <dgm:cxn modelId="{1C117B5E-2387-4DFC-8BBA-926C61F6251E}" type="presOf" srcId="{A94F4B3C-867C-427E-99E0-81F8D24D729F}" destId="{E1A61C20-F518-4407-9D09-AE4B1F5F7A87}" srcOrd="0" destOrd="0" presId="urn:microsoft.com/office/officeart/2005/8/layout/process2"/>
    <dgm:cxn modelId="{DD54B565-D7FA-4023-9E9C-F52B33A61C1F}" type="presOf" srcId="{64BDCE90-B9F6-4949-8753-9AEF40A1BDE1}" destId="{EA8537CC-FFBB-4363-B3A0-9B0C334D00D1}" srcOrd="0" destOrd="0" presId="urn:microsoft.com/office/officeart/2005/8/layout/process2"/>
    <dgm:cxn modelId="{A670F4BB-5AC8-4563-9F3C-CDEFC8E97069}" srcId="{64BDCE90-B9F6-4949-8753-9AEF40A1BDE1}" destId="{A94F4B3C-867C-427E-99E0-81F8D24D729F}" srcOrd="1" destOrd="0" parTransId="{07B33BC1-0ECB-421E-87D9-4184E0F7E887}" sibTransId="{14097D6C-FAAB-47E3-B05D-D5F1F6AFCEA9}"/>
    <dgm:cxn modelId="{428D0EC6-6E3A-48FB-96E3-1329EE28768A}" srcId="{64BDCE90-B9F6-4949-8753-9AEF40A1BDE1}" destId="{34CD0727-AA22-4B98-B535-409C0A807723}" srcOrd="0" destOrd="0" parTransId="{193B03AD-2F22-44A7-97F8-CE4F4CD8B627}" sibTransId="{B640CE87-F840-4A28-B7D1-FFCE561A98B7}"/>
    <dgm:cxn modelId="{C1592AE8-F632-423B-BA8C-BE5FB46A1186}" type="presParOf" srcId="{EA8537CC-FFBB-4363-B3A0-9B0C334D00D1}" destId="{75CAC2C0-A00D-43C1-BF6A-1AA9D10AB33B}" srcOrd="0" destOrd="0" presId="urn:microsoft.com/office/officeart/2005/8/layout/process2"/>
    <dgm:cxn modelId="{33791485-C22B-4802-B5B5-8DB71D97EBA9}" type="presParOf" srcId="{EA8537CC-FFBB-4363-B3A0-9B0C334D00D1}" destId="{41058F22-EE16-4DC1-8CC1-1003CD60969E}" srcOrd="1" destOrd="0" presId="urn:microsoft.com/office/officeart/2005/8/layout/process2"/>
    <dgm:cxn modelId="{12AD9D6D-C0BA-40F0-AB5E-2938742A506B}" type="presParOf" srcId="{41058F22-EE16-4DC1-8CC1-1003CD60969E}" destId="{C83823C8-3A03-4865-B832-1F0DC6D1E7D3}" srcOrd="0" destOrd="0" presId="urn:microsoft.com/office/officeart/2005/8/layout/process2"/>
    <dgm:cxn modelId="{E46C4DC2-E467-43A6-ABB8-392318DE37CC}" type="presParOf" srcId="{EA8537CC-FFBB-4363-B3A0-9B0C334D00D1}" destId="{E1A61C20-F518-4407-9D09-AE4B1F5F7A87}" srcOrd="2" destOrd="0" presId="urn:microsoft.com/office/officeart/2005/8/layout/process2"/>
  </dgm:cxnLst>
  <dgm:bg/>
  <dgm:whole/>
  <dgm:extLst>
    <a:ext uri="http://schemas.microsoft.com/office/drawing/2008/diagram">
      <dsp:dataModelExt xmlns:dsp="http://schemas.microsoft.com/office/drawing/2008/diagram" relId="rId1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4BDCE90-B9F6-4949-8753-9AEF40A1BDE1}" type="doc">
      <dgm:prSet loTypeId="urn:microsoft.com/office/officeart/2005/8/layout/process2" loCatId="process" qsTypeId="urn:microsoft.com/office/officeart/2005/8/quickstyle/simple1" qsCatId="simple" csTypeId="urn:microsoft.com/office/officeart/2005/8/colors/accent1_2" csCatId="accent1" phldr="1"/>
      <dgm:spPr/>
    </dgm:pt>
    <dgm:pt modelId="{34CD0727-AA22-4B98-B535-409C0A807723}">
      <dgm:prSet phldrT="[Text]" phldr="0"/>
      <dgm:spPr/>
      <dgm:t>
        <a:bodyPr/>
        <a:lstStyle/>
        <a:p>
          <a:pPr rtl="0"/>
          <a:r>
            <a:rPr lang="en" b="0" dirty="0">
              <a:latin typeface="Anaheim"/>
              <a:cs typeface="Arial"/>
            </a:rPr>
            <a:t>Variety of approaches: MRIs, DNA Sequencing, CT scans</a:t>
          </a:r>
        </a:p>
      </dgm:t>
    </dgm:pt>
    <dgm:pt modelId="{193B03AD-2F22-44A7-97F8-CE4F4CD8B627}" type="parTrans" cxnId="{428D0EC6-6E3A-48FB-96E3-1329EE28768A}">
      <dgm:prSet/>
      <dgm:spPr/>
      <dgm:t>
        <a:bodyPr/>
        <a:lstStyle/>
        <a:p>
          <a:endParaRPr lang="en-US"/>
        </a:p>
      </dgm:t>
    </dgm:pt>
    <dgm:pt modelId="{B640CE87-F840-4A28-B7D1-FFCE561A98B7}" type="sibTrans" cxnId="{428D0EC6-6E3A-48FB-96E3-1329EE28768A}">
      <dgm:prSet/>
      <dgm:spPr/>
      <dgm:t>
        <a:bodyPr/>
        <a:lstStyle/>
        <a:p>
          <a:endParaRPr lang="en-US"/>
        </a:p>
      </dgm:t>
    </dgm:pt>
    <dgm:pt modelId="{A94F4B3C-867C-427E-99E0-81F8D24D729F}">
      <dgm:prSet phldr="0"/>
      <dgm:spPr/>
      <dgm:t>
        <a:bodyPr/>
        <a:lstStyle/>
        <a:p>
          <a:pPr rtl="0"/>
          <a:r>
            <a:rPr lang="en" b="0" dirty="0">
              <a:latin typeface="Anaheim"/>
              <a:cs typeface="Arial"/>
            </a:rPr>
            <a:t>Improved</a:t>
          </a:r>
          <a:r>
            <a:rPr lang="en" b="0" baseline="0" dirty="0">
              <a:latin typeface="Anaheim"/>
              <a:cs typeface="Arial"/>
            </a:rPr>
            <a:t> Accuracy, Rapidness, and Accessibility</a:t>
          </a:r>
          <a:endParaRPr lang="en" b="0" dirty="0">
            <a:latin typeface="Anaheim"/>
            <a:cs typeface="Arial"/>
          </a:endParaRPr>
        </a:p>
      </dgm:t>
    </dgm:pt>
    <dgm:pt modelId="{07B33BC1-0ECB-421E-87D9-4184E0F7E887}" type="parTrans" cxnId="{A670F4BB-5AC8-4563-9F3C-CDEFC8E97069}">
      <dgm:prSet/>
      <dgm:spPr/>
      <dgm:t>
        <a:bodyPr/>
        <a:lstStyle/>
        <a:p>
          <a:endParaRPr lang="en-US"/>
        </a:p>
      </dgm:t>
    </dgm:pt>
    <dgm:pt modelId="{14097D6C-FAAB-47E3-B05D-D5F1F6AFCEA9}" type="sibTrans" cxnId="{A670F4BB-5AC8-4563-9F3C-CDEFC8E97069}">
      <dgm:prSet/>
      <dgm:spPr/>
      <dgm:t>
        <a:bodyPr/>
        <a:lstStyle/>
        <a:p>
          <a:endParaRPr lang="en-US"/>
        </a:p>
      </dgm:t>
    </dgm:pt>
    <dgm:pt modelId="{EA8537CC-FFBB-4363-B3A0-9B0C334D00D1}" type="pres">
      <dgm:prSet presAssocID="{64BDCE90-B9F6-4949-8753-9AEF40A1BDE1}" presName="linearFlow" presStyleCnt="0">
        <dgm:presLayoutVars>
          <dgm:resizeHandles val="exact"/>
        </dgm:presLayoutVars>
      </dgm:prSet>
      <dgm:spPr/>
    </dgm:pt>
    <dgm:pt modelId="{75CAC2C0-A00D-43C1-BF6A-1AA9D10AB33B}" type="pres">
      <dgm:prSet presAssocID="{34CD0727-AA22-4B98-B535-409C0A807723}" presName="node" presStyleLbl="node1" presStyleIdx="0" presStyleCnt="2">
        <dgm:presLayoutVars>
          <dgm:bulletEnabled val="1"/>
        </dgm:presLayoutVars>
      </dgm:prSet>
      <dgm:spPr>
        <a:solidFill>
          <a:srgbClr val="00B0F0"/>
        </a:solidFill>
      </dgm:spPr>
    </dgm:pt>
    <dgm:pt modelId="{41058F22-EE16-4DC1-8CC1-1003CD60969E}" type="pres">
      <dgm:prSet presAssocID="{B640CE87-F840-4A28-B7D1-FFCE561A98B7}" presName="sibTrans" presStyleLbl="sibTrans2D1" presStyleIdx="0" presStyleCnt="1"/>
      <dgm:spPr>
        <a:solidFill>
          <a:schemeClr val="tx1"/>
        </a:solidFill>
      </dgm:spPr>
    </dgm:pt>
    <dgm:pt modelId="{C83823C8-3A03-4865-B832-1F0DC6D1E7D3}" type="pres">
      <dgm:prSet presAssocID="{B640CE87-F840-4A28-B7D1-FFCE561A98B7}" presName="connectorText" presStyleLbl="sibTrans2D1" presStyleIdx="0" presStyleCnt="1"/>
      <dgm:spPr/>
    </dgm:pt>
    <dgm:pt modelId="{E1A61C20-F518-4407-9D09-AE4B1F5F7A87}" type="pres">
      <dgm:prSet presAssocID="{A94F4B3C-867C-427E-99E0-81F8D24D729F}" presName="node" presStyleLbl="node1" presStyleIdx="1" presStyleCnt="2">
        <dgm:presLayoutVars>
          <dgm:bulletEnabled val="1"/>
        </dgm:presLayoutVars>
      </dgm:prSet>
      <dgm:spPr>
        <a:solidFill>
          <a:srgbClr val="00B0F0"/>
        </a:solidFill>
      </dgm:spPr>
    </dgm:pt>
  </dgm:ptLst>
  <dgm:cxnLst>
    <dgm:cxn modelId="{F5D9191D-AB9E-4196-9E24-55F9E82F2088}" type="presOf" srcId="{34CD0727-AA22-4B98-B535-409C0A807723}" destId="{75CAC2C0-A00D-43C1-BF6A-1AA9D10AB33B}" srcOrd="0" destOrd="0" presId="urn:microsoft.com/office/officeart/2005/8/layout/process2"/>
    <dgm:cxn modelId="{010DE126-E6C0-4E1B-9AB0-7842CD8ADDAA}" type="presOf" srcId="{B640CE87-F840-4A28-B7D1-FFCE561A98B7}" destId="{C83823C8-3A03-4865-B832-1F0DC6D1E7D3}" srcOrd="1" destOrd="0" presId="urn:microsoft.com/office/officeart/2005/8/layout/process2"/>
    <dgm:cxn modelId="{39780941-0ED7-43C7-89B6-73710725333C}" type="presOf" srcId="{B640CE87-F840-4A28-B7D1-FFCE561A98B7}" destId="{41058F22-EE16-4DC1-8CC1-1003CD60969E}" srcOrd="0" destOrd="0" presId="urn:microsoft.com/office/officeart/2005/8/layout/process2"/>
    <dgm:cxn modelId="{1C117B5E-2387-4DFC-8BBA-926C61F6251E}" type="presOf" srcId="{A94F4B3C-867C-427E-99E0-81F8D24D729F}" destId="{E1A61C20-F518-4407-9D09-AE4B1F5F7A87}" srcOrd="0" destOrd="0" presId="urn:microsoft.com/office/officeart/2005/8/layout/process2"/>
    <dgm:cxn modelId="{DD54B565-D7FA-4023-9E9C-F52B33A61C1F}" type="presOf" srcId="{64BDCE90-B9F6-4949-8753-9AEF40A1BDE1}" destId="{EA8537CC-FFBB-4363-B3A0-9B0C334D00D1}" srcOrd="0" destOrd="0" presId="urn:microsoft.com/office/officeart/2005/8/layout/process2"/>
    <dgm:cxn modelId="{A670F4BB-5AC8-4563-9F3C-CDEFC8E97069}" srcId="{64BDCE90-B9F6-4949-8753-9AEF40A1BDE1}" destId="{A94F4B3C-867C-427E-99E0-81F8D24D729F}" srcOrd="1" destOrd="0" parTransId="{07B33BC1-0ECB-421E-87D9-4184E0F7E887}" sibTransId="{14097D6C-FAAB-47E3-B05D-D5F1F6AFCEA9}"/>
    <dgm:cxn modelId="{428D0EC6-6E3A-48FB-96E3-1329EE28768A}" srcId="{64BDCE90-B9F6-4949-8753-9AEF40A1BDE1}" destId="{34CD0727-AA22-4B98-B535-409C0A807723}" srcOrd="0" destOrd="0" parTransId="{193B03AD-2F22-44A7-97F8-CE4F4CD8B627}" sibTransId="{B640CE87-F840-4A28-B7D1-FFCE561A98B7}"/>
    <dgm:cxn modelId="{C1592AE8-F632-423B-BA8C-BE5FB46A1186}" type="presParOf" srcId="{EA8537CC-FFBB-4363-B3A0-9B0C334D00D1}" destId="{75CAC2C0-A00D-43C1-BF6A-1AA9D10AB33B}" srcOrd="0" destOrd="0" presId="urn:microsoft.com/office/officeart/2005/8/layout/process2"/>
    <dgm:cxn modelId="{33791485-C22B-4802-B5B5-8DB71D97EBA9}" type="presParOf" srcId="{EA8537CC-FFBB-4363-B3A0-9B0C334D00D1}" destId="{41058F22-EE16-4DC1-8CC1-1003CD60969E}" srcOrd="1" destOrd="0" presId="urn:microsoft.com/office/officeart/2005/8/layout/process2"/>
    <dgm:cxn modelId="{12AD9D6D-C0BA-40F0-AB5E-2938742A506B}" type="presParOf" srcId="{41058F22-EE16-4DC1-8CC1-1003CD60969E}" destId="{C83823C8-3A03-4865-B832-1F0DC6D1E7D3}" srcOrd="0" destOrd="0" presId="urn:microsoft.com/office/officeart/2005/8/layout/process2"/>
    <dgm:cxn modelId="{E46C4DC2-E467-43A6-ABB8-392318DE37CC}" type="presParOf" srcId="{EA8537CC-FFBB-4363-B3A0-9B0C334D00D1}" destId="{E1A61C20-F518-4407-9D09-AE4B1F5F7A87}" srcOrd="2"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4BDCE90-B9F6-4949-8753-9AEF40A1BDE1}" type="doc">
      <dgm:prSet loTypeId="urn:microsoft.com/office/officeart/2005/8/layout/process2" loCatId="process" qsTypeId="urn:microsoft.com/office/officeart/2005/8/quickstyle/simple1" qsCatId="simple" csTypeId="urn:microsoft.com/office/officeart/2005/8/colors/accent1_2" csCatId="accent1" phldr="1"/>
      <dgm:spPr/>
    </dgm:pt>
    <dgm:pt modelId="{9E700F52-BCC1-45CE-84C6-35E6A69DAC98}">
      <dgm:prSet phldr="0"/>
      <dgm:spPr>
        <a:solidFill>
          <a:srgbClr val="00B0F0"/>
        </a:solidFill>
      </dgm:spPr>
      <dgm:t>
        <a:bodyPr/>
        <a:lstStyle/>
        <a:p>
          <a:pPr rtl="0"/>
          <a:r>
            <a:rPr lang="en" b="0" dirty="0">
              <a:latin typeface="Anaheim"/>
              <a:cs typeface="Courier New"/>
            </a:rPr>
            <a:t>Physical Apparatus(Cost + Distrubution barriers)</a:t>
          </a:r>
        </a:p>
      </dgm:t>
    </dgm:pt>
    <dgm:pt modelId="{BD97F955-25CA-4FE0-8CF9-C525D9AE58C9}" type="parTrans" cxnId="{9B91C01B-152E-49FA-A51B-AEEA10DCAAAE}">
      <dgm:prSet/>
      <dgm:spPr/>
      <dgm:t>
        <a:bodyPr/>
        <a:lstStyle/>
        <a:p>
          <a:endParaRPr lang="en-US"/>
        </a:p>
      </dgm:t>
    </dgm:pt>
    <dgm:pt modelId="{C34E8CE3-7FB1-4D5E-B710-68BC85C9EB00}" type="sibTrans" cxnId="{9B91C01B-152E-49FA-A51B-AEEA10DCAAAE}">
      <dgm:prSet/>
      <dgm:spPr/>
      <dgm:t>
        <a:bodyPr/>
        <a:lstStyle/>
        <a:p>
          <a:endParaRPr lang="en-US"/>
        </a:p>
      </dgm:t>
    </dgm:pt>
    <dgm:pt modelId="{33049375-279F-4F95-A8CA-EF85356A2BC1}">
      <dgm:prSet phldr="0"/>
      <dgm:spPr/>
      <dgm:t>
        <a:bodyPr/>
        <a:lstStyle/>
        <a:p>
          <a:pPr rtl="0"/>
          <a:r>
            <a:rPr lang="en" b="0" dirty="0">
              <a:latin typeface="Anaheim"/>
              <a:cs typeface="Courier New"/>
            </a:rPr>
            <a:t>Inaccurate and only analyzes one symptom(60-80% accurate)</a:t>
          </a:r>
        </a:p>
      </dgm:t>
    </dgm:pt>
    <dgm:pt modelId="{44A2593A-C512-4336-ABF8-0C3F9815DFF7}" type="parTrans" cxnId="{251F6DD3-05ED-4BC8-A36D-49CE7CA48506}">
      <dgm:prSet/>
      <dgm:spPr/>
      <dgm:t>
        <a:bodyPr/>
        <a:lstStyle/>
        <a:p>
          <a:endParaRPr lang="en-US"/>
        </a:p>
      </dgm:t>
    </dgm:pt>
    <dgm:pt modelId="{51ECFEE2-7EBD-4E60-B7BB-5440BD744B12}" type="sibTrans" cxnId="{251F6DD3-05ED-4BC8-A36D-49CE7CA48506}">
      <dgm:prSet/>
      <dgm:spPr/>
      <dgm:t>
        <a:bodyPr/>
        <a:lstStyle/>
        <a:p>
          <a:endParaRPr lang="en-US"/>
        </a:p>
      </dgm:t>
    </dgm:pt>
    <dgm:pt modelId="{D209EFE8-CD18-4FC7-A7BE-28A77F16A817}">
      <dgm:prSet phldr="0"/>
      <dgm:spPr/>
      <dgm:t>
        <a:bodyPr/>
        <a:lstStyle/>
        <a:p>
          <a:pPr rtl="0"/>
          <a:r>
            <a:rPr lang="en" b="0" dirty="0">
              <a:latin typeface="Anaheim"/>
              <a:cs typeface="Courier New"/>
            </a:rPr>
            <a:t>No Released Public Solution</a:t>
          </a:r>
        </a:p>
      </dgm:t>
    </dgm:pt>
    <dgm:pt modelId="{E642BFE1-5EA6-4131-8561-6C5A8A2BE26A}" type="parTrans" cxnId="{E751AB4A-AED8-4CF2-8B60-EEC0D0F16774}">
      <dgm:prSet/>
      <dgm:spPr/>
      <dgm:t>
        <a:bodyPr/>
        <a:lstStyle/>
        <a:p>
          <a:endParaRPr lang="en-US"/>
        </a:p>
      </dgm:t>
    </dgm:pt>
    <dgm:pt modelId="{E8665271-93C9-4FFB-8140-F86B7C344A9A}" type="sibTrans" cxnId="{E751AB4A-AED8-4CF2-8B60-EEC0D0F16774}">
      <dgm:prSet/>
      <dgm:spPr/>
      <dgm:t>
        <a:bodyPr/>
        <a:lstStyle/>
        <a:p>
          <a:endParaRPr lang="en-US"/>
        </a:p>
      </dgm:t>
    </dgm:pt>
    <dgm:pt modelId="{65BEAAA6-1755-41BE-80A5-EF3AC3FC2E9E}">
      <dgm:prSet phldr="0"/>
      <dgm:spPr>
        <a:solidFill>
          <a:srgbClr val="00B0F0"/>
        </a:solidFill>
      </dgm:spPr>
      <dgm:t>
        <a:bodyPr/>
        <a:lstStyle/>
        <a:p>
          <a:pPr rtl="0"/>
          <a:r>
            <a:rPr lang="en" b="0" dirty="0">
              <a:latin typeface="Anaheim"/>
              <a:cs typeface="Courier New"/>
            </a:rPr>
            <a:t>Mostly used for monitoring not diagnosis</a:t>
          </a:r>
        </a:p>
      </dgm:t>
    </dgm:pt>
    <dgm:pt modelId="{86DF88F6-388F-4C8F-A710-423F2927B43D}" type="parTrans" cxnId="{E8E16D3E-F8B1-483B-9C37-3BDE726B3AC5}">
      <dgm:prSet/>
      <dgm:spPr/>
      <dgm:t>
        <a:bodyPr/>
        <a:lstStyle/>
        <a:p>
          <a:endParaRPr lang="en-US"/>
        </a:p>
      </dgm:t>
    </dgm:pt>
    <dgm:pt modelId="{C87A3CC1-EE8C-4D82-A0C8-236542F7EF0B}" type="sibTrans" cxnId="{E8E16D3E-F8B1-483B-9C37-3BDE726B3AC5}">
      <dgm:prSet/>
      <dgm:spPr/>
      <dgm:t>
        <a:bodyPr/>
        <a:lstStyle/>
        <a:p>
          <a:endParaRPr lang="en-US"/>
        </a:p>
      </dgm:t>
    </dgm:pt>
    <dgm:pt modelId="{EA8537CC-FFBB-4363-B3A0-9B0C334D00D1}" type="pres">
      <dgm:prSet presAssocID="{64BDCE90-B9F6-4949-8753-9AEF40A1BDE1}" presName="linearFlow" presStyleCnt="0">
        <dgm:presLayoutVars>
          <dgm:resizeHandles val="exact"/>
        </dgm:presLayoutVars>
      </dgm:prSet>
      <dgm:spPr/>
    </dgm:pt>
    <dgm:pt modelId="{FB02CB51-6D62-4EEB-9161-2240251745F1}" type="pres">
      <dgm:prSet presAssocID="{9E700F52-BCC1-45CE-84C6-35E6A69DAC98}" presName="node" presStyleLbl="node1" presStyleIdx="0" presStyleCnt="4">
        <dgm:presLayoutVars>
          <dgm:bulletEnabled val="1"/>
        </dgm:presLayoutVars>
      </dgm:prSet>
      <dgm:spPr/>
    </dgm:pt>
    <dgm:pt modelId="{C0D170ED-8344-472A-99D1-7306133E5946}" type="pres">
      <dgm:prSet presAssocID="{C34E8CE3-7FB1-4D5E-B710-68BC85C9EB00}" presName="sibTrans" presStyleLbl="sibTrans2D1" presStyleIdx="0" presStyleCnt="3"/>
      <dgm:spPr>
        <a:solidFill>
          <a:schemeClr val="tx1"/>
        </a:solidFill>
      </dgm:spPr>
    </dgm:pt>
    <dgm:pt modelId="{2D584DB0-C26A-4885-AE86-82619E13FE10}" type="pres">
      <dgm:prSet presAssocID="{C34E8CE3-7FB1-4D5E-B710-68BC85C9EB00}" presName="connectorText" presStyleLbl="sibTrans2D1" presStyleIdx="0" presStyleCnt="3"/>
      <dgm:spPr/>
    </dgm:pt>
    <dgm:pt modelId="{899C3CAB-7CCB-4D0F-A7D3-554FF03FE1AB}" type="pres">
      <dgm:prSet presAssocID="{65BEAAA6-1755-41BE-80A5-EF3AC3FC2E9E}" presName="node" presStyleLbl="node1" presStyleIdx="1" presStyleCnt="4">
        <dgm:presLayoutVars>
          <dgm:bulletEnabled val="1"/>
        </dgm:presLayoutVars>
      </dgm:prSet>
      <dgm:spPr/>
    </dgm:pt>
    <dgm:pt modelId="{AEE23D76-1E7E-4D90-AD7E-90E16862F4FD}" type="pres">
      <dgm:prSet presAssocID="{C87A3CC1-EE8C-4D82-A0C8-236542F7EF0B}" presName="sibTrans" presStyleLbl="sibTrans2D1" presStyleIdx="1" presStyleCnt="3"/>
      <dgm:spPr/>
    </dgm:pt>
    <dgm:pt modelId="{373663F3-5990-4C8E-9B69-C872A4D6A0F9}" type="pres">
      <dgm:prSet presAssocID="{C87A3CC1-EE8C-4D82-A0C8-236542F7EF0B}" presName="connectorText" presStyleLbl="sibTrans2D1" presStyleIdx="1" presStyleCnt="3"/>
      <dgm:spPr/>
    </dgm:pt>
    <dgm:pt modelId="{9A30FD44-8A24-4378-805C-8E111E376DBB}" type="pres">
      <dgm:prSet presAssocID="{33049375-279F-4F95-A8CA-EF85356A2BC1}" presName="node" presStyleLbl="node1" presStyleIdx="2" presStyleCnt="4">
        <dgm:presLayoutVars>
          <dgm:bulletEnabled val="1"/>
        </dgm:presLayoutVars>
      </dgm:prSet>
      <dgm:spPr>
        <a:solidFill>
          <a:srgbClr val="00B0F0"/>
        </a:solidFill>
      </dgm:spPr>
    </dgm:pt>
    <dgm:pt modelId="{959D47C9-60CE-4439-AB26-D8659F35B17C}" type="pres">
      <dgm:prSet presAssocID="{51ECFEE2-7EBD-4E60-B7BB-5440BD744B12}" presName="sibTrans" presStyleLbl="sibTrans2D1" presStyleIdx="2" presStyleCnt="3"/>
      <dgm:spPr/>
    </dgm:pt>
    <dgm:pt modelId="{B81A369B-0E4F-45DA-8691-681890725E91}" type="pres">
      <dgm:prSet presAssocID="{51ECFEE2-7EBD-4E60-B7BB-5440BD744B12}" presName="connectorText" presStyleLbl="sibTrans2D1" presStyleIdx="2" presStyleCnt="3"/>
      <dgm:spPr/>
    </dgm:pt>
    <dgm:pt modelId="{C4E7E397-F777-4527-86C6-E2BAAA247393}" type="pres">
      <dgm:prSet presAssocID="{D209EFE8-CD18-4FC7-A7BE-28A77F16A817}" presName="node" presStyleLbl="node1" presStyleIdx="3" presStyleCnt="4">
        <dgm:presLayoutVars>
          <dgm:bulletEnabled val="1"/>
        </dgm:presLayoutVars>
      </dgm:prSet>
      <dgm:spPr/>
    </dgm:pt>
  </dgm:ptLst>
  <dgm:cxnLst>
    <dgm:cxn modelId="{9B91C01B-152E-49FA-A51B-AEEA10DCAAAE}" srcId="{64BDCE90-B9F6-4949-8753-9AEF40A1BDE1}" destId="{9E700F52-BCC1-45CE-84C6-35E6A69DAC98}" srcOrd="0" destOrd="0" parTransId="{BD97F955-25CA-4FE0-8CF9-C525D9AE58C9}" sibTransId="{C34E8CE3-7FB1-4D5E-B710-68BC85C9EB00}"/>
    <dgm:cxn modelId="{C56CA12E-8085-4FA8-AB0C-C31CAACBB367}" type="presOf" srcId="{33049375-279F-4F95-A8CA-EF85356A2BC1}" destId="{9A30FD44-8A24-4378-805C-8E111E376DBB}" srcOrd="0" destOrd="0" presId="urn:microsoft.com/office/officeart/2005/8/layout/process2"/>
    <dgm:cxn modelId="{E8E16D3E-F8B1-483B-9C37-3BDE726B3AC5}" srcId="{64BDCE90-B9F6-4949-8753-9AEF40A1BDE1}" destId="{65BEAAA6-1755-41BE-80A5-EF3AC3FC2E9E}" srcOrd="1" destOrd="0" parTransId="{86DF88F6-388F-4C8F-A710-423F2927B43D}" sibTransId="{C87A3CC1-EE8C-4D82-A0C8-236542F7EF0B}"/>
    <dgm:cxn modelId="{E751AB4A-AED8-4CF2-8B60-EEC0D0F16774}" srcId="{64BDCE90-B9F6-4949-8753-9AEF40A1BDE1}" destId="{D209EFE8-CD18-4FC7-A7BE-28A77F16A817}" srcOrd="3" destOrd="0" parTransId="{E642BFE1-5EA6-4131-8561-6C5A8A2BE26A}" sibTransId="{E8665271-93C9-4FFB-8140-F86B7C344A9A}"/>
    <dgm:cxn modelId="{DD54B565-D7FA-4023-9E9C-F52B33A61C1F}" type="presOf" srcId="{64BDCE90-B9F6-4949-8753-9AEF40A1BDE1}" destId="{EA8537CC-FFBB-4363-B3A0-9B0C334D00D1}" srcOrd="0" destOrd="0" presId="urn:microsoft.com/office/officeart/2005/8/layout/process2"/>
    <dgm:cxn modelId="{4ACDE3A4-0E15-4157-86FB-F9F47E6583F3}" type="presOf" srcId="{51ECFEE2-7EBD-4E60-B7BB-5440BD744B12}" destId="{B81A369B-0E4F-45DA-8691-681890725E91}" srcOrd="1" destOrd="0" presId="urn:microsoft.com/office/officeart/2005/8/layout/process2"/>
    <dgm:cxn modelId="{895957AF-19B4-42F1-A61F-93FABA768FD0}" type="presOf" srcId="{C34E8CE3-7FB1-4D5E-B710-68BC85C9EB00}" destId="{C0D170ED-8344-472A-99D1-7306133E5946}" srcOrd="0" destOrd="0" presId="urn:microsoft.com/office/officeart/2005/8/layout/process2"/>
    <dgm:cxn modelId="{4587BAAF-86CF-4AD1-8620-8645EF8CE7DF}" type="presOf" srcId="{C34E8CE3-7FB1-4D5E-B710-68BC85C9EB00}" destId="{2D584DB0-C26A-4885-AE86-82619E13FE10}" srcOrd="1" destOrd="0" presId="urn:microsoft.com/office/officeart/2005/8/layout/process2"/>
    <dgm:cxn modelId="{251F6DD3-05ED-4BC8-A36D-49CE7CA48506}" srcId="{64BDCE90-B9F6-4949-8753-9AEF40A1BDE1}" destId="{33049375-279F-4F95-A8CA-EF85356A2BC1}" srcOrd="2" destOrd="0" parTransId="{44A2593A-C512-4336-ABF8-0C3F9815DFF7}" sibTransId="{51ECFEE2-7EBD-4E60-B7BB-5440BD744B12}"/>
    <dgm:cxn modelId="{1F8568D8-FC56-474A-8955-572E64DF872C}" type="presOf" srcId="{C87A3CC1-EE8C-4D82-A0C8-236542F7EF0B}" destId="{373663F3-5990-4C8E-9B69-C872A4D6A0F9}" srcOrd="1" destOrd="0" presId="urn:microsoft.com/office/officeart/2005/8/layout/process2"/>
    <dgm:cxn modelId="{0ED365DD-D8BA-4988-97A9-69B87FCC6BA0}" type="presOf" srcId="{9E700F52-BCC1-45CE-84C6-35E6A69DAC98}" destId="{FB02CB51-6D62-4EEB-9161-2240251745F1}" srcOrd="0" destOrd="0" presId="urn:microsoft.com/office/officeart/2005/8/layout/process2"/>
    <dgm:cxn modelId="{E899AFE6-9B8E-4DAE-AAF2-E67DDA2E145C}" type="presOf" srcId="{D209EFE8-CD18-4FC7-A7BE-28A77F16A817}" destId="{C4E7E397-F777-4527-86C6-E2BAAA247393}" srcOrd="0" destOrd="0" presId="urn:microsoft.com/office/officeart/2005/8/layout/process2"/>
    <dgm:cxn modelId="{D2AF10EB-C9D1-4969-8E87-31F0423A8F26}" type="presOf" srcId="{C87A3CC1-EE8C-4D82-A0C8-236542F7EF0B}" destId="{AEE23D76-1E7E-4D90-AD7E-90E16862F4FD}" srcOrd="0" destOrd="0" presId="urn:microsoft.com/office/officeart/2005/8/layout/process2"/>
    <dgm:cxn modelId="{420C89EE-FF3B-4014-8B22-B9AD36BCFD89}" type="presOf" srcId="{65BEAAA6-1755-41BE-80A5-EF3AC3FC2E9E}" destId="{899C3CAB-7CCB-4D0F-A7D3-554FF03FE1AB}" srcOrd="0" destOrd="0" presId="urn:microsoft.com/office/officeart/2005/8/layout/process2"/>
    <dgm:cxn modelId="{B90982F9-3387-4641-B5D2-5755EACE408E}" type="presOf" srcId="{51ECFEE2-7EBD-4E60-B7BB-5440BD744B12}" destId="{959D47C9-60CE-4439-AB26-D8659F35B17C}" srcOrd="0" destOrd="0" presId="urn:microsoft.com/office/officeart/2005/8/layout/process2"/>
    <dgm:cxn modelId="{F31BD99C-2D54-4E19-918A-82B8618D5E9B}" type="presParOf" srcId="{EA8537CC-FFBB-4363-B3A0-9B0C334D00D1}" destId="{FB02CB51-6D62-4EEB-9161-2240251745F1}" srcOrd="0" destOrd="0" presId="urn:microsoft.com/office/officeart/2005/8/layout/process2"/>
    <dgm:cxn modelId="{A4A415F5-533F-41C0-BE2B-77EE67E5E28A}" type="presParOf" srcId="{EA8537CC-FFBB-4363-B3A0-9B0C334D00D1}" destId="{C0D170ED-8344-472A-99D1-7306133E5946}" srcOrd="1" destOrd="0" presId="urn:microsoft.com/office/officeart/2005/8/layout/process2"/>
    <dgm:cxn modelId="{248713E4-C423-4769-828B-24267781107C}" type="presParOf" srcId="{C0D170ED-8344-472A-99D1-7306133E5946}" destId="{2D584DB0-C26A-4885-AE86-82619E13FE10}" srcOrd="0" destOrd="0" presId="urn:microsoft.com/office/officeart/2005/8/layout/process2"/>
    <dgm:cxn modelId="{3D099DAA-253B-41BB-8527-082C5DB3EDF7}" type="presParOf" srcId="{EA8537CC-FFBB-4363-B3A0-9B0C334D00D1}" destId="{899C3CAB-7CCB-4D0F-A7D3-554FF03FE1AB}" srcOrd="2" destOrd="0" presId="urn:microsoft.com/office/officeart/2005/8/layout/process2"/>
    <dgm:cxn modelId="{4BDFC11E-805E-46D8-BC13-71A30A3D445A}" type="presParOf" srcId="{EA8537CC-FFBB-4363-B3A0-9B0C334D00D1}" destId="{AEE23D76-1E7E-4D90-AD7E-90E16862F4FD}" srcOrd="3" destOrd="0" presId="urn:microsoft.com/office/officeart/2005/8/layout/process2"/>
    <dgm:cxn modelId="{96C849AB-A0DC-4B2E-BF51-134CF5DEC880}" type="presParOf" srcId="{AEE23D76-1E7E-4D90-AD7E-90E16862F4FD}" destId="{373663F3-5990-4C8E-9B69-C872A4D6A0F9}" srcOrd="0" destOrd="0" presId="urn:microsoft.com/office/officeart/2005/8/layout/process2"/>
    <dgm:cxn modelId="{C5AE27C7-3EAF-481C-96C6-E27ADA6C1C84}" type="presParOf" srcId="{EA8537CC-FFBB-4363-B3A0-9B0C334D00D1}" destId="{9A30FD44-8A24-4378-805C-8E111E376DBB}" srcOrd="4" destOrd="0" presId="urn:microsoft.com/office/officeart/2005/8/layout/process2"/>
    <dgm:cxn modelId="{A8C517A3-708A-44E4-8110-1AD45F764E51}" type="presParOf" srcId="{EA8537CC-FFBB-4363-B3A0-9B0C334D00D1}" destId="{959D47C9-60CE-4439-AB26-D8659F35B17C}" srcOrd="5" destOrd="0" presId="urn:microsoft.com/office/officeart/2005/8/layout/process2"/>
    <dgm:cxn modelId="{ECFAB032-53DA-410B-BD80-4CF4E04792D7}" type="presParOf" srcId="{959D47C9-60CE-4439-AB26-D8659F35B17C}" destId="{B81A369B-0E4F-45DA-8691-681890725E91}" srcOrd="0" destOrd="0" presId="urn:microsoft.com/office/officeart/2005/8/layout/process2"/>
    <dgm:cxn modelId="{740E6398-BA32-4EA8-88C5-34D5F23C7895}" type="presParOf" srcId="{EA8537CC-FFBB-4363-B3A0-9B0C334D00D1}" destId="{C4E7E397-F777-4527-86C6-E2BAAA247393}" srcOrd="6" destOrd="0" presId="urn:microsoft.com/office/officeart/2005/8/layout/process2"/>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4BDCE90-B9F6-4949-8753-9AEF40A1BDE1}" type="doc">
      <dgm:prSet loTypeId="urn:microsoft.com/office/officeart/2005/8/layout/process2" loCatId="process" qsTypeId="urn:microsoft.com/office/officeart/2005/8/quickstyle/simple1" qsCatId="simple" csTypeId="urn:microsoft.com/office/officeart/2005/8/colors/accent1_2" csCatId="accent1" phldr="1"/>
      <dgm:spPr/>
    </dgm:pt>
    <dgm:pt modelId="{EA8537CC-FFBB-4363-B3A0-9B0C334D00D1}" type="pres">
      <dgm:prSet presAssocID="{64BDCE90-B9F6-4949-8753-9AEF40A1BDE1}" presName="linearFlow" presStyleCnt="0">
        <dgm:presLayoutVars>
          <dgm:resizeHandles val="exact"/>
        </dgm:presLayoutVars>
      </dgm:prSet>
      <dgm:spPr/>
    </dgm:pt>
  </dgm:ptLst>
  <dgm:cxnLst>
    <dgm:cxn modelId="{DD54B565-D7FA-4023-9E9C-F52B33A61C1F}" type="presOf" srcId="{64BDCE90-B9F6-4949-8753-9AEF40A1BDE1}" destId="{EA8537CC-FFBB-4363-B3A0-9B0C334D00D1}" srcOrd="0"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4BDCE90-B9F6-4949-8753-9AEF40A1BDE1}" type="doc">
      <dgm:prSet loTypeId="urn:microsoft.com/office/officeart/2005/8/layout/process2" loCatId="process" qsTypeId="urn:microsoft.com/office/officeart/2005/8/quickstyle/simple1" qsCatId="simple" csTypeId="urn:microsoft.com/office/officeart/2005/8/colors/accent1_2" csCatId="accent1" phldr="1"/>
      <dgm:spPr/>
    </dgm:pt>
    <dgm:pt modelId="{EA8537CC-FFBB-4363-B3A0-9B0C334D00D1}" type="pres">
      <dgm:prSet presAssocID="{64BDCE90-B9F6-4949-8753-9AEF40A1BDE1}" presName="linearFlow" presStyleCnt="0">
        <dgm:presLayoutVars>
          <dgm:resizeHandles val="exact"/>
        </dgm:presLayoutVars>
      </dgm:prSet>
      <dgm:spPr/>
    </dgm:pt>
  </dgm:ptLst>
  <dgm:cxnLst>
    <dgm:cxn modelId="{DD54B565-D7FA-4023-9E9C-F52B33A61C1F}" type="presOf" srcId="{64BDCE90-B9F6-4949-8753-9AEF40A1BDE1}" destId="{EA8537CC-FFBB-4363-B3A0-9B0C334D00D1}" srcOrd="0"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87C2B91-7196-4352-B471-57271A73748F}" type="doc">
      <dgm:prSet loTypeId="urn:microsoft.com/office/officeart/2009/3/layout/HorizontalOrganizationChart" loCatId="hierarchy" qsTypeId="urn:microsoft.com/office/officeart/2005/8/quickstyle/simple1" qsCatId="simple" csTypeId="urn:microsoft.com/office/officeart/2005/8/colors/accent1_2" csCatId="accent1" phldr="1"/>
      <dgm:spPr/>
      <dgm:t>
        <a:bodyPr/>
        <a:lstStyle/>
        <a:p>
          <a:endParaRPr lang="en-US"/>
        </a:p>
      </dgm:t>
    </dgm:pt>
    <dgm:pt modelId="{7A797687-01A8-406F-B596-B5981BD49DD6}">
      <dgm:prSet phldrT="[Text]"/>
      <dgm:spPr/>
      <dgm:t>
        <a:bodyPr/>
        <a:lstStyle/>
        <a:p>
          <a:r>
            <a:rPr lang="en-US" dirty="0"/>
            <a:t>De-identified Data</a:t>
          </a:r>
        </a:p>
      </dgm:t>
    </dgm:pt>
    <dgm:pt modelId="{2DA4A099-D3F5-4F21-9046-1AE4452DF6B4}" type="parTrans" cxnId="{4DE09985-4C82-4736-81F6-4C567E3D7788}">
      <dgm:prSet/>
      <dgm:spPr/>
      <dgm:t>
        <a:bodyPr/>
        <a:lstStyle/>
        <a:p>
          <a:endParaRPr lang="en-US"/>
        </a:p>
      </dgm:t>
    </dgm:pt>
    <dgm:pt modelId="{5177BD99-FDB7-4C3C-BDB8-B5DA04173072}" type="sibTrans" cxnId="{4DE09985-4C82-4736-81F6-4C567E3D7788}">
      <dgm:prSet/>
      <dgm:spPr/>
      <dgm:t>
        <a:bodyPr/>
        <a:lstStyle/>
        <a:p>
          <a:endParaRPr lang="en-US"/>
        </a:p>
      </dgm:t>
    </dgm:pt>
    <dgm:pt modelId="{37CB74A6-0743-4327-A37B-B4B5DB9CDA86}">
      <dgm:prSet phldrT="[Text]"/>
      <dgm:spPr/>
      <dgm:t>
        <a:bodyPr/>
        <a:lstStyle/>
        <a:p>
          <a:r>
            <a:rPr lang="en-US" dirty="0"/>
            <a:t>Saccade data from University College London from gaze-following task</a:t>
          </a:r>
        </a:p>
      </dgm:t>
    </dgm:pt>
    <dgm:pt modelId="{2AC85C84-A628-49CB-9831-4546BAB9AFF2}" type="parTrans" cxnId="{79F1F97F-8D69-40C2-96DC-739446479DB5}">
      <dgm:prSet/>
      <dgm:spPr/>
      <dgm:t>
        <a:bodyPr/>
        <a:lstStyle/>
        <a:p>
          <a:endParaRPr lang="en-US"/>
        </a:p>
      </dgm:t>
    </dgm:pt>
    <dgm:pt modelId="{E2DEFB45-0981-435E-83A0-ACAB2699FBE6}" type="sibTrans" cxnId="{79F1F97F-8D69-40C2-96DC-739446479DB5}">
      <dgm:prSet/>
      <dgm:spPr/>
      <dgm:t>
        <a:bodyPr/>
        <a:lstStyle/>
        <a:p>
          <a:endParaRPr lang="en-US"/>
        </a:p>
      </dgm:t>
    </dgm:pt>
    <dgm:pt modelId="{1EAC6BA5-D313-4537-BDBD-3F492A904BD9}">
      <dgm:prSet phldrT="[Text]"/>
      <dgm:spPr/>
      <dgm:t>
        <a:bodyPr/>
        <a:lstStyle/>
        <a:p>
          <a:r>
            <a:rPr lang="en-US" dirty="0"/>
            <a:t>Contains data on both PD patients and healthy patients</a:t>
          </a:r>
        </a:p>
      </dgm:t>
    </dgm:pt>
    <dgm:pt modelId="{4C5417C1-AC4C-422A-B2F5-9AF1FAF28088}" type="parTrans" cxnId="{97D360F0-9313-44CA-B4DB-D9A3E0D853C6}">
      <dgm:prSet/>
      <dgm:spPr/>
      <dgm:t>
        <a:bodyPr/>
        <a:lstStyle/>
        <a:p>
          <a:endParaRPr lang="en-US"/>
        </a:p>
      </dgm:t>
    </dgm:pt>
    <dgm:pt modelId="{9E16B8E6-B50F-4CED-B148-CFE73350AB10}" type="sibTrans" cxnId="{97D360F0-9313-44CA-B4DB-D9A3E0D853C6}">
      <dgm:prSet/>
      <dgm:spPr/>
      <dgm:t>
        <a:bodyPr/>
        <a:lstStyle/>
        <a:p>
          <a:endParaRPr lang="en-US"/>
        </a:p>
      </dgm:t>
    </dgm:pt>
    <dgm:pt modelId="{B632D48E-0328-4655-8DB6-081FE67C7512}">
      <dgm:prSet phldrT="[Text]"/>
      <dgm:spPr/>
      <dgm:t>
        <a:bodyPr/>
        <a:lstStyle/>
        <a:p>
          <a:r>
            <a:rPr lang="en-US" dirty="0"/>
            <a:t>Also provides PD severity on a scale of 1-5</a:t>
          </a:r>
        </a:p>
      </dgm:t>
    </dgm:pt>
    <dgm:pt modelId="{313837BE-8114-48C1-9BC2-8C33ACEDBC34}" type="parTrans" cxnId="{34E4FDAF-516C-41C6-B9BA-FB2C6B77DD87}">
      <dgm:prSet/>
      <dgm:spPr/>
      <dgm:t>
        <a:bodyPr/>
        <a:lstStyle/>
        <a:p>
          <a:endParaRPr lang="en-US"/>
        </a:p>
      </dgm:t>
    </dgm:pt>
    <dgm:pt modelId="{5E1F3940-07CC-4424-A3CE-E31F359455B5}" type="sibTrans" cxnId="{34E4FDAF-516C-41C6-B9BA-FB2C6B77DD87}">
      <dgm:prSet/>
      <dgm:spPr/>
      <dgm:t>
        <a:bodyPr/>
        <a:lstStyle/>
        <a:p>
          <a:endParaRPr lang="en-US"/>
        </a:p>
      </dgm:t>
    </dgm:pt>
    <dgm:pt modelId="{3F2D766E-1BBA-4F4D-A41E-A52574E214B1}">
      <dgm:prSet phldrT="[Text]"/>
      <dgm:spPr/>
      <dgm:t>
        <a:bodyPr/>
        <a:lstStyle/>
        <a:p>
          <a:r>
            <a:rPr lang="en-US" dirty="0"/>
            <a:t>EBR data from Griffith University from reading Task</a:t>
          </a:r>
        </a:p>
      </dgm:t>
    </dgm:pt>
    <dgm:pt modelId="{2435C1ED-0FF7-4BE8-AACE-206F48131E5A}" type="parTrans" cxnId="{6EDA3165-A49A-4E46-9A4D-2AC6193B670C}">
      <dgm:prSet/>
      <dgm:spPr/>
      <dgm:t>
        <a:bodyPr/>
        <a:lstStyle/>
        <a:p>
          <a:endParaRPr lang="en-US"/>
        </a:p>
      </dgm:t>
    </dgm:pt>
    <dgm:pt modelId="{16408DDF-E583-4B71-8E14-654CB55CCD8E}" type="sibTrans" cxnId="{6EDA3165-A49A-4E46-9A4D-2AC6193B670C}">
      <dgm:prSet/>
      <dgm:spPr/>
      <dgm:t>
        <a:bodyPr/>
        <a:lstStyle/>
        <a:p>
          <a:endParaRPr lang="en-US"/>
        </a:p>
      </dgm:t>
    </dgm:pt>
    <dgm:pt modelId="{A23FE2D6-667A-D14D-9844-BB8365D7151B}">
      <dgm:prSet phldrT="[Text]"/>
      <dgm:spPr/>
      <dgm:t>
        <a:bodyPr/>
        <a:lstStyle/>
        <a:p>
          <a:r>
            <a:rPr lang="en-US" dirty="0"/>
            <a:t>About 20 features In total (like saccade amplitude, years since diagnosis, eye velocity, </a:t>
          </a:r>
          <a:r>
            <a:rPr lang="en-US" dirty="0" err="1"/>
            <a:t>etc</a:t>
          </a:r>
          <a:r>
            <a:rPr lang="en-US" dirty="0"/>
            <a:t>…)</a:t>
          </a:r>
        </a:p>
      </dgm:t>
    </dgm:pt>
    <dgm:pt modelId="{381A4530-C6A5-1345-A946-742A6C547722}" type="parTrans" cxnId="{C123E181-3AB9-2C49-BB49-6F2939EBCB50}">
      <dgm:prSet/>
      <dgm:spPr/>
      <dgm:t>
        <a:bodyPr/>
        <a:lstStyle/>
        <a:p>
          <a:endParaRPr lang="en-US"/>
        </a:p>
      </dgm:t>
    </dgm:pt>
    <dgm:pt modelId="{855AD7B0-7452-124E-956D-E116605854B7}" type="sibTrans" cxnId="{C123E181-3AB9-2C49-BB49-6F2939EBCB50}">
      <dgm:prSet/>
      <dgm:spPr/>
      <dgm:t>
        <a:bodyPr/>
        <a:lstStyle/>
        <a:p>
          <a:endParaRPr lang="en-US"/>
        </a:p>
      </dgm:t>
    </dgm:pt>
    <dgm:pt modelId="{BF359DDE-1EE6-467D-A7CF-A6B094AA436B}" type="pres">
      <dgm:prSet presAssocID="{387C2B91-7196-4352-B471-57271A73748F}" presName="hierChild1" presStyleCnt="0">
        <dgm:presLayoutVars>
          <dgm:orgChart val="1"/>
          <dgm:chPref val="1"/>
          <dgm:dir/>
          <dgm:animOne val="branch"/>
          <dgm:animLvl val="lvl"/>
          <dgm:resizeHandles/>
        </dgm:presLayoutVars>
      </dgm:prSet>
      <dgm:spPr/>
    </dgm:pt>
    <dgm:pt modelId="{1BB69D10-5781-4598-B87A-88F439A50A99}" type="pres">
      <dgm:prSet presAssocID="{7A797687-01A8-406F-B596-B5981BD49DD6}" presName="hierRoot1" presStyleCnt="0">
        <dgm:presLayoutVars>
          <dgm:hierBranch val="init"/>
        </dgm:presLayoutVars>
      </dgm:prSet>
      <dgm:spPr/>
    </dgm:pt>
    <dgm:pt modelId="{6933206C-0CD3-4FBA-A3AF-6DF2F2C68F69}" type="pres">
      <dgm:prSet presAssocID="{7A797687-01A8-406F-B596-B5981BD49DD6}" presName="rootComposite1" presStyleCnt="0"/>
      <dgm:spPr/>
    </dgm:pt>
    <dgm:pt modelId="{FC8DA214-D863-43BA-9A1F-E3F6DE033956}" type="pres">
      <dgm:prSet presAssocID="{7A797687-01A8-406F-B596-B5981BD49DD6}" presName="rootText1" presStyleLbl="node0" presStyleIdx="0" presStyleCnt="1" custLinFactY="-101171" custLinFactNeighborX="-5641" custLinFactNeighborY="-200000">
        <dgm:presLayoutVars>
          <dgm:chPref val="3"/>
        </dgm:presLayoutVars>
      </dgm:prSet>
      <dgm:spPr/>
    </dgm:pt>
    <dgm:pt modelId="{7249AB26-4120-4E18-9EE4-FC59EDFA2154}" type="pres">
      <dgm:prSet presAssocID="{7A797687-01A8-406F-B596-B5981BD49DD6}" presName="rootConnector1" presStyleLbl="node1" presStyleIdx="0" presStyleCnt="0"/>
      <dgm:spPr/>
    </dgm:pt>
    <dgm:pt modelId="{936B1A58-E7EA-43F1-BAB7-33C5254C25C2}" type="pres">
      <dgm:prSet presAssocID="{7A797687-01A8-406F-B596-B5981BD49DD6}" presName="hierChild2" presStyleCnt="0"/>
      <dgm:spPr/>
    </dgm:pt>
    <dgm:pt modelId="{93E166CC-BDCF-4FE1-A3F4-07159892D0B3}" type="pres">
      <dgm:prSet presAssocID="{2435C1ED-0FF7-4BE8-AACE-206F48131E5A}" presName="Name64" presStyleLbl="parChTrans1D2" presStyleIdx="0" presStyleCnt="5"/>
      <dgm:spPr/>
    </dgm:pt>
    <dgm:pt modelId="{81E0A187-1096-4790-BC22-A35F3C821695}" type="pres">
      <dgm:prSet presAssocID="{3F2D766E-1BBA-4F4D-A41E-A52574E214B1}" presName="hierRoot2" presStyleCnt="0">
        <dgm:presLayoutVars>
          <dgm:hierBranch val="init"/>
        </dgm:presLayoutVars>
      </dgm:prSet>
      <dgm:spPr/>
    </dgm:pt>
    <dgm:pt modelId="{72241A59-AB12-44A2-B12D-4CF3F2CCD074}" type="pres">
      <dgm:prSet presAssocID="{3F2D766E-1BBA-4F4D-A41E-A52574E214B1}" presName="rootComposite" presStyleCnt="0"/>
      <dgm:spPr/>
    </dgm:pt>
    <dgm:pt modelId="{1430C31C-4DB3-4723-9198-33EEDC48BD8B}" type="pres">
      <dgm:prSet presAssocID="{3F2D766E-1BBA-4F4D-A41E-A52574E214B1}" presName="rootText" presStyleLbl="node2" presStyleIdx="0" presStyleCnt="5">
        <dgm:presLayoutVars>
          <dgm:chPref val="3"/>
        </dgm:presLayoutVars>
      </dgm:prSet>
      <dgm:spPr/>
    </dgm:pt>
    <dgm:pt modelId="{2805FAD0-7447-4A8C-B1B8-DD54AE1B2002}" type="pres">
      <dgm:prSet presAssocID="{3F2D766E-1BBA-4F4D-A41E-A52574E214B1}" presName="rootConnector" presStyleLbl="node2" presStyleIdx="0" presStyleCnt="5"/>
      <dgm:spPr/>
    </dgm:pt>
    <dgm:pt modelId="{5010383A-7BA1-450B-BC90-947AE39FE72C}" type="pres">
      <dgm:prSet presAssocID="{3F2D766E-1BBA-4F4D-A41E-A52574E214B1}" presName="hierChild4" presStyleCnt="0"/>
      <dgm:spPr/>
    </dgm:pt>
    <dgm:pt modelId="{D187A0ED-48A0-45FE-A7B0-E3B437A8695B}" type="pres">
      <dgm:prSet presAssocID="{3F2D766E-1BBA-4F4D-A41E-A52574E214B1}" presName="hierChild5" presStyleCnt="0"/>
      <dgm:spPr/>
    </dgm:pt>
    <dgm:pt modelId="{26BD0669-4006-4695-BD5B-179DFC11DAB4}" type="pres">
      <dgm:prSet presAssocID="{2AC85C84-A628-49CB-9831-4546BAB9AFF2}" presName="Name64" presStyleLbl="parChTrans1D2" presStyleIdx="1" presStyleCnt="5"/>
      <dgm:spPr/>
    </dgm:pt>
    <dgm:pt modelId="{D30E7047-1B8F-4295-B652-9A11147F9D3A}" type="pres">
      <dgm:prSet presAssocID="{37CB74A6-0743-4327-A37B-B4B5DB9CDA86}" presName="hierRoot2" presStyleCnt="0">
        <dgm:presLayoutVars>
          <dgm:hierBranch val="init"/>
        </dgm:presLayoutVars>
      </dgm:prSet>
      <dgm:spPr/>
    </dgm:pt>
    <dgm:pt modelId="{051A42C5-144D-447E-BD2D-6A726E6B89E0}" type="pres">
      <dgm:prSet presAssocID="{37CB74A6-0743-4327-A37B-B4B5DB9CDA86}" presName="rootComposite" presStyleCnt="0"/>
      <dgm:spPr/>
    </dgm:pt>
    <dgm:pt modelId="{94D2805E-89C1-45D3-8CF8-EB274825F3FF}" type="pres">
      <dgm:prSet presAssocID="{37CB74A6-0743-4327-A37B-B4B5DB9CDA86}" presName="rootText" presStyleLbl="node2" presStyleIdx="1" presStyleCnt="5">
        <dgm:presLayoutVars>
          <dgm:chPref val="3"/>
        </dgm:presLayoutVars>
      </dgm:prSet>
      <dgm:spPr/>
    </dgm:pt>
    <dgm:pt modelId="{7D754B7E-922B-45D5-833F-4440FF9963B3}" type="pres">
      <dgm:prSet presAssocID="{37CB74A6-0743-4327-A37B-B4B5DB9CDA86}" presName="rootConnector" presStyleLbl="node2" presStyleIdx="1" presStyleCnt="5"/>
      <dgm:spPr/>
    </dgm:pt>
    <dgm:pt modelId="{953565BF-3A14-4B82-9D40-17A06C911A3B}" type="pres">
      <dgm:prSet presAssocID="{37CB74A6-0743-4327-A37B-B4B5DB9CDA86}" presName="hierChild4" presStyleCnt="0"/>
      <dgm:spPr/>
    </dgm:pt>
    <dgm:pt modelId="{E68ACD4A-0792-4D3B-98A6-0D7CC90CD33D}" type="pres">
      <dgm:prSet presAssocID="{37CB74A6-0743-4327-A37B-B4B5DB9CDA86}" presName="hierChild5" presStyleCnt="0"/>
      <dgm:spPr/>
    </dgm:pt>
    <dgm:pt modelId="{B69BC8E6-DEF4-4802-BB75-B84A9928CCC7}" type="pres">
      <dgm:prSet presAssocID="{4C5417C1-AC4C-422A-B2F5-9AF1FAF28088}" presName="Name64" presStyleLbl="parChTrans1D2" presStyleIdx="2" presStyleCnt="5"/>
      <dgm:spPr/>
    </dgm:pt>
    <dgm:pt modelId="{CF11F7B5-5D94-43BE-94F3-C15CD998E235}" type="pres">
      <dgm:prSet presAssocID="{1EAC6BA5-D313-4537-BDBD-3F492A904BD9}" presName="hierRoot2" presStyleCnt="0">
        <dgm:presLayoutVars>
          <dgm:hierBranch val="init"/>
        </dgm:presLayoutVars>
      </dgm:prSet>
      <dgm:spPr/>
    </dgm:pt>
    <dgm:pt modelId="{D2DAC258-3727-4F95-8323-258ED8EC8600}" type="pres">
      <dgm:prSet presAssocID="{1EAC6BA5-D313-4537-BDBD-3F492A904BD9}" presName="rootComposite" presStyleCnt="0"/>
      <dgm:spPr/>
    </dgm:pt>
    <dgm:pt modelId="{44AF2D81-8925-4F74-AE87-C3F8C1558FFE}" type="pres">
      <dgm:prSet presAssocID="{1EAC6BA5-D313-4537-BDBD-3F492A904BD9}" presName="rootText" presStyleLbl="node2" presStyleIdx="2" presStyleCnt="5">
        <dgm:presLayoutVars>
          <dgm:chPref val="3"/>
        </dgm:presLayoutVars>
      </dgm:prSet>
      <dgm:spPr/>
    </dgm:pt>
    <dgm:pt modelId="{25B8716B-2235-45A2-8024-DD20BE01C34F}" type="pres">
      <dgm:prSet presAssocID="{1EAC6BA5-D313-4537-BDBD-3F492A904BD9}" presName="rootConnector" presStyleLbl="node2" presStyleIdx="2" presStyleCnt="5"/>
      <dgm:spPr/>
    </dgm:pt>
    <dgm:pt modelId="{FEF75FCD-16F3-4FBD-AA27-DF91233C29AC}" type="pres">
      <dgm:prSet presAssocID="{1EAC6BA5-D313-4537-BDBD-3F492A904BD9}" presName="hierChild4" presStyleCnt="0"/>
      <dgm:spPr/>
    </dgm:pt>
    <dgm:pt modelId="{26CA67FD-087B-40F0-AF61-7191347CC545}" type="pres">
      <dgm:prSet presAssocID="{1EAC6BA5-D313-4537-BDBD-3F492A904BD9}" presName="hierChild5" presStyleCnt="0"/>
      <dgm:spPr/>
    </dgm:pt>
    <dgm:pt modelId="{9D6784DA-7662-4E79-A8E4-1EF7F56C679E}" type="pres">
      <dgm:prSet presAssocID="{313837BE-8114-48C1-9BC2-8C33ACEDBC34}" presName="Name64" presStyleLbl="parChTrans1D2" presStyleIdx="3" presStyleCnt="5"/>
      <dgm:spPr/>
    </dgm:pt>
    <dgm:pt modelId="{ED099B47-31E3-488B-B52F-7F8570B1355F}" type="pres">
      <dgm:prSet presAssocID="{B632D48E-0328-4655-8DB6-081FE67C7512}" presName="hierRoot2" presStyleCnt="0">
        <dgm:presLayoutVars>
          <dgm:hierBranch val="init"/>
        </dgm:presLayoutVars>
      </dgm:prSet>
      <dgm:spPr/>
    </dgm:pt>
    <dgm:pt modelId="{9AFE76A4-B68E-4D64-87F2-23256D14711F}" type="pres">
      <dgm:prSet presAssocID="{B632D48E-0328-4655-8DB6-081FE67C7512}" presName="rootComposite" presStyleCnt="0"/>
      <dgm:spPr/>
    </dgm:pt>
    <dgm:pt modelId="{71949EB9-FD3A-47EB-AD9F-52C0019EDE87}" type="pres">
      <dgm:prSet presAssocID="{B632D48E-0328-4655-8DB6-081FE67C7512}" presName="rootText" presStyleLbl="node2" presStyleIdx="3" presStyleCnt="5">
        <dgm:presLayoutVars>
          <dgm:chPref val="3"/>
        </dgm:presLayoutVars>
      </dgm:prSet>
      <dgm:spPr/>
    </dgm:pt>
    <dgm:pt modelId="{D118E214-42B1-48E1-878E-34F9F51ECBB4}" type="pres">
      <dgm:prSet presAssocID="{B632D48E-0328-4655-8DB6-081FE67C7512}" presName="rootConnector" presStyleLbl="node2" presStyleIdx="3" presStyleCnt="5"/>
      <dgm:spPr/>
    </dgm:pt>
    <dgm:pt modelId="{31E9B7EE-14DC-4ABD-8DDD-BC23A8EADC4E}" type="pres">
      <dgm:prSet presAssocID="{B632D48E-0328-4655-8DB6-081FE67C7512}" presName="hierChild4" presStyleCnt="0"/>
      <dgm:spPr/>
    </dgm:pt>
    <dgm:pt modelId="{6135CFEB-B85D-4CDC-8A69-4FB56AAD3BCE}" type="pres">
      <dgm:prSet presAssocID="{B632D48E-0328-4655-8DB6-081FE67C7512}" presName="hierChild5" presStyleCnt="0"/>
      <dgm:spPr/>
    </dgm:pt>
    <dgm:pt modelId="{10EE02B6-03BD-8944-993F-A6358429A89C}" type="pres">
      <dgm:prSet presAssocID="{381A4530-C6A5-1345-A946-742A6C547722}" presName="Name64" presStyleLbl="parChTrans1D2" presStyleIdx="4" presStyleCnt="5"/>
      <dgm:spPr/>
    </dgm:pt>
    <dgm:pt modelId="{FB5D752B-CE41-224B-8E95-0A9F6CD85BFF}" type="pres">
      <dgm:prSet presAssocID="{A23FE2D6-667A-D14D-9844-BB8365D7151B}" presName="hierRoot2" presStyleCnt="0">
        <dgm:presLayoutVars>
          <dgm:hierBranch val="init"/>
        </dgm:presLayoutVars>
      </dgm:prSet>
      <dgm:spPr/>
    </dgm:pt>
    <dgm:pt modelId="{D9F272B9-1A43-BE4C-A8E4-D2CA6B70842A}" type="pres">
      <dgm:prSet presAssocID="{A23FE2D6-667A-D14D-9844-BB8365D7151B}" presName="rootComposite" presStyleCnt="0"/>
      <dgm:spPr/>
    </dgm:pt>
    <dgm:pt modelId="{DE0F1A4B-E292-E141-941F-6733053170BA}" type="pres">
      <dgm:prSet presAssocID="{A23FE2D6-667A-D14D-9844-BB8365D7151B}" presName="rootText" presStyleLbl="node2" presStyleIdx="4" presStyleCnt="5">
        <dgm:presLayoutVars>
          <dgm:chPref val="3"/>
        </dgm:presLayoutVars>
      </dgm:prSet>
      <dgm:spPr/>
    </dgm:pt>
    <dgm:pt modelId="{CE17B2F9-6AC5-D745-9BBD-1A182F879665}" type="pres">
      <dgm:prSet presAssocID="{A23FE2D6-667A-D14D-9844-BB8365D7151B}" presName="rootConnector" presStyleLbl="node2" presStyleIdx="4" presStyleCnt="5"/>
      <dgm:spPr/>
    </dgm:pt>
    <dgm:pt modelId="{88861690-5784-4E4E-B0F3-43254D374C19}" type="pres">
      <dgm:prSet presAssocID="{A23FE2D6-667A-D14D-9844-BB8365D7151B}" presName="hierChild4" presStyleCnt="0"/>
      <dgm:spPr/>
    </dgm:pt>
    <dgm:pt modelId="{86ED9C88-315F-6E43-9B09-DFDA8C6A59E0}" type="pres">
      <dgm:prSet presAssocID="{A23FE2D6-667A-D14D-9844-BB8365D7151B}" presName="hierChild5" presStyleCnt="0"/>
      <dgm:spPr/>
    </dgm:pt>
    <dgm:pt modelId="{44861725-69B6-4BCA-9273-76666C1DC3A3}" type="pres">
      <dgm:prSet presAssocID="{7A797687-01A8-406F-B596-B5981BD49DD6}" presName="hierChild3" presStyleCnt="0"/>
      <dgm:spPr/>
    </dgm:pt>
  </dgm:ptLst>
  <dgm:cxnLst>
    <dgm:cxn modelId="{1FACF801-BEB2-4535-9973-E146D4491CF0}" type="presOf" srcId="{387C2B91-7196-4352-B471-57271A73748F}" destId="{BF359DDE-1EE6-467D-A7CF-A6B094AA436B}" srcOrd="0" destOrd="0" presId="urn:microsoft.com/office/officeart/2009/3/layout/HorizontalOrganizationChart"/>
    <dgm:cxn modelId="{EB67330A-2DEB-4120-B16B-7366F6F0A95A}" type="presOf" srcId="{B632D48E-0328-4655-8DB6-081FE67C7512}" destId="{D118E214-42B1-48E1-878E-34F9F51ECBB4}" srcOrd="1" destOrd="0" presId="urn:microsoft.com/office/officeart/2009/3/layout/HorizontalOrganizationChart"/>
    <dgm:cxn modelId="{EC991627-C051-42CA-9F7A-17F5897B9BFF}" type="presOf" srcId="{2AC85C84-A628-49CB-9831-4546BAB9AFF2}" destId="{26BD0669-4006-4695-BD5B-179DFC11DAB4}" srcOrd="0" destOrd="0" presId="urn:microsoft.com/office/officeart/2009/3/layout/HorizontalOrganizationChart"/>
    <dgm:cxn modelId="{F5DE862C-FA47-8E40-BE0F-BE958A84F29A}" type="presOf" srcId="{381A4530-C6A5-1345-A946-742A6C547722}" destId="{10EE02B6-03BD-8944-993F-A6358429A89C}" srcOrd="0" destOrd="0" presId="urn:microsoft.com/office/officeart/2009/3/layout/HorizontalOrganizationChart"/>
    <dgm:cxn modelId="{0A57C13F-1377-42E2-94DE-5A7B0396B8A0}" type="presOf" srcId="{37CB74A6-0743-4327-A37B-B4B5DB9CDA86}" destId="{94D2805E-89C1-45D3-8CF8-EB274825F3FF}" srcOrd="0" destOrd="0" presId="urn:microsoft.com/office/officeart/2009/3/layout/HorizontalOrganizationChart"/>
    <dgm:cxn modelId="{F3742248-64AB-D84E-B95E-E00A606D3431}" type="presOf" srcId="{A23FE2D6-667A-D14D-9844-BB8365D7151B}" destId="{CE17B2F9-6AC5-D745-9BBD-1A182F879665}" srcOrd="1" destOrd="0" presId="urn:microsoft.com/office/officeart/2009/3/layout/HorizontalOrganizationChart"/>
    <dgm:cxn modelId="{67B02860-0C9D-4D4E-90A8-22C356515823}" type="presOf" srcId="{3F2D766E-1BBA-4F4D-A41E-A52574E214B1}" destId="{1430C31C-4DB3-4723-9198-33EEDC48BD8B}" srcOrd="0" destOrd="0" presId="urn:microsoft.com/office/officeart/2009/3/layout/HorizontalOrganizationChart"/>
    <dgm:cxn modelId="{617BAC63-C4B8-4A3F-843A-D7FBEFE89EF5}" type="presOf" srcId="{37CB74A6-0743-4327-A37B-B4B5DB9CDA86}" destId="{7D754B7E-922B-45D5-833F-4440FF9963B3}" srcOrd="1" destOrd="0" presId="urn:microsoft.com/office/officeart/2009/3/layout/HorizontalOrganizationChart"/>
    <dgm:cxn modelId="{6EDA3165-A49A-4E46-9A4D-2AC6193B670C}" srcId="{7A797687-01A8-406F-B596-B5981BD49DD6}" destId="{3F2D766E-1BBA-4F4D-A41E-A52574E214B1}" srcOrd="0" destOrd="0" parTransId="{2435C1ED-0FF7-4BE8-AACE-206F48131E5A}" sibTransId="{16408DDF-E583-4B71-8E14-654CB55CCD8E}"/>
    <dgm:cxn modelId="{2DDED468-FF79-486B-9670-FB5E6AA4BDBC}" type="presOf" srcId="{3F2D766E-1BBA-4F4D-A41E-A52574E214B1}" destId="{2805FAD0-7447-4A8C-B1B8-DD54AE1B2002}" srcOrd="1" destOrd="0" presId="urn:microsoft.com/office/officeart/2009/3/layout/HorizontalOrganizationChart"/>
    <dgm:cxn modelId="{0DE81970-7541-1644-B3A7-B802CAB140CD}" type="presOf" srcId="{A23FE2D6-667A-D14D-9844-BB8365D7151B}" destId="{DE0F1A4B-E292-E141-941F-6733053170BA}" srcOrd="0" destOrd="0" presId="urn:microsoft.com/office/officeart/2009/3/layout/HorizontalOrganizationChart"/>
    <dgm:cxn modelId="{36C53B7D-052E-4D54-9AF8-0745F5AC1BA1}" type="presOf" srcId="{2435C1ED-0FF7-4BE8-AACE-206F48131E5A}" destId="{93E166CC-BDCF-4FE1-A3F4-07159892D0B3}" srcOrd="0" destOrd="0" presId="urn:microsoft.com/office/officeart/2009/3/layout/HorizontalOrganizationChart"/>
    <dgm:cxn modelId="{79F1F97F-8D69-40C2-96DC-739446479DB5}" srcId="{7A797687-01A8-406F-B596-B5981BD49DD6}" destId="{37CB74A6-0743-4327-A37B-B4B5DB9CDA86}" srcOrd="1" destOrd="0" parTransId="{2AC85C84-A628-49CB-9831-4546BAB9AFF2}" sibTransId="{E2DEFB45-0981-435E-83A0-ACAB2699FBE6}"/>
    <dgm:cxn modelId="{C123E181-3AB9-2C49-BB49-6F2939EBCB50}" srcId="{7A797687-01A8-406F-B596-B5981BD49DD6}" destId="{A23FE2D6-667A-D14D-9844-BB8365D7151B}" srcOrd="4" destOrd="0" parTransId="{381A4530-C6A5-1345-A946-742A6C547722}" sibTransId="{855AD7B0-7452-124E-956D-E116605854B7}"/>
    <dgm:cxn modelId="{4DE09985-4C82-4736-81F6-4C567E3D7788}" srcId="{387C2B91-7196-4352-B471-57271A73748F}" destId="{7A797687-01A8-406F-B596-B5981BD49DD6}" srcOrd="0" destOrd="0" parTransId="{2DA4A099-D3F5-4F21-9046-1AE4452DF6B4}" sibTransId="{5177BD99-FDB7-4C3C-BDB8-B5DA04173072}"/>
    <dgm:cxn modelId="{237E6E88-C017-4B99-A62C-6FB613589344}" type="presOf" srcId="{7A797687-01A8-406F-B596-B5981BD49DD6}" destId="{FC8DA214-D863-43BA-9A1F-E3F6DE033956}" srcOrd="0" destOrd="0" presId="urn:microsoft.com/office/officeart/2009/3/layout/HorizontalOrganizationChart"/>
    <dgm:cxn modelId="{1972438C-7446-45A2-AD16-BA37F9EA0CA5}" type="presOf" srcId="{B632D48E-0328-4655-8DB6-081FE67C7512}" destId="{71949EB9-FD3A-47EB-AD9F-52C0019EDE87}" srcOrd="0" destOrd="0" presId="urn:microsoft.com/office/officeart/2009/3/layout/HorizontalOrganizationChart"/>
    <dgm:cxn modelId="{34E4FDAF-516C-41C6-B9BA-FB2C6B77DD87}" srcId="{7A797687-01A8-406F-B596-B5981BD49DD6}" destId="{B632D48E-0328-4655-8DB6-081FE67C7512}" srcOrd="3" destOrd="0" parTransId="{313837BE-8114-48C1-9BC2-8C33ACEDBC34}" sibTransId="{5E1F3940-07CC-4424-A3CE-E31F359455B5}"/>
    <dgm:cxn modelId="{6EA73FBB-25B2-434C-AAA8-ED565FC9261F}" type="presOf" srcId="{1EAC6BA5-D313-4537-BDBD-3F492A904BD9}" destId="{44AF2D81-8925-4F74-AE87-C3F8C1558FFE}" srcOrd="0" destOrd="0" presId="urn:microsoft.com/office/officeart/2009/3/layout/HorizontalOrganizationChart"/>
    <dgm:cxn modelId="{56CD50D2-F9A2-4B38-B646-E809BE100CF5}" type="presOf" srcId="{1EAC6BA5-D313-4537-BDBD-3F492A904BD9}" destId="{25B8716B-2235-45A2-8024-DD20BE01C34F}" srcOrd="1" destOrd="0" presId="urn:microsoft.com/office/officeart/2009/3/layout/HorizontalOrganizationChart"/>
    <dgm:cxn modelId="{4B301CE5-D281-43F0-A148-F42F7298C801}" type="presOf" srcId="{7A797687-01A8-406F-B596-B5981BD49DD6}" destId="{7249AB26-4120-4E18-9EE4-FC59EDFA2154}" srcOrd="1" destOrd="0" presId="urn:microsoft.com/office/officeart/2009/3/layout/HorizontalOrganizationChart"/>
    <dgm:cxn modelId="{3BB649E8-0572-435C-8D78-43B50F7C9280}" type="presOf" srcId="{313837BE-8114-48C1-9BC2-8C33ACEDBC34}" destId="{9D6784DA-7662-4E79-A8E4-1EF7F56C679E}" srcOrd="0" destOrd="0" presId="urn:microsoft.com/office/officeart/2009/3/layout/HorizontalOrganizationChart"/>
    <dgm:cxn modelId="{97D360F0-9313-44CA-B4DB-D9A3E0D853C6}" srcId="{7A797687-01A8-406F-B596-B5981BD49DD6}" destId="{1EAC6BA5-D313-4537-BDBD-3F492A904BD9}" srcOrd="2" destOrd="0" parTransId="{4C5417C1-AC4C-422A-B2F5-9AF1FAF28088}" sibTransId="{9E16B8E6-B50F-4CED-B148-CFE73350AB10}"/>
    <dgm:cxn modelId="{C65872FB-1B7B-4C39-9FC8-BEEA0474DC68}" type="presOf" srcId="{4C5417C1-AC4C-422A-B2F5-9AF1FAF28088}" destId="{B69BC8E6-DEF4-4802-BB75-B84A9928CCC7}" srcOrd="0" destOrd="0" presId="urn:microsoft.com/office/officeart/2009/3/layout/HorizontalOrganizationChart"/>
    <dgm:cxn modelId="{D5236898-54F7-4C39-ABAC-B5264411549E}" type="presParOf" srcId="{BF359DDE-1EE6-467D-A7CF-A6B094AA436B}" destId="{1BB69D10-5781-4598-B87A-88F439A50A99}" srcOrd="0" destOrd="0" presId="urn:microsoft.com/office/officeart/2009/3/layout/HorizontalOrganizationChart"/>
    <dgm:cxn modelId="{02A311B3-6622-48E9-A43F-DCC003EDE32F}" type="presParOf" srcId="{1BB69D10-5781-4598-B87A-88F439A50A99}" destId="{6933206C-0CD3-4FBA-A3AF-6DF2F2C68F69}" srcOrd="0" destOrd="0" presId="urn:microsoft.com/office/officeart/2009/3/layout/HorizontalOrganizationChart"/>
    <dgm:cxn modelId="{3EB6F1F8-65E2-4867-B73A-E85A64F5CAF0}" type="presParOf" srcId="{6933206C-0CD3-4FBA-A3AF-6DF2F2C68F69}" destId="{FC8DA214-D863-43BA-9A1F-E3F6DE033956}" srcOrd="0" destOrd="0" presId="urn:microsoft.com/office/officeart/2009/3/layout/HorizontalOrganizationChart"/>
    <dgm:cxn modelId="{B49E5726-53B2-410C-8C7E-E3294A48514D}" type="presParOf" srcId="{6933206C-0CD3-4FBA-A3AF-6DF2F2C68F69}" destId="{7249AB26-4120-4E18-9EE4-FC59EDFA2154}" srcOrd="1" destOrd="0" presId="urn:microsoft.com/office/officeart/2009/3/layout/HorizontalOrganizationChart"/>
    <dgm:cxn modelId="{E22704A3-9787-4B4A-959C-39EEDF9E97AE}" type="presParOf" srcId="{1BB69D10-5781-4598-B87A-88F439A50A99}" destId="{936B1A58-E7EA-43F1-BAB7-33C5254C25C2}" srcOrd="1" destOrd="0" presId="urn:microsoft.com/office/officeart/2009/3/layout/HorizontalOrganizationChart"/>
    <dgm:cxn modelId="{FD0AF949-0CF7-4CD1-929D-6A744478E771}" type="presParOf" srcId="{936B1A58-E7EA-43F1-BAB7-33C5254C25C2}" destId="{93E166CC-BDCF-4FE1-A3F4-07159892D0B3}" srcOrd="0" destOrd="0" presId="urn:microsoft.com/office/officeart/2009/3/layout/HorizontalOrganizationChart"/>
    <dgm:cxn modelId="{9CFF453B-CC96-4D81-B406-46FFAB7B14AC}" type="presParOf" srcId="{936B1A58-E7EA-43F1-BAB7-33C5254C25C2}" destId="{81E0A187-1096-4790-BC22-A35F3C821695}" srcOrd="1" destOrd="0" presId="urn:microsoft.com/office/officeart/2009/3/layout/HorizontalOrganizationChart"/>
    <dgm:cxn modelId="{BEF5D529-209A-4DF4-9292-994EE8BE886F}" type="presParOf" srcId="{81E0A187-1096-4790-BC22-A35F3C821695}" destId="{72241A59-AB12-44A2-B12D-4CF3F2CCD074}" srcOrd="0" destOrd="0" presId="urn:microsoft.com/office/officeart/2009/3/layout/HorizontalOrganizationChart"/>
    <dgm:cxn modelId="{94F160E3-97F1-4D17-808C-A66ADD74D51E}" type="presParOf" srcId="{72241A59-AB12-44A2-B12D-4CF3F2CCD074}" destId="{1430C31C-4DB3-4723-9198-33EEDC48BD8B}" srcOrd="0" destOrd="0" presId="urn:microsoft.com/office/officeart/2009/3/layout/HorizontalOrganizationChart"/>
    <dgm:cxn modelId="{6453DE8F-550E-45F3-B2FE-11C57FCE58D0}" type="presParOf" srcId="{72241A59-AB12-44A2-B12D-4CF3F2CCD074}" destId="{2805FAD0-7447-4A8C-B1B8-DD54AE1B2002}" srcOrd="1" destOrd="0" presId="urn:microsoft.com/office/officeart/2009/3/layout/HorizontalOrganizationChart"/>
    <dgm:cxn modelId="{6BCB0A38-E77A-49B4-918D-1294D5744F63}" type="presParOf" srcId="{81E0A187-1096-4790-BC22-A35F3C821695}" destId="{5010383A-7BA1-450B-BC90-947AE39FE72C}" srcOrd="1" destOrd="0" presId="urn:microsoft.com/office/officeart/2009/3/layout/HorizontalOrganizationChart"/>
    <dgm:cxn modelId="{9AB66716-89E6-4D27-BC6D-053E71454EA5}" type="presParOf" srcId="{81E0A187-1096-4790-BC22-A35F3C821695}" destId="{D187A0ED-48A0-45FE-A7B0-E3B437A8695B}" srcOrd="2" destOrd="0" presId="urn:microsoft.com/office/officeart/2009/3/layout/HorizontalOrganizationChart"/>
    <dgm:cxn modelId="{19A9A2E5-FDCA-47D4-A428-61A9C241B8CF}" type="presParOf" srcId="{936B1A58-E7EA-43F1-BAB7-33C5254C25C2}" destId="{26BD0669-4006-4695-BD5B-179DFC11DAB4}" srcOrd="2" destOrd="0" presId="urn:microsoft.com/office/officeart/2009/3/layout/HorizontalOrganizationChart"/>
    <dgm:cxn modelId="{21E8232D-948D-46AE-A354-4A47051EB545}" type="presParOf" srcId="{936B1A58-E7EA-43F1-BAB7-33C5254C25C2}" destId="{D30E7047-1B8F-4295-B652-9A11147F9D3A}" srcOrd="3" destOrd="0" presId="urn:microsoft.com/office/officeart/2009/3/layout/HorizontalOrganizationChart"/>
    <dgm:cxn modelId="{2A259DFF-388E-4D58-A7B4-918D662CE0DE}" type="presParOf" srcId="{D30E7047-1B8F-4295-B652-9A11147F9D3A}" destId="{051A42C5-144D-447E-BD2D-6A726E6B89E0}" srcOrd="0" destOrd="0" presId="urn:microsoft.com/office/officeart/2009/3/layout/HorizontalOrganizationChart"/>
    <dgm:cxn modelId="{A9DE9EF0-562D-4C07-97BE-E66C5F8DC480}" type="presParOf" srcId="{051A42C5-144D-447E-BD2D-6A726E6B89E0}" destId="{94D2805E-89C1-45D3-8CF8-EB274825F3FF}" srcOrd="0" destOrd="0" presId="urn:microsoft.com/office/officeart/2009/3/layout/HorizontalOrganizationChart"/>
    <dgm:cxn modelId="{ACFEE407-92E7-4547-9386-EB1430504337}" type="presParOf" srcId="{051A42C5-144D-447E-BD2D-6A726E6B89E0}" destId="{7D754B7E-922B-45D5-833F-4440FF9963B3}" srcOrd="1" destOrd="0" presId="urn:microsoft.com/office/officeart/2009/3/layout/HorizontalOrganizationChart"/>
    <dgm:cxn modelId="{08FD3F3E-E9C2-4853-B62F-398AA412CA5D}" type="presParOf" srcId="{D30E7047-1B8F-4295-B652-9A11147F9D3A}" destId="{953565BF-3A14-4B82-9D40-17A06C911A3B}" srcOrd="1" destOrd="0" presId="urn:microsoft.com/office/officeart/2009/3/layout/HorizontalOrganizationChart"/>
    <dgm:cxn modelId="{24CBA11D-E135-4603-848B-53F0ED5B5629}" type="presParOf" srcId="{D30E7047-1B8F-4295-B652-9A11147F9D3A}" destId="{E68ACD4A-0792-4D3B-98A6-0D7CC90CD33D}" srcOrd="2" destOrd="0" presId="urn:microsoft.com/office/officeart/2009/3/layout/HorizontalOrganizationChart"/>
    <dgm:cxn modelId="{94A2294A-6131-4EA9-9339-1073215B30EA}" type="presParOf" srcId="{936B1A58-E7EA-43F1-BAB7-33C5254C25C2}" destId="{B69BC8E6-DEF4-4802-BB75-B84A9928CCC7}" srcOrd="4" destOrd="0" presId="urn:microsoft.com/office/officeart/2009/3/layout/HorizontalOrganizationChart"/>
    <dgm:cxn modelId="{F19A04DC-0535-4821-AA8C-CB697BEF6F8E}" type="presParOf" srcId="{936B1A58-E7EA-43F1-BAB7-33C5254C25C2}" destId="{CF11F7B5-5D94-43BE-94F3-C15CD998E235}" srcOrd="5" destOrd="0" presId="urn:microsoft.com/office/officeart/2009/3/layout/HorizontalOrganizationChart"/>
    <dgm:cxn modelId="{ECE28689-60A0-459D-9491-03C25DB23F3E}" type="presParOf" srcId="{CF11F7B5-5D94-43BE-94F3-C15CD998E235}" destId="{D2DAC258-3727-4F95-8323-258ED8EC8600}" srcOrd="0" destOrd="0" presId="urn:microsoft.com/office/officeart/2009/3/layout/HorizontalOrganizationChart"/>
    <dgm:cxn modelId="{4DD2C6AC-D1CB-421A-96F1-0B766724AF7D}" type="presParOf" srcId="{D2DAC258-3727-4F95-8323-258ED8EC8600}" destId="{44AF2D81-8925-4F74-AE87-C3F8C1558FFE}" srcOrd="0" destOrd="0" presId="urn:microsoft.com/office/officeart/2009/3/layout/HorizontalOrganizationChart"/>
    <dgm:cxn modelId="{250F1958-635A-4090-97C8-F7C5F85B6D3E}" type="presParOf" srcId="{D2DAC258-3727-4F95-8323-258ED8EC8600}" destId="{25B8716B-2235-45A2-8024-DD20BE01C34F}" srcOrd="1" destOrd="0" presId="urn:microsoft.com/office/officeart/2009/3/layout/HorizontalOrganizationChart"/>
    <dgm:cxn modelId="{33C5CC6E-414E-4ADA-9CAA-DA27F6E60B51}" type="presParOf" srcId="{CF11F7B5-5D94-43BE-94F3-C15CD998E235}" destId="{FEF75FCD-16F3-4FBD-AA27-DF91233C29AC}" srcOrd="1" destOrd="0" presId="urn:microsoft.com/office/officeart/2009/3/layout/HorizontalOrganizationChart"/>
    <dgm:cxn modelId="{FF0BB597-DEFD-4AFC-9FE9-04D6967FBF7B}" type="presParOf" srcId="{CF11F7B5-5D94-43BE-94F3-C15CD998E235}" destId="{26CA67FD-087B-40F0-AF61-7191347CC545}" srcOrd="2" destOrd="0" presId="urn:microsoft.com/office/officeart/2009/3/layout/HorizontalOrganizationChart"/>
    <dgm:cxn modelId="{077E955D-0194-4A77-840A-2CF21CF86B9E}" type="presParOf" srcId="{936B1A58-E7EA-43F1-BAB7-33C5254C25C2}" destId="{9D6784DA-7662-4E79-A8E4-1EF7F56C679E}" srcOrd="6" destOrd="0" presId="urn:microsoft.com/office/officeart/2009/3/layout/HorizontalOrganizationChart"/>
    <dgm:cxn modelId="{023728B4-5FFD-462A-9ADE-1A634BA86226}" type="presParOf" srcId="{936B1A58-E7EA-43F1-BAB7-33C5254C25C2}" destId="{ED099B47-31E3-488B-B52F-7F8570B1355F}" srcOrd="7" destOrd="0" presId="urn:microsoft.com/office/officeart/2009/3/layout/HorizontalOrganizationChart"/>
    <dgm:cxn modelId="{2575EBD8-5AD7-4215-A624-8DF869C7C2DB}" type="presParOf" srcId="{ED099B47-31E3-488B-B52F-7F8570B1355F}" destId="{9AFE76A4-B68E-4D64-87F2-23256D14711F}" srcOrd="0" destOrd="0" presId="urn:microsoft.com/office/officeart/2009/3/layout/HorizontalOrganizationChart"/>
    <dgm:cxn modelId="{7E182501-3656-4F49-8369-2050096C0031}" type="presParOf" srcId="{9AFE76A4-B68E-4D64-87F2-23256D14711F}" destId="{71949EB9-FD3A-47EB-AD9F-52C0019EDE87}" srcOrd="0" destOrd="0" presId="urn:microsoft.com/office/officeart/2009/3/layout/HorizontalOrganizationChart"/>
    <dgm:cxn modelId="{A10CAA5A-C794-4811-972E-240BC4959DC6}" type="presParOf" srcId="{9AFE76A4-B68E-4D64-87F2-23256D14711F}" destId="{D118E214-42B1-48E1-878E-34F9F51ECBB4}" srcOrd="1" destOrd="0" presId="urn:microsoft.com/office/officeart/2009/3/layout/HorizontalOrganizationChart"/>
    <dgm:cxn modelId="{7DA8B32B-C32D-46B4-8098-134797DF6861}" type="presParOf" srcId="{ED099B47-31E3-488B-B52F-7F8570B1355F}" destId="{31E9B7EE-14DC-4ABD-8DDD-BC23A8EADC4E}" srcOrd="1" destOrd="0" presId="urn:microsoft.com/office/officeart/2009/3/layout/HorizontalOrganizationChart"/>
    <dgm:cxn modelId="{4CB3C4ED-D32B-4C43-AA8E-A7289BC20472}" type="presParOf" srcId="{ED099B47-31E3-488B-B52F-7F8570B1355F}" destId="{6135CFEB-B85D-4CDC-8A69-4FB56AAD3BCE}" srcOrd="2" destOrd="0" presId="urn:microsoft.com/office/officeart/2009/3/layout/HorizontalOrganizationChart"/>
    <dgm:cxn modelId="{C38AC45E-8E27-2547-B7A8-8FF38DC0F5E0}" type="presParOf" srcId="{936B1A58-E7EA-43F1-BAB7-33C5254C25C2}" destId="{10EE02B6-03BD-8944-993F-A6358429A89C}" srcOrd="8" destOrd="0" presId="urn:microsoft.com/office/officeart/2009/3/layout/HorizontalOrganizationChart"/>
    <dgm:cxn modelId="{E69E3CBF-37C7-8647-805E-9DD1B4E4FF54}" type="presParOf" srcId="{936B1A58-E7EA-43F1-BAB7-33C5254C25C2}" destId="{FB5D752B-CE41-224B-8E95-0A9F6CD85BFF}" srcOrd="9" destOrd="0" presId="urn:microsoft.com/office/officeart/2009/3/layout/HorizontalOrganizationChart"/>
    <dgm:cxn modelId="{64E33969-AE8E-EA4C-8AD9-FFF9C87586EF}" type="presParOf" srcId="{FB5D752B-CE41-224B-8E95-0A9F6CD85BFF}" destId="{D9F272B9-1A43-BE4C-A8E4-D2CA6B70842A}" srcOrd="0" destOrd="0" presId="urn:microsoft.com/office/officeart/2009/3/layout/HorizontalOrganizationChart"/>
    <dgm:cxn modelId="{C7CBCD85-98D7-0F44-87AD-FD0DA290CDFF}" type="presParOf" srcId="{D9F272B9-1A43-BE4C-A8E4-D2CA6B70842A}" destId="{DE0F1A4B-E292-E141-941F-6733053170BA}" srcOrd="0" destOrd="0" presId="urn:microsoft.com/office/officeart/2009/3/layout/HorizontalOrganizationChart"/>
    <dgm:cxn modelId="{255D4745-3EB2-4E4D-A40E-7BB59F9C7B12}" type="presParOf" srcId="{D9F272B9-1A43-BE4C-A8E4-D2CA6B70842A}" destId="{CE17B2F9-6AC5-D745-9BBD-1A182F879665}" srcOrd="1" destOrd="0" presId="urn:microsoft.com/office/officeart/2009/3/layout/HorizontalOrganizationChart"/>
    <dgm:cxn modelId="{AFD3EEF6-C2EB-9244-96CA-7933CA812CBB}" type="presParOf" srcId="{FB5D752B-CE41-224B-8E95-0A9F6CD85BFF}" destId="{88861690-5784-4E4E-B0F3-43254D374C19}" srcOrd="1" destOrd="0" presId="urn:microsoft.com/office/officeart/2009/3/layout/HorizontalOrganizationChart"/>
    <dgm:cxn modelId="{8F7F0059-5FF2-8A4E-B4CC-19C854FAF356}" type="presParOf" srcId="{FB5D752B-CE41-224B-8E95-0A9F6CD85BFF}" destId="{86ED9C88-315F-6E43-9B09-DFDA8C6A59E0}" srcOrd="2" destOrd="0" presId="urn:microsoft.com/office/officeart/2009/3/layout/HorizontalOrganizationChart"/>
    <dgm:cxn modelId="{E972F4FE-1152-4DDB-B5BB-1C7869A61278}" type="presParOf" srcId="{1BB69D10-5781-4598-B87A-88F439A50A99}" destId="{44861725-69B6-4BCA-9273-76666C1DC3A3}" srcOrd="2" destOrd="0" presId="urn:microsoft.com/office/officeart/2009/3/layout/Horizontal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8D580B25-D981-40F8-9F30-B45C09E10750}"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CE18E3D9-B20D-4BE2-88A9-FD0D5C103427}">
      <dgm:prSet phldr="0"/>
      <dgm:spPr/>
      <dgm:t>
        <a:bodyPr/>
        <a:lstStyle/>
        <a:p>
          <a:pPr rtl="0"/>
          <a:r>
            <a:rPr lang="en-US" dirty="0">
              <a:solidFill>
                <a:schemeClr val="tx1"/>
              </a:solidFill>
              <a:latin typeface="Arial"/>
            </a:rPr>
            <a:t>Machine Learning</a:t>
          </a:r>
          <a:endParaRPr lang="en-US" dirty="0">
            <a:solidFill>
              <a:schemeClr val="tx1"/>
            </a:solidFill>
          </a:endParaRPr>
        </a:p>
      </dgm:t>
    </dgm:pt>
    <dgm:pt modelId="{415A041E-202C-4EAF-90E8-7C6EA957BA13}" type="sibTrans" cxnId="{C6DFB481-AEBA-463A-AD43-629F738F8064}">
      <dgm:prSet/>
      <dgm:spPr/>
      <dgm:t>
        <a:bodyPr/>
        <a:lstStyle/>
        <a:p>
          <a:endParaRPr lang="en-US"/>
        </a:p>
      </dgm:t>
    </dgm:pt>
    <dgm:pt modelId="{FAADB7B0-D6AC-49FE-B6EA-D70197B86B52}" type="parTrans" cxnId="{C6DFB481-AEBA-463A-AD43-629F738F8064}">
      <dgm:prSet/>
      <dgm:spPr/>
      <dgm:t>
        <a:bodyPr/>
        <a:lstStyle/>
        <a:p>
          <a:endParaRPr lang="en-US"/>
        </a:p>
      </dgm:t>
    </dgm:pt>
    <dgm:pt modelId="{27961FCE-C29C-4065-AC32-F7FAB0C2BE04}">
      <dgm:prSet phldr="0"/>
      <dgm:spPr/>
      <dgm:t>
        <a:bodyPr/>
        <a:lstStyle/>
        <a:p>
          <a:pPr rtl="0"/>
          <a:r>
            <a:rPr lang="en-US" dirty="0">
              <a:solidFill>
                <a:srgbClr val="000000"/>
              </a:solidFill>
              <a:latin typeface="Arial"/>
            </a:rPr>
            <a:t>Trying different classification and regression algorithms to find the one with the best performance</a:t>
          </a:r>
        </a:p>
      </dgm:t>
    </dgm:pt>
    <dgm:pt modelId="{E1633B94-642E-4B17-A5EF-3D76656564EF}" type="sibTrans" cxnId="{0D6307B5-D70C-47CE-A966-B9F4DDDF5E0B}">
      <dgm:prSet/>
      <dgm:spPr/>
      <dgm:t>
        <a:bodyPr/>
        <a:lstStyle/>
        <a:p>
          <a:endParaRPr lang="en-US"/>
        </a:p>
      </dgm:t>
    </dgm:pt>
    <dgm:pt modelId="{C60D35FA-A754-4A05-ACC7-F489451A0B27}" type="parTrans" cxnId="{0D6307B5-D70C-47CE-A966-B9F4DDDF5E0B}">
      <dgm:prSet/>
      <dgm:spPr/>
      <dgm:t>
        <a:bodyPr/>
        <a:lstStyle/>
        <a:p>
          <a:endParaRPr lang="en-US"/>
        </a:p>
      </dgm:t>
    </dgm:pt>
    <dgm:pt modelId="{C8EB19E6-724C-494E-B8CD-0FA6051240CE}">
      <dgm:prSet phldr="0"/>
      <dgm:spPr/>
      <dgm:t>
        <a:bodyPr/>
        <a:lstStyle/>
        <a:p>
          <a:pPr rtl="0"/>
          <a:r>
            <a:rPr lang="en-US" dirty="0">
              <a:solidFill>
                <a:srgbClr val="FFFFFF"/>
              </a:solidFill>
              <a:latin typeface="Arial"/>
            </a:rPr>
            <a:t>Ensemble Learning</a:t>
          </a:r>
        </a:p>
      </dgm:t>
    </dgm:pt>
    <dgm:pt modelId="{0900CEAF-1AD1-46BF-9CB7-F4EC64D37FDD}" type="sibTrans" cxnId="{9BB80506-7DF8-407E-97DE-E66F6CB23008}">
      <dgm:prSet/>
      <dgm:spPr/>
      <dgm:t>
        <a:bodyPr/>
        <a:lstStyle/>
        <a:p>
          <a:endParaRPr lang="en-US"/>
        </a:p>
      </dgm:t>
    </dgm:pt>
    <dgm:pt modelId="{02029A0A-C2ED-4707-9524-31CB674AFE3B}" type="parTrans" cxnId="{9BB80506-7DF8-407E-97DE-E66F6CB23008}">
      <dgm:prSet/>
      <dgm:spPr/>
      <dgm:t>
        <a:bodyPr/>
        <a:lstStyle/>
        <a:p>
          <a:endParaRPr lang="en-US"/>
        </a:p>
      </dgm:t>
    </dgm:pt>
    <dgm:pt modelId="{026A36CE-4882-47F7-A9C0-4AC7C9647A30}">
      <dgm:prSet phldr="0"/>
      <dgm:spPr/>
      <dgm:t>
        <a:bodyPr/>
        <a:lstStyle/>
        <a:p>
          <a:pPr rtl="0"/>
          <a:r>
            <a:rPr lang="en-US" dirty="0">
              <a:solidFill>
                <a:srgbClr val="000000"/>
              </a:solidFill>
              <a:latin typeface="Arial"/>
            </a:rPr>
            <a:t>Combining multiple types of algorithms to increase accuracy</a:t>
          </a:r>
        </a:p>
      </dgm:t>
    </dgm:pt>
    <dgm:pt modelId="{A2F9077F-0BAB-499A-A485-B0E0BA5DE699}" type="sibTrans" cxnId="{0C8A0289-542B-4E36-B6D5-201A62B3566D}">
      <dgm:prSet/>
      <dgm:spPr/>
      <dgm:t>
        <a:bodyPr/>
        <a:lstStyle/>
        <a:p>
          <a:endParaRPr lang="en-US"/>
        </a:p>
      </dgm:t>
    </dgm:pt>
    <dgm:pt modelId="{463020B6-F03F-4A97-8230-837E218E63EB}" type="parTrans" cxnId="{0C8A0289-542B-4E36-B6D5-201A62B3566D}">
      <dgm:prSet/>
      <dgm:spPr/>
      <dgm:t>
        <a:bodyPr/>
        <a:lstStyle/>
        <a:p>
          <a:endParaRPr lang="en-US"/>
        </a:p>
      </dgm:t>
    </dgm:pt>
    <dgm:pt modelId="{54715E2E-6D22-40FB-9EBD-647CD09BCAA9}">
      <dgm:prSet phldr="0"/>
      <dgm:spPr/>
      <dgm:t>
        <a:bodyPr/>
        <a:lstStyle/>
        <a:p>
          <a:r>
            <a:rPr lang="en-US" dirty="0">
              <a:solidFill>
                <a:srgbClr val="FFFFFF"/>
              </a:solidFill>
              <a:latin typeface="Arial"/>
            </a:rPr>
            <a:t>Multimodal Learning</a:t>
          </a:r>
        </a:p>
      </dgm:t>
    </dgm:pt>
    <dgm:pt modelId="{2D638DD7-AFA3-4E17-A192-41A650D84203}" type="sibTrans" cxnId="{914BD012-6CB4-46A5-BFCA-F5FBFF99B757}">
      <dgm:prSet/>
      <dgm:spPr/>
      <dgm:t>
        <a:bodyPr/>
        <a:lstStyle/>
        <a:p>
          <a:endParaRPr lang="en-US"/>
        </a:p>
      </dgm:t>
    </dgm:pt>
    <dgm:pt modelId="{C6CBBA0B-109D-4F55-8732-5458DEF3AC1A}" type="parTrans" cxnId="{914BD012-6CB4-46A5-BFCA-F5FBFF99B757}">
      <dgm:prSet/>
      <dgm:spPr/>
      <dgm:t>
        <a:bodyPr/>
        <a:lstStyle/>
        <a:p>
          <a:endParaRPr lang="en-US"/>
        </a:p>
      </dgm:t>
    </dgm:pt>
    <dgm:pt modelId="{4B689AEF-7EDA-43F9-BD49-A42284F40DF6}">
      <dgm:prSet phldr="0"/>
      <dgm:spPr/>
      <dgm:t>
        <a:bodyPr/>
        <a:lstStyle/>
        <a:p>
          <a:pPr rtl="0"/>
          <a:r>
            <a:rPr lang="en-US" dirty="0">
              <a:solidFill>
                <a:srgbClr val="000000"/>
              </a:solidFill>
              <a:latin typeface="Arial"/>
            </a:rPr>
            <a:t>Testing the algorithm individually against symptoms, and together with soft voting</a:t>
          </a:r>
        </a:p>
      </dgm:t>
    </dgm:pt>
    <dgm:pt modelId="{9720252B-6399-4965-BA0E-37C338C3AE9D}" type="sibTrans" cxnId="{F0940D2B-4CC9-476A-B5D1-60587C354429}">
      <dgm:prSet/>
      <dgm:spPr/>
      <dgm:t>
        <a:bodyPr/>
        <a:lstStyle/>
        <a:p>
          <a:endParaRPr lang="en-US"/>
        </a:p>
      </dgm:t>
    </dgm:pt>
    <dgm:pt modelId="{D9ECDA10-E3E2-40FE-9C9D-7B96C2C2C03D}" type="parTrans" cxnId="{F0940D2B-4CC9-476A-B5D1-60587C354429}">
      <dgm:prSet/>
      <dgm:spPr/>
      <dgm:t>
        <a:bodyPr/>
        <a:lstStyle/>
        <a:p>
          <a:endParaRPr lang="en-US"/>
        </a:p>
      </dgm:t>
    </dgm:pt>
    <dgm:pt modelId="{3B6D17BE-5211-4E10-ADBB-14E1DF0A7362}">
      <dgm:prSet phldr="0"/>
      <dgm:spPr/>
      <dgm:t>
        <a:bodyPr/>
        <a:lstStyle/>
        <a:p>
          <a:r>
            <a:rPr lang="en-US" dirty="0">
              <a:solidFill>
                <a:srgbClr val="FFFFFF"/>
              </a:solidFill>
              <a:latin typeface="Arial"/>
            </a:rPr>
            <a:t>Iteration</a:t>
          </a:r>
        </a:p>
      </dgm:t>
    </dgm:pt>
    <dgm:pt modelId="{4B0B1AC1-30C5-46EA-946B-89E790E91B93}" type="sibTrans" cxnId="{762615D5-0B3E-49E6-8574-8D5137975E3D}">
      <dgm:prSet/>
      <dgm:spPr/>
      <dgm:t>
        <a:bodyPr/>
        <a:lstStyle/>
        <a:p>
          <a:endParaRPr lang="en-US"/>
        </a:p>
      </dgm:t>
    </dgm:pt>
    <dgm:pt modelId="{28D7B1A9-6030-42F1-A696-1B49BB0F558C}" type="parTrans" cxnId="{762615D5-0B3E-49E6-8574-8D5137975E3D}">
      <dgm:prSet/>
      <dgm:spPr/>
      <dgm:t>
        <a:bodyPr/>
        <a:lstStyle/>
        <a:p>
          <a:endParaRPr lang="en-US"/>
        </a:p>
      </dgm:t>
    </dgm:pt>
    <dgm:pt modelId="{46390504-A630-4C48-B0CA-DB0397E8DAC0}">
      <dgm:prSet phldr="0"/>
      <dgm:spPr/>
      <dgm:t>
        <a:bodyPr/>
        <a:lstStyle/>
        <a:p>
          <a:pPr rtl="0"/>
          <a:r>
            <a:rPr lang="en-US" dirty="0">
              <a:solidFill>
                <a:srgbClr val="000000"/>
              </a:solidFill>
              <a:latin typeface="Arial"/>
            </a:rPr>
            <a:t>Iterating via Bayesian Optimization to find optimal conditions</a:t>
          </a:r>
        </a:p>
      </dgm:t>
    </dgm:pt>
    <dgm:pt modelId="{7A2BB893-2D19-4004-872B-C5B51AA98D6F}" type="sibTrans" cxnId="{B83B66FA-A430-4BB6-8DD8-61C5957E478D}">
      <dgm:prSet/>
      <dgm:spPr/>
      <dgm:t>
        <a:bodyPr/>
        <a:lstStyle/>
        <a:p>
          <a:endParaRPr lang="en-US"/>
        </a:p>
      </dgm:t>
    </dgm:pt>
    <dgm:pt modelId="{F7C52B92-3696-4091-BE20-A33C39D1402F}" type="parTrans" cxnId="{B83B66FA-A430-4BB6-8DD8-61C5957E478D}">
      <dgm:prSet/>
      <dgm:spPr/>
      <dgm:t>
        <a:bodyPr/>
        <a:lstStyle/>
        <a:p>
          <a:endParaRPr lang="en-US"/>
        </a:p>
      </dgm:t>
    </dgm:pt>
    <dgm:pt modelId="{C6A778C7-014B-5D49-B543-4DCE59A977D6}">
      <dgm:prSet phldr="0"/>
      <dgm:spPr/>
      <dgm:t>
        <a:bodyPr/>
        <a:lstStyle/>
        <a:p>
          <a:pPr rtl="0"/>
          <a:r>
            <a:rPr lang="en-US" dirty="0">
              <a:solidFill>
                <a:srgbClr val="000000"/>
              </a:solidFill>
              <a:latin typeface="Arial"/>
            </a:rPr>
            <a:t>Output</a:t>
          </a:r>
        </a:p>
      </dgm:t>
    </dgm:pt>
    <dgm:pt modelId="{18FC26A7-8E6E-F042-A5E6-FB3F807D32BC}" type="parTrans" cxnId="{8D8CAF54-C8D5-A942-8537-442363F152F4}">
      <dgm:prSet/>
      <dgm:spPr/>
      <dgm:t>
        <a:bodyPr/>
        <a:lstStyle/>
        <a:p>
          <a:endParaRPr lang="en-US"/>
        </a:p>
      </dgm:t>
    </dgm:pt>
    <dgm:pt modelId="{7F152A16-BFB7-B943-A163-7AC8AF81E807}" type="sibTrans" cxnId="{8D8CAF54-C8D5-A942-8537-442363F152F4}">
      <dgm:prSet/>
      <dgm:spPr/>
      <dgm:t>
        <a:bodyPr/>
        <a:lstStyle/>
        <a:p>
          <a:endParaRPr lang="en-US"/>
        </a:p>
      </dgm:t>
    </dgm:pt>
    <dgm:pt modelId="{3BA1E1A6-5542-7D4D-84B6-801E4AC77D9F}">
      <dgm:prSet phldr="0"/>
      <dgm:spPr/>
      <dgm:t>
        <a:bodyPr/>
        <a:lstStyle/>
        <a:p>
          <a:pPr rtl="0"/>
          <a:r>
            <a:rPr lang="en-US" dirty="0">
              <a:solidFill>
                <a:srgbClr val="000000"/>
              </a:solidFill>
              <a:latin typeface="Arial"/>
            </a:rPr>
            <a:t>outputs a binary diagnosis, and severity estimation (1-6) for positive patients</a:t>
          </a:r>
        </a:p>
      </dgm:t>
    </dgm:pt>
    <dgm:pt modelId="{53C465A6-A577-1D4E-8340-C18E75B9A823}" type="parTrans" cxnId="{77D7F165-ABEF-5742-9F8D-EAAEEA7BEEE8}">
      <dgm:prSet/>
      <dgm:spPr/>
      <dgm:t>
        <a:bodyPr/>
        <a:lstStyle/>
        <a:p>
          <a:endParaRPr lang="en-US"/>
        </a:p>
      </dgm:t>
    </dgm:pt>
    <dgm:pt modelId="{F10A7FA8-9F84-A84E-9AD9-A0293482BE6A}" type="sibTrans" cxnId="{77D7F165-ABEF-5742-9F8D-EAAEEA7BEEE8}">
      <dgm:prSet/>
      <dgm:spPr/>
      <dgm:t>
        <a:bodyPr/>
        <a:lstStyle/>
        <a:p>
          <a:endParaRPr lang="en-US"/>
        </a:p>
      </dgm:t>
    </dgm:pt>
    <dgm:pt modelId="{0FD5F0A8-F0F9-4908-8366-83751E3F6E26}" type="pres">
      <dgm:prSet presAssocID="{8D580B25-D981-40F8-9F30-B45C09E10750}" presName="linear" presStyleCnt="0">
        <dgm:presLayoutVars>
          <dgm:dir/>
          <dgm:animLvl val="lvl"/>
          <dgm:resizeHandles val="exact"/>
        </dgm:presLayoutVars>
      </dgm:prSet>
      <dgm:spPr/>
    </dgm:pt>
    <dgm:pt modelId="{5CF7ED1F-172A-424C-AEF2-BC40986D2DE6}" type="pres">
      <dgm:prSet presAssocID="{CE18E3D9-B20D-4BE2-88A9-FD0D5C103427}" presName="parentLin" presStyleCnt="0"/>
      <dgm:spPr/>
    </dgm:pt>
    <dgm:pt modelId="{BF7CF4E7-639C-4E5E-9015-4CCE868C7879}" type="pres">
      <dgm:prSet presAssocID="{CE18E3D9-B20D-4BE2-88A9-FD0D5C103427}" presName="parentLeftMargin" presStyleLbl="node1" presStyleIdx="0" presStyleCnt="5"/>
      <dgm:spPr/>
    </dgm:pt>
    <dgm:pt modelId="{B1FC1FEB-7337-4C0F-9743-7184A3BE916C}" type="pres">
      <dgm:prSet presAssocID="{CE18E3D9-B20D-4BE2-88A9-FD0D5C103427}" presName="parentText" presStyleLbl="node1" presStyleIdx="0" presStyleCnt="5">
        <dgm:presLayoutVars>
          <dgm:chMax val="0"/>
          <dgm:bulletEnabled val="1"/>
        </dgm:presLayoutVars>
      </dgm:prSet>
      <dgm:spPr>
        <a:solidFill>
          <a:srgbClr val="00B0F0"/>
        </a:solidFill>
      </dgm:spPr>
    </dgm:pt>
    <dgm:pt modelId="{8F1654CA-F1E8-4016-9A34-C47E4DF098D2}" type="pres">
      <dgm:prSet presAssocID="{CE18E3D9-B20D-4BE2-88A9-FD0D5C103427}" presName="negativeSpace" presStyleCnt="0"/>
      <dgm:spPr/>
    </dgm:pt>
    <dgm:pt modelId="{F87A6B3A-8595-47A6-9F02-F55B891AD38F}" type="pres">
      <dgm:prSet presAssocID="{CE18E3D9-B20D-4BE2-88A9-FD0D5C103427}" presName="childText" presStyleLbl="conFgAcc1" presStyleIdx="0" presStyleCnt="5">
        <dgm:presLayoutVars>
          <dgm:bulletEnabled val="1"/>
        </dgm:presLayoutVars>
      </dgm:prSet>
      <dgm:spPr>
        <a:solidFill>
          <a:schemeClr val="tx1"/>
        </a:solidFill>
      </dgm:spPr>
    </dgm:pt>
    <dgm:pt modelId="{588507EB-1CAF-4725-81E7-331C34D83419}" type="pres">
      <dgm:prSet presAssocID="{415A041E-202C-4EAF-90E8-7C6EA957BA13}" presName="spaceBetweenRectangles" presStyleCnt="0"/>
      <dgm:spPr/>
    </dgm:pt>
    <dgm:pt modelId="{FE45328B-3514-4D87-B318-E9761BCB8D31}" type="pres">
      <dgm:prSet presAssocID="{C8EB19E6-724C-494E-B8CD-0FA6051240CE}" presName="parentLin" presStyleCnt="0"/>
      <dgm:spPr/>
    </dgm:pt>
    <dgm:pt modelId="{90F93028-DCD5-420E-9D65-A1ECADE27C76}" type="pres">
      <dgm:prSet presAssocID="{C8EB19E6-724C-494E-B8CD-0FA6051240CE}" presName="parentLeftMargin" presStyleLbl="node1" presStyleIdx="0" presStyleCnt="5"/>
      <dgm:spPr/>
    </dgm:pt>
    <dgm:pt modelId="{28727AED-CE02-4E55-93A6-198AC59EF195}" type="pres">
      <dgm:prSet presAssocID="{C8EB19E6-724C-494E-B8CD-0FA6051240CE}" presName="parentText" presStyleLbl="node1" presStyleIdx="1" presStyleCnt="5">
        <dgm:presLayoutVars>
          <dgm:chMax val="0"/>
          <dgm:bulletEnabled val="1"/>
        </dgm:presLayoutVars>
      </dgm:prSet>
      <dgm:spPr>
        <a:solidFill>
          <a:srgbClr val="00B0F0"/>
        </a:solidFill>
      </dgm:spPr>
    </dgm:pt>
    <dgm:pt modelId="{354CBEBB-BE4D-4E2D-8A35-24C80DE172E4}" type="pres">
      <dgm:prSet presAssocID="{C8EB19E6-724C-494E-B8CD-0FA6051240CE}" presName="negativeSpace" presStyleCnt="0"/>
      <dgm:spPr/>
    </dgm:pt>
    <dgm:pt modelId="{18D92D50-7531-40E6-84ED-26A1D4AAD184}" type="pres">
      <dgm:prSet presAssocID="{C8EB19E6-724C-494E-B8CD-0FA6051240CE}" presName="childText" presStyleLbl="conFgAcc1" presStyleIdx="1" presStyleCnt="5">
        <dgm:presLayoutVars>
          <dgm:bulletEnabled val="1"/>
        </dgm:presLayoutVars>
      </dgm:prSet>
      <dgm:spPr/>
    </dgm:pt>
    <dgm:pt modelId="{4F1DCBCC-E095-4A8A-80F3-B67AFDEA7E07}" type="pres">
      <dgm:prSet presAssocID="{0900CEAF-1AD1-46BF-9CB7-F4EC64D37FDD}" presName="spaceBetweenRectangles" presStyleCnt="0"/>
      <dgm:spPr/>
    </dgm:pt>
    <dgm:pt modelId="{393B0553-10A6-4C8E-A0B9-0FF5F2588EEE}" type="pres">
      <dgm:prSet presAssocID="{54715E2E-6D22-40FB-9EBD-647CD09BCAA9}" presName="parentLin" presStyleCnt="0"/>
      <dgm:spPr/>
    </dgm:pt>
    <dgm:pt modelId="{458D595F-B43E-445F-B89B-97FC31842893}" type="pres">
      <dgm:prSet presAssocID="{54715E2E-6D22-40FB-9EBD-647CD09BCAA9}" presName="parentLeftMargin" presStyleLbl="node1" presStyleIdx="1" presStyleCnt="5"/>
      <dgm:spPr/>
    </dgm:pt>
    <dgm:pt modelId="{FE3E3414-2B3F-4845-95C8-3BF543276664}" type="pres">
      <dgm:prSet presAssocID="{54715E2E-6D22-40FB-9EBD-647CD09BCAA9}" presName="parentText" presStyleLbl="node1" presStyleIdx="2" presStyleCnt="5">
        <dgm:presLayoutVars>
          <dgm:chMax val="0"/>
          <dgm:bulletEnabled val="1"/>
        </dgm:presLayoutVars>
      </dgm:prSet>
      <dgm:spPr>
        <a:solidFill>
          <a:srgbClr val="00B0F0"/>
        </a:solidFill>
      </dgm:spPr>
    </dgm:pt>
    <dgm:pt modelId="{52015F04-05CD-4E42-BB97-58ED7DE0E3EF}" type="pres">
      <dgm:prSet presAssocID="{54715E2E-6D22-40FB-9EBD-647CD09BCAA9}" presName="negativeSpace" presStyleCnt="0"/>
      <dgm:spPr/>
    </dgm:pt>
    <dgm:pt modelId="{D8BE78F8-E87E-4DD8-9184-DDABF819F872}" type="pres">
      <dgm:prSet presAssocID="{54715E2E-6D22-40FB-9EBD-647CD09BCAA9}" presName="childText" presStyleLbl="conFgAcc1" presStyleIdx="2" presStyleCnt="5">
        <dgm:presLayoutVars>
          <dgm:bulletEnabled val="1"/>
        </dgm:presLayoutVars>
      </dgm:prSet>
      <dgm:spPr/>
    </dgm:pt>
    <dgm:pt modelId="{8D872912-DA13-4052-97A6-7C2B4F03391F}" type="pres">
      <dgm:prSet presAssocID="{2D638DD7-AFA3-4E17-A192-41A650D84203}" presName="spaceBetweenRectangles" presStyleCnt="0"/>
      <dgm:spPr/>
    </dgm:pt>
    <dgm:pt modelId="{2531C01A-3877-464E-A53C-F61C1B56F855}" type="pres">
      <dgm:prSet presAssocID="{3B6D17BE-5211-4E10-ADBB-14E1DF0A7362}" presName="parentLin" presStyleCnt="0"/>
      <dgm:spPr/>
    </dgm:pt>
    <dgm:pt modelId="{228330EE-991D-4582-A7B3-42F68498BCA4}" type="pres">
      <dgm:prSet presAssocID="{3B6D17BE-5211-4E10-ADBB-14E1DF0A7362}" presName="parentLeftMargin" presStyleLbl="node1" presStyleIdx="2" presStyleCnt="5"/>
      <dgm:spPr/>
    </dgm:pt>
    <dgm:pt modelId="{83F37F39-33FA-4337-B9C6-ADC7C726DFEC}" type="pres">
      <dgm:prSet presAssocID="{3B6D17BE-5211-4E10-ADBB-14E1DF0A7362}" presName="parentText" presStyleLbl="node1" presStyleIdx="3" presStyleCnt="5">
        <dgm:presLayoutVars>
          <dgm:chMax val="0"/>
          <dgm:bulletEnabled val="1"/>
        </dgm:presLayoutVars>
      </dgm:prSet>
      <dgm:spPr>
        <a:solidFill>
          <a:srgbClr val="00B0F0"/>
        </a:solidFill>
      </dgm:spPr>
    </dgm:pt>
    <dgm:pt modelId="{0AFA17EA-923F-4222-B2FB-F9A1FB0FE364}" type="pres">
      <dgm:prSet presAssocID="{3B6D17BE-5211-4E10-ADBB-14E1DF0A7362}" presName="negativeSpace" presStyleCnt="0"/>
      <dgm:spPr/>
    </dgm:pt>
    <dgm:pt modelId="{B67BB96E-8621-4FDF-A29F-520A38FEE58E}" type="pres">
      <dgm:prSet presAssocID="{3B6D17BE-5211-4E10-ADBB-14E1DF0A7362}" presName="childText" presStyleLbl="conFgAcc1" presStyleIdx="3" presStyleCnt="5">
        <dgm:presLayoutVars>
          <dgm:bulletEnabled val="1"/>
        </dgm:presLayoutVars>
      </dgm:prSet>
      <dgm:spPr/>
    </dgm:pt>
    <dgm:pt modelId="{820D1F8B-8F2B-5946-9F71-2E3AEC5B7E28}" type="pres">
      <dgm:prSet presAssocID="{4B0B1AC1-30C5-46EA-946B-89E790E91B93}" presName="spaceBetweenRectangles" presStyleCnt="0"/>
      <dgm:spPr/>
    </dgm:pt>
    <dgm:pt modelId="{EB17CDD9-F8D3-1C47-8889-8549F042600F}" type="pres">
      <dgm:prSet presAssocID="{C6A778C7-014B-5D49-B543-4DCE59A977D6}" presName="parentLin" presStyleCnt="0"/>
      <dgm:spPr/>
    </dgm:pt>
    <dgm:pt modelId="{B804A46A-F8B9-4C44-8F72-5CD2664AEF8A}" type="pres">
      <dgm:prSet presAssocID="{C6A778C7-014B-5D49-B543-4DCE59A977D6}" presName="parentLeftMargin" presStyleLbl="node1" presStyleIdx="3" presStyleCnt="5"/>
      <dgm:spPr/>
    </dgm:pt>
    <dgm:pt modelId="{3481AFB9-9535-8249-A9D8-B92A9CA193CE}" type="pres">
      <dgm:prSet presAssocID="{C6A778C7-014B-5D49-B543-4DCE59A977D6}" presName="parentText" presStyleLbl="node1" presStyleIdx="4" presStyleCnt="5">
        <dgm:presLayoutVars>
          <dgm:chMax val="0"/>
          <dgm:bulletEnabled val="1"/>
        </dgm:presLayoutVars>
      </dgm:prSet>
      <dgm:spPr/>
    </dgm:pt>
    <dgm:pt modelId="{54088202-4A69-6545-BE2C-FAE237628915}" type="pres">
      <dgm:prSet presAssocID="{C6A778C7-014B-5D49-B543-4DCE59A977D6}" presName="negativeSpace" presStyleCnt="0"/>
      <dgm:spPr/>
    </dgm:pt>
    <dgm:pt modelId="{999480C1-E5BE-5441-8ADE-D6D6AE266498}" type="pres">
      <dgm:prSet presAssocID="{C6A778C7-014B-5D49-B543-4DCE59A977D6}" presName="childText" presStyleLbl="conFgAcc1" presStyleIdx="4" presStyleCnt="5">
        <dgm:presLayoutVars>
          <dgm:bulletEnabled val="1"/>
        </dgm:presLayoutVars>
      </dgm:prSet>
      <dgm:spPr/>
    </dgm:pt>
  </dgm:ptLst>
  <dgm:cxnLst>
    <dgm:cxn modelId="{9BB80506-7DF8-407E-97DE-E66F6CB23008}" srcId="{8D580B25-D981-40F8-9F30-B45C09E10750}" destId="{C8EB19E6-724C-494E-B8CD-0FA6051240CE}" srcOrd="1" destOrd="0" parTransId="{02029A0A-C2ED-4707-9524-31CB674AFE3B}" sibTransId="{0900CEAF-1AD1-46BF-9CB7-F4EC64D37FDD}"/>
    <dgm:cxn modelId="{914BD012-6CB4-46A5-BFCA-F5FBFF99B757}" srcId="{8D580B25-D981-40F8-9F30-B45C09E10750}" destId="{54715E2E-6D22-40FB-9EBD-647CD09BCAA9}" srcOrd="2" destOrd="0" parTransId="{C6CBBA0B-109D-4F55-8732-5458DEF3AC1A}" sibTransId="{2D638DD7-AFA3-4E17-A192-41A650D84203}"/>
    <dgm:cxn modelId="{71D66E19-4A48-3C43-8D87-4DF5F933F8B0}" type="presOf" srcId="{C6A778C7-014B-5D49-B543-4DCE59A977D6}" destId="{B804A46A-F8B9-4C44-8F72-5CD2664AEF8A}" srcOrd="0" destOrd="0" presId="urn:microsoft.com/office/officeart/2005/8/layout/list1"/>
    <dgm:cxn modelId="{5EC65920-12E6-4A77-8469-16C5F9CAECFA}" type="presOf" srcId="{54715E2E-6D22-40FB-9EBD-647CD09BCAA9}" destId="{FE3E3414-2B3F-4845-95C8-3BF543276664}" srcOrd="1" destOrd="0" presId="urn:microsoft.com/office/officeart/2005/8/layout/list1"/>
    <dgm:cxn modelId="{45208629-F519-4C81-8880-26C7B3241B96}" type="presOf" srcId="{026A36CE-4882-47F7-A9C0-4AC7C9647A30}" destId="{18D92D50-7531-40E6-84ED-26A1D4AAD184}" srcOrd="0" destOrd="0" presId="urn:microsoft.com/office/officeart/2005/8/layout/list1"/>
    <dgm:cxn modelId="{F0940D2B-4CC9-476A-B5D1-60587C354429}" srcId="{54715E2E-6D22-40FB-9EBD-647CD09BCAA9}" destId="{4B689AEF-7EDA-43F9-BD49-A42284F40DF6}" srcOrd="0" destOrd="0" parTransId="{D9ECDA10-E3E2-40FE-9C9D-7B96C2C2C03D}" sibTransId="{9720252B-6399-4965-BA0E-37C338C3AE9D}"/>
    <dgm:cxn modelId="{A3313730-C60A-40E1-A055-45FFB3776699}" type="presOf" srcId="{C8EB19E6-724C-494E-B8CD-0FA6051240CE}" destId="{28727AED-CE02-4E55-93A6-198AC59EF195}" srcOrd="1" destOrd="0" presId="urn:microsoft.com/office/officeart/2005/8/layout/list1"/>
    <dgm:cxn modelId="{2FC21C37-D920-4BB7-AAA1-FC1898669557}" type="presOf" srcId="{8D580B25-D981-40F8-9F30-B45C09E10750}" destId="{0FD5F0A8-F0F9-4908-8366-83751E3F6E26}" srcOrd="0" destOrd="0" presId="urn:microsoft.com/office/officeart/2005/8/layout/list1"/>
    <dgm:cxn modelId="{32AE153F-51C0-4A83-9D30-C266AEC58F20}" type="presOf" srcId="{27961FCE-C29C-4065-AC32-F7FAB0C2BE04}" destId="{F87A6B3A-8595-47A6-9F02-F55B891AD38F}" srcOrd="0" destOrd="0" presId="urn:microsoft.com/office/officeart/2005/8/layout/list1"/>
    <dgm:cxn modelId="{9CC40541-6A35-453B-9E78-D02B2B6169BC}" type="presOf" srcId="{54715E2E-6D22-40FB-9EBD-647CD09BCAA9}" destId="{458D595F-B43E-445F-B89B-97FC31842893}" srcOrd="0" destOrd="0" presId="urn:microsoft.com/office/officeart/2005/8/layout/list1"/>
    <dgm:cxn modelId="{E549B041-B0F0-B941-B039-BB7C45AF9FF5}" type="presOf" srcId="{3BA1E1A6-5542-7D4D-84B6-801E4AC77D9F}" destId="{999480C1-E5BE-5441-8ADE-D6D6AE266498}" srcOrd="0" destOrd="0" presId="urn:microsoft.com/office/officeart/2005/8/layout/list1"/>
    <dgm:cxn modelId="{8D8CAF54-C8D5-A942-8537-442363F152F4}" srcId="{8D580B25-D981-40F8-9F30-B45C09E10750}" destId="{C6A778C7-014B-5D49-B543-4DCE59A977D6}" srcOrd="4" destOrd="0" parTransId="{18FC26A7-8E6E-F042-A5E6-FB3F807D32BC}" sibTransId="{7F152A16-BFB7-B943-A163-7AC8AF81E807}"/>
    <dgm:cxn modelId="{B5F74765-1EF4-FD42-A03E-386681BBDA27}" type="presOf" srcId="{C6A778C7-014B-5D49-B543-4DCE59A977D6}" destId="{3481AFB9-9535-8249-A9D8-B92A9CA193CE}" srcOrd="1" destOrd="0" presId="urn:microsoft.com/office/officeart/2005/8/layout/list1"/>
    <dgm:cxn modelId="{77D7F165-ABEF-5742-9F8D-EAAEEA7BEEE8}" srcId="{C6A778C7-014B-5D49-B543-4DCE59A977D6}" destId="{3BA1E1A6-5542-7D4D-84B6-801E4AC77D9F}" srcOrd="0" destOrd="0" parTransId="{53C465A6-A577-1D4E-8340-C18E75B9A823}" sibTransId="{F10A7FA8-9F84-A84E-9AD9-A0293482BE6A}"/>
    <dgm:cxn modelId="{90C5E36E-8301-4134-9F6D-ACA1E0FF45EC}" type="presOf" srcId="{CE18E3D9-B20D-4BE2-88A9-FD0D5C103427}" destId="{B1FC1FEB-7337-4C0F-9743-7184A3BE916C}" srcOrd="1" destOrd="0" presId="urn:microsoft.com/office/officeart/2005/8/layout/list1"/>
    <dgm:cxn modelId="{9F3D4B71-3FFB-4934-BC29-09ED99DA1CFD}" type="presOf" srcId="{3B6D17BE-5211-4E10-ADBB-14E1DF0A7362}" destId="{83F37F39-33FA-4337-B9C6-ADC7C726DFEC}" srcOrd="1" destOrd="0" presId="urn:microsoft.com/office/officeart/2005/8/layout/list1"/>
    <dgm:cxn modelId="{044CC97A-86B4-458D-BB12-FE6F9CAC9847}" type="presOf" srcId="{3B6D17BE-5211-4E10-ADBB-14E1DF0A7362}" destId="{228330EE-991D-4582-A7B3-42F68498BCA4}" srcOrd="0" destOrd="0" presId="urn:microsoft.com/office/officeart/2005/8/layout/list1"/>
    <dgm:cxn modelId="{C6DFB481-AEBA-463A-AD43-629F738F8064}" srcId="{8D580B25-D981-40F8-9F30-B45C09E10750}" destId="{CE18E3D9-B20D-4BE2-88A9-FD0D5C103427}" srcOrd="0" destOrd="0" parTransId="{FAADB7B0-D6AC-49FE-B6EA-D70197B86B52}" sibTransId="{415A041E-202C-4EAF-90E8-7C6EA957BA13}"/>
    <dgm:cxn modelId="{0C8A0289-542B-4E36-B6D5-201A62B3566D}" srcId="{C8EB19E6-724C-494E-B8CD-0FA6051240CE}" destId="{026A36CE-4882-47F7-A9C0-4AC7C9647A30}" srcOrd="0" destOrd="0" parTransId="{463020B6-F03F-4A97-8230-837E218E63EB}" sibTransId="{A2F9077F-0BAB-499A-A485-B0E0BA5DE699}"/>
    <dgm:cxn modelId="{0D6307B5-D70C-47CE-A966-B9F4DDDF5E0B}" srcId="{CE18E3D9-B20D-4BE2-88A9-FD0D5C103427}" destId="{27961FCE-C29C-4065-AC32-F7FAB0C2BE04}" srcOrd="0" destOrd="0" parTransId="{C60D35FA-A754-4A05-ACC7-F489451A0B27}" sibTransId="{E1633B94-642E-4B17-A5EF-3D76656564EF}"/>
    <dgm:cxn modelId="{8D19F0B7-C0BE-41B4-A06F-E26231D46C03}" type="presOf" srcId="{CE18E3D9-B20D-4BE2-88A9-FD0D5C103427}" destId="{BF7CF4E7-639C-4E5E-9015-4CCE868C7879}" srcOrd="0" destOrd="0" presId="urn:microsoft.com/office/officeart/2005/8/layout/list1"/>
    <dgm:cxn modelId="{762615D5-0B3E-49E6-8574-8D5137975E3D}" srcId="{8D580B25-D981-40F8-9F30-B45C09E10750}" destId="{3B6D17BE-5211-4E10-ADBB-14E1DF0A7362}" srcOrd="3" destOrd="0" parTransId="{28D7B1A9-6030-42F1-A696-1B49BB0F558C}" sibTransId="{4B0B1AC1-30C5-46EA-946B-89E790E91B93}"/>
    <dgm:cxn modelId="{8EB247DC-95A5-41B8-B44E-599DDF3A9A41}" type="presOf" srcId="{4B689AEF-7EDA-43F9-BD49-A42284F40DF6}" destId="{D8BE78F8-E87E-4DD8-9184-DDABF819F872}" srcOrd="0" destOrd="0" presId="urn:microsoft.com/office/officeart/2005/8/layout/list1"/>
    <dgm:cxn modelId="{1B5852DF-B474-4108-88C5-442BD81F1A37}" type="presOf" srcId="{C8EB19E6-724C-494E-B8CD-0FA6051240CE}" destId="{90F93028-DCD5-420E-9D65-A1ECADE27C76}" srcOrd="0" destOrd="0" presId="urn:microsoft.com/office/officeart/2005/8/layout/list1"/>
    <dgm:cxn modelId="{D24B54ED-0AEB-47E8-BE74-2900475EA7E3}" type="presOf" srcId="{46390504-A630-4C48-B0CA-DB0397E8DAC0}" destId="{B67BB96E-8621-4FDF-A29F-520A38FEE58E}" srcOrd="0" destOrd="0" presId="urn:microsoft.com/office/officeart/2005/8/layout/list1"/>
    <dgm:cxn modelId="{B83B66FA-A430-4BB6-8DD8-61C5957E478D}" srcId="{3B6D17BE-5211-4E10-ADBB-14E1DF0A7362}" destId="{46390504-A630-4C48-B0CA-DB0397E8DAC0}" srcOrd="0" destOrd="0" parTransId="{F7C52B92-3696-4091-BE20-A33C39D1402F}" sibTransId="{7A2BB893-2D19-4004-872B-C5B51AA98D6F}"/>
    <dgm:cxn modelId="{DDC1F18A-84B3-4CE5-984A-D7819676930D}" type="presParOf" srcId="{0FD5F0A8-F0F9-4908-8366-83751E3F6E26}" destId="{5CF7ED1F-172A-424C-AEF2-BC40986D2DE6}" srcOrd="0" destOrd="0" presId="urn:microsoft.com/office/officeart/2005/8/layout/list1"/>
    <dgm:cxn modelId="{3A90FB47-D634-4932-9448-A71AAECA2250}" type="presParOf" srcId="{5CF7ED1F-172A-424C-AEF2-BC40986D2DE6}" destId="{BF7CF4E7-639C-4E5E-9015-4CCE868C7879}" srcOrd="0" destOrd="0" presId="urn:microsoft.com/office/officeart/2005/8/layout/list1"/>
    <dgm:cxn modelId="{825BA57D-5CD3-4320-A318-F349570799D8}" type="presParOf" srcId="{5CF7ED1F-172A-424C-AEF2-BC40986D2DE6}" destId="{B1FC1FEB-7337-4C0F-9743-7184A3BE916C}" srcOrd="1" destOrd="0" presId="urn:microsoft.com/office/officeart/2005/8/layout/list1"/>
    <dgm:cxn modelId="{236608F4-8C46-4009-9A00-3295A2B027EF}" type="presParOf" srcId="{0FD5F0A8-F0F9-4908-8366-83751E3F6E26}" destId="{8F1654CA-F1E8-4016-9A34-C47E4DF098D2}" srcOrd="1" destOrd="0" presId="urn:microsoft.com/office/officeart/2005/8/layout/list1"/>
    <dgm:cxn modelId="{8679D4AA-A760-4D66-933D-90DB521DA1EF}" type="presParOf" srcId="{0FD5F0A8-F0F9-4908-8366-83751E3F6E26}" destId="{F87A6B3A-8595-47A6-9F02-F55B891AD38F}" srcOrd="2" destOrd="0" presId="urn:microsoft.com/office/officeart/2005/8/layout/list1"/>
    <dgm:cxn modelId="{8C0A6F3A-82B8-4209-9CAE-DBCEFC167096}" type="presParOf" srcId="{0FD5F0A8-F0F9-4908-8366-83751E3F6E26}" destId="{588507EB-1CAF-4725-81E7-331C34D83419}" srcOrd="3" destOrd="0" presId="urn:microsoft.com/office/officeart/2005/8/layout/list1"/>
    <dgm:cxn modelId="{C450F3DD-3942-4761-8E98-EBD5452215AB}" type="presParOf" srcId="{0FD5F0A8-F0F9-4908-8366-83751E3F6E26}" destId="{FE45328B-3514-4D87-B318-E9761BCB8D31}" srcOrd="4" destOrd="0" presId="urn:microsoft.com/office/officeart/2005/8/layout/list1"/>
    <dgm:cxn modelId="{4170BE7F-84F8-41ED-B900-4D0127748C19}" type="presParOf" srcId="{FE45328B-3514-4D87-B318-E9761BCB8D31}" destId="{90F93028-DCD5-420E-9D65-A1ECADE27C76}" srcOrd="0" destOrd="0" presId="urn:microsoft.com/office/officeart/2005/8/layout/list1"/>
    <dgm:cxn modelId="{4A206F52-7F42-4768-8B8C-FB76608B8115}" type="presParOf" srcId="{FE45328B-3514-4D87-B318-E9761BCB8D31}" destId="{28727AED-CE02-4E55-93A6-198AC59EF195}" srcOrd="1" destOrd="0" presId="urn:microsoft.com/office/officeart/2005/8/layout/list1"/>
    <dgm:cxn modelId="{52EDE39C-1D4C-4603-A7EB-0BC984F034CC}" type="presParOf" srcId="{0FD5F0A8-F0F9-4908-8366-83751E3F6E26}" destId="{354CBEBB-BE4D-4E2D-8A35-24C80DE172E4}" srcOrd="5" destOrd="0" presId="urn:microsoft.com/office/officeart/2005/8/layout/list1"/>
    <dgm:cxn modelId="{B112570B-E1E1-45F4-A5A9-9586E0D4FB38}" type="presParOf" srcId="{0FD5F0A8-F0F9-4908-8366-83751E3F6E26}" destId="{18D92D50-7531-40E6-84ED-26A1D4AAD184}" srcOrd="6" destOrd="0" presId="urn:microsoft.com/office/officeart/2005/8/layout/list1"/>
    <dgm:cxn modelId="{A25530ED-A784-416A-A194-02129EFD1ECE}" type="presParOf" srcId="{0FD5F0A8-F0F9-4908-8366-83751E3F6E26}" destId="{4F1DCBCC-E095-4A8A-80F3-B67AFDEA7E07}" srcOrd="7" destOrd="0" presId="urn:microsoft.com/office/officeart/2005/8/layout/list1"/>
    <dgm:cxn modelId="{DA3F7DA2-CC44-4559-BED4-75C4E07471F9}" type="presParOf" srcId="{0FD5F0A8-F0F9-4908-8366-83751E3F6E26}" destId="{393B0553-10A6-4C8E-A0B9-0FF5F2588EEE}" srcOrd="8" destOrd="0" presId="urn:microsoft.com/office/officeart/2005/8/layout/list1"/>
    <dgm:cxn modelId="{395DBA3D-250C-41AB-823A-9F2A74D0C1F9}" type="presParOf" srcId="{393B0553-10A6-4C8E-A0B9-0FF5F2588EEE}" destId="{458D595F-B43E-445F-B89B-97FC31842893}" srcOrd="0" destOrd="0" presId="urn:microsoft.com/office/officeart/2005/8/layout/list1"/>
    <dgm:cxn modelId="{BBE433B1-4FA5-44CF-95D9-BC9C773E7A0F}" type="presParOf" srcId="{393B0553-10A6-4C8E-A0B9-0FF5F2588EEE}" destId="{FE3E3414-2B3F-4845-95C8-3BF543276664}" srcOrd="1" destOrd="0" presId="urn:microsoft.com/office/officeart/2005/8/layout/list1"/>
    <dgm:cxn modelId="{C0A240C5-628D-48FC-BD59-5F6ADFFF5848}" type="presParOf" srcId="{0FD5F0A8-F0F9-4908-8366-83751E3F6E26}" destId="{52015F04-05CD-4E42-BB97-58ED7DE0E3EF}" srcOrd="9" destOrd="0" presId="urn:microsoft.com/office/officeart/2005/8/layout/list1"/>
    <dgm:cxn modelId="{5AA302EC-9DF5-4D71-A9BA-91746076640A}" type="presParOf" srcId="{0FD5F0A8-F0F9-4908-8366-83751E3F6E26}" destId="{D8BE78F8-E87E-4DD8-9184-DDABF819F872}" srcOrd="10" destOrd="0" presId="urn:microsoft.com/office/officeart/2005/8/layout/list1"/>
    <dgm:cxn modelId="{BCB770CB-335F-4500-8CE0-8DCB44366CF4}" type="presParOf" srcId="{0FD5F0A8-F0F9-4908-8366-83751E3F6E26}" destId="{8D872912-DA13-4052-97A6-7C2B4F03391F}" srcOrd="11" destOrd="0" presId="urn:microsoft.com/office/officeart/2005/8/layout/list1"/>
    <dgm:cxn modelId="{D39E30BD-1860-4D3A-BCFA-B93D16A483A7}" type="presParOf" srcId="{0FD5F0A8-F0F9-4908-8366-83751E3F6E26}" destId="{2531C01A-3877-464E-A53C-F61C1B56F855}" srcOrd="12" destOrd="0" presId="urn:microsoft.com/office/officeart/2005/8/layout/list1"/>
    <dgm:cxn modelId="{0CB88A18-9779-45DC-817A-CA68A25ABC62}" type="presParOf" srcId="{2531C01A-3877-464E-A53C-F61C1B56F855}" destId="{228330EE-991D-4582-A7B3-42F68498BCA4}" srcOrd="0" destOrd="0" presId="urn:microsoft.com/office/officeart/2005/8/layout/list1"/>
    <dgm:cxn modelId="{F69CC204-B54D-44E1-A8AE-A8BDD417C318}" type="presParOf" srcId="{2531C01A-3877-464E-A53C-F61C1B56F855}" destId="{83F37F39-33FA-4337-B9C6-ADC7C726DFEC}" srcOrd="1" destOrd="0" presId="urn:microsoft.com/office/officeart/2005/8/layout/list1"/>
    <dgm:cxn modelId="{52F74285-B536-4927-AC10-729FAB2AF670}" type="presParOf" srcId="{0FD5F0A8-F0F9-4908-8366-83751E3F6E26}" destId="{0AFA17EA-923F-4222-B2FB-F9A1FB0FE364}" srcOrd="13" destOrd="0" presId="urn:microsoft.com/office/officeart/2005/8/layout/list1"/>
    <dgm:cxn modelId="{6D1130E7-D12C-43A5-B623-E2BAF1F577A3}" type="presParOf" srcId="{0FD5F0A8-F0F9-4908-8366-83751E3F6E26}" destId="{B67BB96E-8621-4FDF-A29F-520A38FEE58E}" srcOrd="14" destOrd="0" presId="urn:microsoft.com/office/officeart/2005/8/layout/list1"/>
    <dgm:cxn modelId="{5DD39173-1454-3D49-84AC-E9F67094EBE0}" type="presParOf" srcId="{0FD5F0A8-F0F9-4908-8366-83751E3F6E26}" destId="{820D1F8B-8F2B-5946-9F71-2E3AEC5B7E28}" srcOrd="15" destOrd="0" presId="urn:microsoft.com/office/officeart/2005/8/layout/list1"/>
    <dgm:cxn modelId="{0701AB4A-2929-4E49-9881-39D50F1E0CBB}" type="presParOf" srcId="{0FD5F0A8-F0F9-4908-8366-83751E3F6E26}" destId="{EB17CDD9-F8D3-1C47-8889-8549F042600F}" srcOrd="16" destOrd="0" presId="urn:microsoft.com/office/officeart/2005/8/layout/list1"/>
    <dgm:cxn modelId="{6577F177-8F61-8C4C-9316-3C9470009F3B}" type="presParOf" srcId="{EB17CDD9-F8D3-1C47-8889-8549F042600F}" destId="{B804A46A-F8B9-4C44-8F72-5CD2664AEF8A}" srcOrd="0" destOrd="0" presId="urn:microsoft.com/office/officeart/2005/8/layout/list1"/>
    <dgm:cxn modelId="{FDB80F47-10F4-4942-827A-11E54CA0EC64}" type="presParOf" srcId="{EB17CDD9-F8D3-1C47-8889-8549F042600F}" destId="{3481AFB9-9535-8249-A9D8-B92A9CA193CE}" srcOrd="1" destOrd="0" presId="urn:microsoft.com/office/officeart/2005/8/layout/list1"/>
    <dgm:cxn modelId="{3753A4FF-D467-E24E-A543-38721E957B21}" type="presParOf" srcId="{0FD5F0A8-F0F9-4908-8366-83751E3F6E26}" destId="{54088202-4A69-6545-BE2C-FAE237628915}" srcOrd="17" destOrd="0" presId="urn:microsoft.com/office/officeart/2005/8/layout/list1"/>
    <dgm:cxn modelId="{CD616236-A9A3-EB49-B286-6FB46C591700}" type="presParOf" srcId="{0FD5F0A8-F0F9-4908-8366-83751E3F6E26}" destId="{999480C1-E5BE-5441-8ADE-D6D6AE266498}"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CAC2C0-A00D-43C1-BF6A-1AA9D10AB33B}">
      <dsp:nvSpPr>
        <dsp:cNvPr id="0" name=""/>
        <dsp:cNvSpPr/>
      </dsp:nvSpPr>
      <dsp:spPr>
        <a:xfrm>
          <a:off x="0" y="475"/>
          <a:ext cx="1379717" cy="1558049"/>
        </a:xfrm>
        <a:prstGeom prst="roundRect">
          <a:avLst>
            <a:gd name="adj" fmla="val 10000"/>
          </a:avLst>
        </a:prstGeom>
        <a:solidFill>
          <a:srgbClr val="00B0F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rtl="0">
            <a:lnSpc>
              <a:spcPct val="90000"/>
            </a:lnSpc>
            <a:spcBef>
              <a:spcPct val="0"/>
            </a:spcBef>
            <a:spcAft>
              <a:spcPct val="35000"/>
            </a:spcAft>
            <a:buNone/>
          </a:pPr>
          <a:r>
            <a:rPr lang="en" sz="1900" b="0" kern="1200" dirty="0">
              <a:latin typeface="Anaheim"/>
              <a:cs typeface="Arial"/>
            </a:rPr>
            <a:t>8-24 hours of exhaustive and tiring tasks</a:t>
          </a:r>
        </a:p>
      </dsp:txBody>
      <dsp:txXfrm>
        <a:off x="40411" y="40886"/>
        <a:ext cx="1298895" cy="1477227"/>
      </dsp:txXfrm>
    </dsp:sp>
    <dsp:sp modelId="{41058F22-EE16-4DC1-8CC1-1003CD60969E}">
      <dsp:nvSpPr>
        <dsp:cNvPr id="0" name=""/>
        <dsp:cNvSpPr/>
      </dsp:nvSpPr>
      <dsp:spPr>
        <a:xfrm rot="5400000">
          <a:off x="397724" y="1597475"/>
          <a:ext cx="584268" cy="701122"/>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rot="-5400000">
        <a:off x="479521" y="1655902"/>
        <a:ext cx="420674" cy="408988"/>
      </dsp:txXfrm>
    </dsp:sp>
    <dsp:sp modelId="{E1A61C20-F518-4407-9D09-AE4B1F5F7A87}">
      <dsp:nvSpPr>
        <dsp:cNvPr id="0" name=""/>
        <dsp:cNvSpPr/>
      </dsp:nvSpPr>
      <dsp:spPr>
        <a:xfrm>
          <a:off x="0" y="2337549"/>
          <a:ext cx="1379717" cy="1558049"/>
        </a:xfrm>
        <a:prstGeom prst="roundRect">
          <a:avLst>
            <a:gd name="adj" fmla="val 10000"/>
          </a:avLst>
        </a:prstGeom>
        <a:solidFill>
          <a:srgbClr val="00B0F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rtl="0">
            <a:lnSpc>
              <a:spcPct val="90000"/>
            </a:lnSpc>
            <a:spcBef>
              <a:spcPct val="0"/>
            </a:spcBef>
            <a:spcAft>
              <a:spcPct val="35000"/>
            </a:spcAft>
            <a:buNone/>
          </a:pPr>
          <a:r>
            <a:rPr lang="en" sz="1900" b="0" kern="1200" dirty="0">
              <a:latin typeface="Anaheim"/>
              <a:cs typeface="Arial"/>
            </a:rPr>
            <a:t>Requires trained neurologist and clinical visit</a:t>
          </a:r>
        </a:p>
      </dsp:txBody>
      <dsp:txXfrm>
        <a:off x="40411" y="2377960"/>
        <a:ext cx="1298895" cy="147722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CAC2C0-A00D-43C1-BF6A-1AA9D10AB33B}">
      <dsp:nvSpPr>
        <dsp:cNvPr id="0" name=""/>
        <dsp:cNvSpPr/>
      </dsp:nvSpPr>
      <dsp:spPr>
        <a:xfrm>
          <a:off x="294984" y="2270"/>
          <a:ext cx="1520185" cy="844547"/>
        </a:xfrm>
        <a:prstGeom prst="roundRect">
          <a:avLst>
            <a:gd name="adj" fmla="val 10000"/>
          </a:avLst>
        </a:prstGeom>
        <a:solidFill>
          <a:srgbClr val="00B0F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 sz="1600" b="0" kern="1200" dirty="0">
              <a:latin typeface="Anaheim"/>
              <a:cs typeface="Courier New"/>
            </a:rPr>
            <a:t>High Risk + High Cost($4-5k)</a:t>
          </a:r>
          <a:br>
            <a:rPr lang="en" sz="1600" b="0" kern="1200" dirty="0">
              <a:latin typeface="Anaheim"/>
              <a:cs typeface="Courier New"/>
            </a:rPr>
          </a:br>
          <a:endParaRPr lang="en" sz="1600" b="0" kern="1200" dirty="0">
            <a:latin typeface="Anaheim"/>
            <a:cs typeface="Courier New"/>
          </a:endParaRPr>
        </a:p>
      </dsp:txBody>
      <dsp:txXfrm>
        <a:off x="319720" y="27006"/>
        <a:ext cx="1470713" cy="795075"/>
      </dsp:txXfrm>
    </dsp:sp>
    <dsp:sp modelId="{41058F22-EE16-4DC1-8CC1-1003CD60969E}">
      <dsp:nvSpPr>
        <dsp:cNvPr id="0" name=""/>
        <dsp:cNvSpPr/>
      </dsp:nvSpPr>
      <dsp:spPr>
        <a:xfrm rot="5400000">
          <a:off x="896724" y="867931"/>
          <a:ext cx="316705" cy="380046"/>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rot="-5400000">
        <a:off x="941063" y="899602"/>
        <a:ext cx="228028" cy="221694"/>
      </dsp:txXfrm>
    </dsp:sp>
    <dsp:sp modelId="{AD3F8317-A355-4DF1-AC82-34DE090474F3}">
      <dsp:nvSpPr>
        <dsp:cNvPr id="0" name=""/>
        <dsp:cNvSpPr/>
      </dsp:nvSpPr>
      <dsp:spPr>
        <a:xfrm>
          <a:off x="294984" y="1269091"/>
          <a:ext cx="1520185" cy="844547"/>
        </a:xfrm>
        <a:prstGeom prst="roundRect">
          <a:avLst>
            <a:gd name="adj" fmla="val 10000"/>
          </a:avLst>
        </a:prstGeom>
        <a:solidFill>
          <a:srgbClr val="00B0F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 sz="1600" b="0" kern="1200" dirty="0">
              <a:latin typeface="Anaheim"/>
              <a:cs typeface="Courier New"/>
            </a:rPr>
            <a:t>Inaccurate (38%)</a:t>
          </a:r>
          <a:br>
            <a:rPr lang="en" sz="1600" b="0" kern="1200" dirty="0">
              <a:latin typeface="Anaheim"/>
              <a:cs typeface="Courier New"/>
            </a:rPr>
          </a:br>
          <a:endParaRPr lang="en" sz="1600" b="0" kern="1200" dirty="0">
            <a:latin typeface="Anaheim"/>
            <a:cs typeface="Courier New"/>
          </a:endParaRPr>
        </a:p>
      </dsp:txBody>
      <dsp:txXfrm>
        <a:off x="319720" y="1293827"/>
        <a:ext cx="1470713" cy="795075"/>
      </dsp:txXfrm>
    </dsp:sp>
    <dsp:sp modelId="{893C7651-EDED-4B8E-88C4-ACA9D8A425C6}">
      <dsp:nvSpPr>
        <dsp:cNvPr id="0" name=""/>
        <dsp:cNvSpPr/>
      </dsp:nvSpPr>
      <dsp:spPr>
        <a:xfrm rot="5400000">
          <a:off x="896724" y="2134752"/>
          <a:ext cx="316705" cy="380046"/>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rot="-5400000">
        <a:off x="941063" y="2166423"/>
        <a:ext cx="228028" cy="221694"/>
      </dsp:txXfrm>
    </dsp:sp>
    <dsp:sp modelId="{E1A61C20-F518-4407-9D09-AE4B1F5F7A87}">
      <dsp:nvSpPr>
        <dsp:cNvPr id="0" name=""/>
        <dsp:cNvSpPr/>
      </dsp:nvSpPr>
      <dsp:spPr>
        <a:xfrm>
          <a:off x="294984" y="2535912"/>
          <a:ext cx="1520185" cy="844547"/>
        </a:xfrm>
        <a:prstGeom prst="roundRect">
          <a:avLst>
            <a:gd name="adj" fmla="val 10000"/>
          </a:avLst>
        </a:prstGeom>
        <a:solidFill>
          <a:srgbClr val="00B0F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 sz="1600" b="0" kern="1200" dirty="0">
              <a:latin typeface="Anaheim"/>
              <a:cs typeface="Courier New"/>
            </a:rPr>
            <a:t>1 day – 2 weeks for results</a:t>
          </a:r>
        </a:p>
      </dsp:txBody>
      <dsp:txXfrm>
        <a:off x="319720" y="2560648"/>
        <a:ext cx="1470713" cy="795075"/>
      </dsp:txXfrm>
    </dsp:sp>
    <dsp:sp modelId="{2FC3567C-8EC5-4FBE-A251-A967DE836B79}">
      <dsp:nvSpPr>
        <dsp:cNvPr id="0" name=""/>
        <dsp:cNvSpPr/>
      </dsp:nvSpPr>
      <dsp:spPr>
        <a:xfrm rot="5400000">
          <a:off x="896724" y="3401574"/>
          <a:ext cx="316705" cy="380046"/>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rot="-5400000">
        <a:off x="941063" y="3433245"/>
        <a:ext cx="228028" cy="221694"/>
      </dsp:txXfrm>
    </dsp:sp>
    <dsp:sp modelId="{FB02CB51-6D62-4EEB-9161-2240251745F1}">
      <dsp:nvSpPr>
        <dsp:cNvPr id="0" name=""/>
        <dsp:cNvSpPr/>
      </dsp:nvSpPr>
      <dsp:spPr>
        <a:xfrm>
          <a:off x="294984" y="3802734"/>
          <a:ext cx="1520185" cy="844547"/>
        </a:xfrm>
        <a:prstGeom prst="roundRect">
          <a:avLst>
            <a:gd name="adj" fmla="val 10000"/>
          </a:avLst>
        </a:prstGeom>
        <a:solidFill>
          <a:srgbClr val="00B0F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 sz="1600" b="0" kern="1200" dirty="0">
              <a:latin typeface="Anaheim"/>
              <a:cs typeface="Courier New"/>
            </a:rPr>
            <a:t>Requires Trip to supporting facility</a:t>
          </a:r>
          <a:endParaRPr lang="en-US" sz="1600" b="0" kern="1200" dirty="0">
            <a:latin typeface="Anaheim"/>
            <a:cs typeface="Courier New"/>
          </a:endParaRPr>
        </a:p>
      </dsp:txBody>
      <dsp:txXfrm>
        <a:off x="319720" y="3827470"/>
        <a:ext cx="1470713" cy="79507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CAC2C0-A00D-43C1-BF6A-1AA9D10AB33B}">
      <dsp:nvSpPr>
        <dsp:cNvPr id="0" name=""/>
        <dsp:cNvSpPr/>
      </dsp:nvSpPr>
      <dsp:spPr>
        <a:xfrm>
          <a:off x="0" y="475"/>
          <a:ext cx="1379717" cy="1558049"/>
        </a:xfrm>
        <a:prstGeom prst="roundRect">
          <a:avLst>
            <a:gd name="adj" fmla="val 10000"/>
          </a:avLst>
        </a:prstGeom>
        <a:solidFill>
          <a:srgbClr val="00B0F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rtl="0">
            <a:lnSpc>
              <a:spcPct val="90000"/>
            </a:lnSpc>
            <a:spcBef>
              <a:spcPct val="0"/>
            </a:spcBef>
            <a:spcAft>
              <a:spcPct val="35000"/>
            </a:spcAft>
            <a:buNone/>
          </a:pPr>
          <a:r>
            <a:rPr lang="en" sz="1400" kern="1200" dirty="0"/>
            <a:t>Very Subjective to the clinican (30-60% accurate)</a:t>
          </a:r>
        </a:p>
      </dsp:txBody>
      <dsp:txXfrm>
        <a:off x="40411" y="40886"/>
        <a:ext cx="1298895" cy="1477227"/>
      </dsp:txXfrm>
    </dsp:sp>
    <dsp:sp modelId="{41058F22-EE16-4DC1-8CC1-1003CD60969E}">
      <dsp:nvSpPr>
        <dsp:cNvPr id="0" name=""/>
        <dsp:cNvSpPr/>
      </dsp:nvSpPr>
      <dsp:spPr>
        <a:xfrm rot="16200000">
          <a:off x="397724" y="1597475"/>
          <a:ext cx="584268" cy="701122"/>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rot="-5400000">
        <a:off x="479521" y="1831182"/>
        <a:ext cx="420674" cy="408988"/>
      </dsp:txXfrm>
    </dsp:sp>
    <dsp:sp modelId="{E1A61C20-F518-4407-9D09-AE4B1F5F7A87}">
      <dsp:nvSpPr>
        <dsp:cNvPr id="0" name=""/>
        <dsp:cNvSpPr/>
      </dsp:nvSpPr>
      <dsp:spPr>
        <a:xfrm>
          <a:off x="0" y="2337549"/>
          <a:ext cx="1379717" cy="1558049"/>
        </a:xfrm>
        <a:prstGeom prst="roundRect">
          <a:avLst>
            <a:gd name="adj" fmla="val 10000"/>
          </a:avLst>
        </a:prstGeom>
        <a:solidFill>
          <a:srgbClr val="00B0F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rtl="0">
            <a:lnSpc>
              <a:spcPct val="90000"/>
            </a:lnSpc>
            <a:spcBef>
              <a:spcPct val="0"/>
            </a:spcBef>
            <a:spcAft>
              <a:spcPct val="35000"/>
            </a:spcAft>
            <a:buNone/>
          </a:pPr>
          <a:r>
            <a:rPr lang="en" sz="1400" b="0" kern="1200" dirty="0">
              <a:latin typeface="Anaheim"/>
              <a:cs typeface="Arial"/>
            </a:rPr>
            <a:t>Little Standardization and Research</a:t>
          </a:r>
        </a:p>
      </dsp:txBody>
      <dsp:txXfrm>
        <a:off x="40411" y="2377960"/>
        <a:ext cx="1298895" cy="147722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CAC2C0-A00D-43C1-BF6A-1AA9D10AB33B}">
      <dsp:nvSpPr>
        <dsp:cNvPr id="0" name=""/>
        <dsp:cNvSpPr/>
      </dsp:nvSpPr>
      <dsp:spPr>
        <a:xfrm>
          <a:off x="0" y="443"/>
          <a:ext cx="2115770" cy="1451864"/>
        </a:xfrm>
        <a:prstGeom prst="roundRect">
          <a:avLst>
            <a:gd name="adj" fmla="val 10000"/>
          </a:avLst>
        </a:prstGeom>
        <a:solidFill>
          <a:srgbClr val="00B0F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rtl="0">
            <a:lnSpc>
              <a:spcPct val="90000"/>
            </a:lnSpc>
            <a:spcBef>
              <a:spcPct val="0"/>
            </a:spcBef>
            <a:spcAft>
              <a:spcPct val="35000"/>
            </a:spcAft>
            <a:buNone/>
          </a:pPr>
          <a:r>
            <a:rPr lang="en" sz="1900" b="0" kern="1200" dirty="0">
              <a:latin typeface="Anaheim"/>
              <a:cs typeface="Arial"/>
            </a:rPr>
            <a:t>Variety of approaches: MRIs, DNA Sequencing, CT scans</a:t>
          </a:r>
        </a:p>
      </dsp:txBody>
      <dsp:txXfrm>
        <a:off x="42524" y="42967"/>
        <a:ext cx="2030722" cy="1366816"/>
      </dsp:txXfrm>
    </dsp:sp>
    <dsp:sp modelId="{41058F22-EE16-4DC1-8CC1-1003CD60969E}">
      <dsp:nvSpPr>
        <dsp:cNvPr id="0" name=""/>
        <dsp:cNvSpPr/>
      </dsp:nvSpPr>
      <dsp:spPr>
        <a:xfrm rot="5400000">
          <a:off x="785660" y="1488604"/>
          <a:ext cx="544449" cy="653338"/>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rot="-5400000">
        <a:off x="861884" y="1543049"/>
        <a:ext cx="392002" cy="381114"/>
      </dsp:txXfrm>
    </dsp:sp>
    <dsp:sp modelId="{E1A61C20-F518-4407-9D09-AE4B1F5F7A87}">
      <dsp:nvSpPr>
        <dsp:cNvPr id="0" name=""/>
        <dsp:cNvSpPr/>
      </dsp:nvSpPr>
      <dsp:spPr>
        <a:xfrm>
          <a:off x="0" y="2178239"/>
          <a:ext cx="2115770" cy="1451864"/>
        </a:xfrm>
        <a:prstGeom prst="roundRect">
          <a:avLst>
            <a:gd name="adj" fmla="val 10000"/>
          </a:avLst>
        </a:prstGeom>
        <a:solidFill>
          <a:srgbClr val="00B0F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rtl="0">
            <a:lnSpc>
              <a:spcPct val="90000"/>
            </a:lnSpc>
            <a:spcBef>
              <a:spcPct val="0"/>
            </a:spcBef>
            <a:spcAft>
              <a:spcPct val="35000"/>
            </a:spcAft>
            <a:buNone/>
          </a:pPr>
          <a:r>
            <a:rPr lang="en" sz="1900" b="0" kern="1200" dirty="0">
              <a:latin typeface="Anaheim"/>
              <a:cs typeface="Arial"/>
            </a:rPr>
            <a:t>Improved</a:t>
          </a:r>
          <a:r>
            <a:rPr lang="en" sz="1900" b="0" kern="1200" baseline="0" dirty="0">
              <a:latin typeface="Anaheim"/>
              <a:cs typeface="Arial"/>
            </a:rPr>
            <a:t> Accuracy, Rapidness, and Accessibility</a:t>
          </a:r>
          <a:endParaRPr lang="en" sz="1900" b="0" kern="1200" dirty="0">
            <a:latin typeface="Anaheim"/>
            <a:cs typeface="Arial"/>
          </a:endParaRPr>
        </a:p>
      </dsp:txBody>
      <dsp:txXfrm>
        <a:off x="42524" y="2220763"/>
        <a:ext cx="2030722" cy="136681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02CB51-6D62-4EEB-9161-2240251745F1}">
      <dsp:nvSpPr>
        <dsp:cNvPr id="0" name=""/>
        <dsp:cNvSpPr/>
      </dsp:nvSpPr>
      <dsp:spPr>
        <a:xfrm>
          <a:off x="4675" y="1663"/>
          <a:ext cx="2101329" cy="618811"/>
        </a:xfrm>
        <a:prstGeom prst="roundRect">
          <a:avLst>
            <a:gd name="adj" fmla="val 10000"/>
          </a:avLst>
        </a:prstGeom>
        <a:solidFill>
          <a:srgbClr val="00B0F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rtl="0">
            <a:lnSpc>
              <a:spcPct val="90000"/>
            </a:lnSpc>
            <a:spcBef>
              <a:spcPct val="0"/>
            </a:spcBef>
            <a:spcAft>
              <a:spcPct val="35000"/>
            </a:spcAft>
            <a:buNone/>
          </a:pPr>
          <a:r>
            <a:rPr lang="en" sz="1200" b="0" kern="1200" dirty="0">
              <a:latin typeface="Anaheim"/>
              <a:cs typeface="Courier New"/>
            </a:rPr>
            <a:t>Physical Apparatus(Cost + Distrubution barriers)</a:t>
          </a:r>
        </a:p>
      </dsp:txBody>
      <dsp:txXfrm>
        <a:off x="22799" y="19787"/>
        <a:ext cx="2065081" cy="582563"/>
      </dsp:txXfrm>
    </dsp:sp>
    <dsp:sp modelId="{C0D170ED-8344-472A-99D1-7306133E5946}">
      <dsp:nvSpPr>
        <dsp:cNvPr id="0" name=""/>
        <dsp:cNvSpPr/>
      </dsp:nvSpPr>
      <dsp:spPr>
        <a:xfrm rot="5400000">
          <a:off x="939313" y="635944"/>
          <a:ext cx="232054" cy="278464"/>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rot="-5400000">
        <a:off x="971801" y="659149"/>
        <a:ext cx="167078" cy="162438"/>
      </dsp:txXfrm>
    </dsp:sp>
    <dsp:sp modelId="{899C3CAB-7CCB-4D0F-A7D3-554FF03FE1AB}">
      <dsp:nvSpPr>
        <dsp:cNvPr id="0" name=""/>
        <dsp:cNvSpPr/>
      </dsp:nvSpPr>
      <dsp:spPr>
        <a:xfrm>
          <a:off x="4675" y="929880"/>
          <a:ext cx="2101329" cy="618811"/>
        </a:xfrm>
        <a:prstGeom prst="roundRect">
          <a:avLst>
            <a:gd name="adj" fmla="val 10000"/>
          </a:avLst>
        </a:prstGeom>
        <a:solidFill>
          <a:srgbClr val="00B0F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rtl="0">
            <a:lnSpc>
              <a:spcPct val="90000"/>
            </a:lnSpc>
            <a:spcBef>
              <a:spcPct val="0"/>
            </a:spcBef>
            <a:spcAft>
              <a:spcPct val="35000"/>
            </a:spcAft>
            <a:buNone/>
          </a:pPr>
          <a:r>
            <a:rPr lang="en" sz="1200" b="0" kern="1200" dirty="0">
              <a:latin typeface="Anaheim"/>
              <a:cs typeface="Courier New"/>
            </a:rPr>
            <a:t>Mostly used for monitoring not diagnosis</a:t>
          </a:r>
        </a:p>
      </dsp:txBody>
      <dsp:txXfrm>
        <a:off x="22799" y="948004"/>
        <a:ext cx="2065081" cy="582563"/>
      </dsp:txXfrm>
    </dsp:sp>
    <dsp:sp modelId="{AEE23D76-1E7E-4D90-AD7E-90E16862F4FD}">
      <dsp:nvSpPr>
        <dsp:cNvPr id="0" name=""/>
        <dsp:cNvSpPr/>
      </dsp:nvSpPr>
      <dsp:spPr>
        <a:xfrm rot="5400000">
          <a:off x="939313" y="1564161"/>
          <a:ext cx="232054" cy="27846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rot="-5400000">
        <a:off x="971801" y="1587366"/>
        <a:ext cx="167078" cy="162438"/>
      </dsp:txXfrm>
    </dsp:sp>
    <dsp:sp modelId="{9A30FD44-8A24-4378-805C-8E111E376DBB}">
      <dsp:nvSpPr>
        <dsp:cNvPr id="0" name=""/>
        <dsp:cNvSpPr/>
      </dsp:nvSpPr>
      <dsp:spPr>
        <a:xfrm>
          <a:off x="4675" y="1858096"/>
          <a:ext cx="2101329" cy="618811"/>
        </a:xfrm>
        <a:prstGeom prst="roundRect">
          <a:avLst>
            <a:gd name="adj" fmla="val 10000"/>
          </a:avLst>
        </a:prstGeom>
        <a:solidFill>
          <a:srgbClr val="00B0F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rtl="0">
            <a:lnSpc>
              <a:spcPct val="90000"/>
            </a:lnSpc>
            <a:spcBef>
              <a:spcPct val="0"/>
            </a:spcBef>
            <a:spcAft>
              <a:spcPct val="35000"/>
            </a:spcAft>
            <a:buNone/>
          </a:pPr>
          <a:r>
            <a:rPr lang="en" sz="1200" b="0" kern="1200" dirty="0">
              <a:latin typeface="Anaheim"/>
              <a:cs typeface="Courier New"/>
            </a:rPr>
            <a:t>Inaccurate and only analyzes one symptom(60-80% accurate)</a:t>
          </a:r>
        </a:p>
      </dsp:txBody>
      <dsp:txXfrm>
        <a:off x="22799" y="1876220"/>
        <a:ext cx="2065081" cy="582563"/>
      </dsp:txXfrm>
    </dsp:sp>
    <dsp:sp modelId="{959D47C9-60CE-4439-AB26-D8659F35B17C}">
      <dsp:nvSpPr>
        <dsp:cNvPr id="0" name=""/>
        <dsp:cNvSpPr/>
      </dsp:nvSpPr>
      <dsp:spPr>
        <a:xfrm rot="5400000">
          <a:off x="939313" y="2492378"/>
          <a:ext cx="232054" cy="27846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rot="-5400000">
        <a:off x="971801" y="2515583"/>
        <a:ext cx="167078" cy="162438"/>
      </dsp:txXfrm>
    </dsp:sp>
    <dsp:sp modelId="{C4E7E397-F777-4527-86C6-E2BAAA247393}">
      <dsp:nvSpPr>
        <dsp:cNvPr id="0" name=""/>
        <dsp:cNvSpPr/>
      </dsp:nvSpPr>
      <dsp:spPr>
        <a:xfrm>
          <a:off x="4675" y="2786313"/>
          <a:ext cx="2101329" cy="61881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rtl="0">
            <a:lnSpc>
              <a:spcPct val="90000"/>
            </a:lnSpc>
            <a:spcBef>
              <a:spcPct val="0"/>
            </a:spcBef>
            <a:spcAft>
              <a:spcPct val="35000"/>
            </a:spcAft>
            <a:buNone/>
          </a:pPr>
          <a:r>
            <a:rPr lang="en" sz="1200" b="0" kern="1200" dirty="0">
              <a:latin typeface="Anaheim"/>
              <a:cs typeface="Courier New"/>
            </a:rPr>
            <a:t>No Released Public Solution</a:t>
          </a:r>
        </a:p>
      </dsp:txBody>
      <dsp:txXfrm>
        <a:off x="22799" y="2804437"/>
        <a:ext cx="2065081" cy="58256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EE02B6-03BD-8944-993F-A6358429A89C}">
      <dsp:nvSpPr>
        <dsp:cNvPr id="0" name=""/>
        <dsp:cNvSpPr/>
      </dsp:nvSpPr>
      <dsp:spPr>
        <a:xfrm>
          <a:off x="1952421" y="456821"/>
          <a:ext cx="392583" cy="3472522"/>
        </a:xfrm>
        <a:custGeom>
          <a:avLst/>
          <a:gdLst/>
          <a:ahLst/>
          <a:cxnLst/>
          <a:rect l="0" t="0" r="0" b="0"/>
          <a:pathLst>
            <a:path>
              <a:moveTo>
                <a:pt x="0" y="0"/>
              </a:moveTo>
              <a:lnTo>
                <a:pt x="197341" y="0"/>
              </a:lnTo>
              <a:lnTo>
                <a:pt x="197341" y="3472522"/>
              </a:lnTo>
              <a:lnTo>
                <a:pt x="392583" y="347252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D6784DA-7662-4E79-A8E4-1EF7F56C679E}">
      <dsp:nvSpPr>
        <dsp:cNvPr id="0" name=""/>
        <dsp:cNvSpPr/>
      </dsp:nvSpPr>
      <dsp:spPr>
        <a:xfrm>
          <a:off x="1952421" y="456821"/>
          <a:ext cx="392583" cy="2632980"/>
        </a:xfrm>
        <a:custGeom>
          <a:avLst/>
          <a:gdLst/>
          <a:ahLst/>
          <a:cxnLst/>
          <a:rect l="0" t="0" r="0" b="0"/>
          <a:pathLst>
            <a:path>
              <a:moveTo>
                <a:pt x="0" y="0"/>
              </a:moveTo>
              <a:lnTo>
                <a:pt x="197341" y="0"/>
              </a:lnTo>
              <a:lnTo>
                <a:pt x="197341" y="2632980"/>
              </a:lnTo>
              <a:lnTo>
                <a:pt x="392583" y="263298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69BC8E6-DEF4-4802-BB75-B84A9928CCC7}">
      <dsp:nvSpPr>
        <dsp:cNvPr id="0" name=""/>
        <dsp:cNvSpPr/>
      </dsp:nvSpPr>
      <dsp:spPr>
        <a:xfrm>
          <a:off x="1952421" y="456821"/>
          <a:ext cx="392583" cy="1793439"/>
        </a:xfrm>
        <a:custGeom>
          <a:avLst/>
          <a:gdLst/>
          <a:ahLst/>
          <a:cxnLst/>
          <a:rect l="0" t="0" r="0" b="0"/>
          <a:pathLst>
            <a:path>
              <a:moveTo>
                <a:pt x="0" y="0"/>
              </a:moveTo>
              <a:lnTo>
                <a:pt x="197341" y="0"/>
              </a:lnTo>
              <a:lnTo>
                <a:pt x="197341" y="1793439"/>
              </a:lnTo>
              <a:lnTo>
                <a:pt x="392583" y="179343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6BD0669-4006-4695-BD5B-179DFC11DAB4}">
      <dsp:nvSpPr>
        <dsp:cNvPr id="0" name=""/>
        <dsp:cNvSpPr/>
      </dsp:nvSpPr>
      <dsp:spPr>
        <a:xfrm>
          <a:off x="1952421" y="456821"/>
          <a:ext cx="392583" cy="953897"/>
        </a:xfrm>
        <a:custGeom>
          <a:avLst/>
          <a:gdLst/>
          <a:ahLst/>
          <a:cxnLst/>
          <a:rect l="0" t="0" r="0" b="0"/>
          <a:pathLst>
            <a:path>
              <a:moveTo>
                <a:pt x="0" y="0"/>
              </a:moveTo>
              <a:lnTo>
                <a:pt x="197341" y="0"/>
              </a:lnTo>
              <a:lnTo>
                <a:pt x="197341" y="953897"/>
              </a:lnTo>
              <a:lnTo>
                <a:pt x="392583" y="95389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3E166CC-BDCF-4FE1-A3F4-07159892D0B3}">
      <dsp:nvSpPr>
        <dsp:cNvPr id="0" name=""/>
        <dsp:cNvSpPr/>
      </dsp:nvSpPr>
      <dsp:spPr>
        <a:xfrm>
          <a:off x="1952421" y="456821"/>
          <a:ext cx="392583" cy="114356"/>
        </a:xfrm>
        <a:custGeom>
          <a:avLst/>
          <a:gdLst/>
          <a:ahLst/>
          <a:cxnLst/>
          <a:rect l="0" t="0" r="0" b="0"/>
          <a:pathLst>
            <a:path>
              <a:moveTo>
                <a:pt x="0" y="0"/>
              </a:moveTo>
              <a:lnTo>
                <a:pt x="197341" y="0"/>
              </a:lnTo>
              <a:lnTo>
                <a:pt x="197341" y="114356"/>
              </a:lnTo>
              <a:lnTo>
                <a:pt x="392583" y="11435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C8DA214-D863-43BA-9A1F-E3F6DE033956}">
      <dsp:nvSpPr>
        <dsp:cNvPr id="0" name=""/>
        <dsp:cNvSpPr/>
      </dsp:nvSpPr>
      <dsp:spPr>
        <a:xfrm>
          <a:off x="0" y="159077"/>
          <a:ext cx="1952421" cy="59548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De-identified Data</a:t>
          </a:r>
        </a:p>
      </dsp:txBody>
      <dsp:txXfrm>
        <a:off x="0" y="159077"/>
        <a:ext cx="1952421" cy="595488"/>
      </dsp:txXfrm>
    </dsp:sp>
    <dsp:sp modelId="{1430C31C-4DB3-4723-9198-33EEDC48BD8B}">
      <dsp:nvSpPr>
        <dsp:cNvPr id="0" name=""/>
        <dsp:cNvSpPr/>
      </dsp:nvSpPr>
      <dsp:spPr>
        <a:xfrm>
          <a:off x="2345005" y="273433"/>
          <a:ext cx="1952421" cy="59548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EBR data from Griffith University from reading Task</a:t>
          </a:r>
        </a:p>
      </dsp:txBody>
      <dsp:txXfrm>
        <a:off x="2345005" y="273433"/>
        <a:ext cx="1952421" cy="595488"/>
      </dsp:txXfrm>
    </dsp:sp>
    <dsp:sp modelId="{94D2805E-89C1-45D3-8CF8-EB274825F3FF}">
      <dsp:nvSpPr>
        <dsp:cNvPr id="0" name=""/>
        <dsp:cNvSpPr/>
      </dsp:nvSpPr>
      <dsp:spPr>
        <a:xfrm>
          <a:off x="2345005" y="1112975"/>
          <a:ext cx="1952421" cy="59548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Saccade data from University College London from gaze-following task</a:t>
          </a:r>
        </a:p>
      </dsp:txBody>
      <dsp:txXfrm>
        <a:off x="2345005" y="1112975"/>
        <a:ext cx="1952421" cy="595488"/>
      </dsp:txXfrm>
    </dsp:sp>
    <dsp:sp modelId="{44AF2D81-8925-4F74-AE87-C3F8C1558FFE}">
      <dsp:nvSpPr>
        <dsp:cNvPr id="0" name=""/>
        <dsp:cNvSpPr/>
      </dsp:nvSpPr>
      <dsp:spPr>
        <a:xfrm>
          <a:off x="2345005" y="1952516"/>
          <a:ext cx="1952421" cy="59548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Contains data on both PD patients and healthy patients</a:t>
          </a:r>
        </a:p>
      </dsp:txBody>
      <dsp:txXfrm>
        <a:off x="2345005" y="1952516"/>
        <a:ext cx="1952421" cy="595488"/>
      </dsp:txXfrm>
    </dsp:sp>
    <dsp:sp modelId="{71949EB9-FD3A-47EB-AD9F-52C0019EDE87}">
      <dsp:nvSpPr>
        <dsp:cNvPr id="0" name=""/>
        <dsp:cNvSpPr/>
      </dsp:nvSpPr>
      <dsp:spPr>
        <a:xfrm>
          <a:off x="2345005" y="2792058"/>
          <a:ext cx="1952421" cy="59548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Also provides PD severity on a scale of 1-5</a:t>
          </a:r>
        </a:p>
      </dsp:txBody>
      <dsp:txXfrm>
        <a:off x="2345005" y="2792058"/>
        <a:ext cx="1952421" cy="595488"/>
      </dsp:txXfrm>
    </dsp:sp>
    <dsp:sp modelId="{DE0F1A4B-E292-E141-941F-6733053170BA}">
      <dsp:nvSpPr>
        <dsp:cNvPr id="0" name=""/>
        <dsp:cNvSpPr/>
      </dsp:nvSpPr>
      <dsp:spPr>
        <a:xfrm>
          <a:off x="2345005" y="3631599"/>
          <a:ext cx="1952421" cy="59548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About 20 features In total (like saccade amplitude, years since diagnosis, eye velocity, </a:t>
          </a:r>
          <a:r>
            <a:rPr lang="en-US" sz="1200" kern="1200" dirty="0" err="1"/>
            <a:t>etc</a:t>
          </a:r>
          <a:r>
            <a:rPr lang="en-US" sz="1200" kern="1200" dirty="0"/>
            <a:t>…)</a:t>
          </a:r>
        </a:p>
      </dsp:txBody>
      <dsp:txXfrm>
        <a:off x="2345005" y="3631599"/>
        <a:ext cx="1952421" cy="595488"/>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7A6B3A-8595-47A6-9F02-F55B891AD38F}">
      <dsp:nvSpPr>
        <dsp:cNvPr id="0" name=""/>
        <dsp:cNvSpPr/>
      </dsp:nvSpPr>
      <dsp:spPr>
        <a:xfrm>
          <a:off x="0" y="248769"/>
          <a:ext cx="10404380" cy="584325"/>
        </a:xfrm>
        <a:prstGeom prst="rect">
          <a:avLst/>
        </a:prstGeom>
        <a:solidFill>
          <a:schemeClr val="tx1"/>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7495" tIns="291592" rIns="807495" bIns="99568" numCol="1" spcCol="1270" anchor="t" anchorCtr="0">
          <a:noAutofit/>
        </a:bodyPr>
        <a:lstStyle/>
        <a:p>
          <a:pPr marL="114300" lvl="1" indent="-114300" algn="l" defTabSz="622300" rtl="0">
            <a:lnSpc>
              <a:spcPct val="90000"/>
            </a:lnSpc>
            <a:spcBef>
              <a:spcPct val="0"/>
            </a:spcBef>
            <a:spcAft>
              <a:spcPct val="15000"/>
            </a:spcAft>
            <a:buChar char="•"/>
          </a:pPr>
          <a:r>
            <a:rPr lang="en-US" sz="1400" kern="1200" dirty="0">
              <a:solidFill>
                <a:srgbClr val="000000"/>
              </a:solidFill>
              <a:latin typeface="Arial"/>
            </a:rPr>
            <a:t>Trying different classification and regression algorithms to find the one with the best performance</a:t>
          </a:r>
        </a:p>
      </dsp:txBody>
      <dsp:txXfrm>
        <a:off x="0" y="248769"/>
        <a:ext cx="10404380" cy="584325"/>
      </dsp:txXfrm>
    </dsp:sp>
    <dsp:sp modelId="{B1FC1FEB-7337-4C0F-9743-7184A3BE916C}">
      <dsp:nvSpPr>
        <dsp:cNvPr id="0" name=""/>
        <dsp:cNvSpPr/>
      </dsp:nvSpPr>
      <dsp:spPr>
        <a:xfrm>
          <a:off x="520219" y="42129"/>
          <a:ext cx="7283066" cy="413280"/>
        </a:xfrm>
        <a:prstGeom prst="roundRect">
          <a:avLst/>
        </a:prstGeom>
        <a:solidFill>
          <a:srgbClr val="00B0F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5283" tIns="0" rIns="275283" bIns="0" numCol="1" spcCol="1270" anchor="ctr" anchorCtr="0">
          <a:noAutofit/>
        </a:bodyPr>
        <a:lstStyle/>
        <a:p>
          <a:pPr marL="0" lvl="0" indent="0" algn="l" defTabSz="622300" rtl="0">
            <a:lnSpc>
              <a:spcPct val="90000"/>
            </a:lnSpc>
            <a:spcBef>
              <a:spcPct val="0"/>
            </a:spcBef>
            <a:spcAft>
              <a:spcPct val="35000"/>
            </a:spcAft>
            <a:buNone/>
          </a:pPr>
          <a:r>
            <a:rPr lang="en-US" sz="1400" kern="1200" dirty="0">
              <a:solidFill>
                <a:schemeClr val="tx1"/>
              </a:solidFill>
              <a:latin typeface="Arial"/>
            </a:rPr>
            <a:t>Machine Learning</a:t>
          </a:r>
          <a:endParaRPr lang="en-US" sz="1400" kern="1200" dirty="0">
            <a:solidFill>
              <a:schemeClr val="tx1"/>
            </a:solidFill>
          </a:endParaRPr>
        </a:p>
      </dsp:txBody>
      <dsp:txXfrm>
        <a:off x="540394" y="62304"/>
        <a:ext cx="7242716" cy="372930"/>
      </dsp:txXfrm>
    </dsp:sp>
    <dsp:sp modelId="{18D92D50-7531-40E6-84ED-26A1D4AAD184}">
      <dsp:nvSpPr>
        <dsp:cNvPr id="0" name=""/>
        <dsp:cNvSpPr/>
      </dsp:nvSpPr>
      <dsp:spPr>
        <a:xfrm>
          <a:off x="0" y="1115334"/>
          <a:ext cx="10404380" cy="584325"/>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7495" tIns="291592" rIns="807495" bIns="99568" numCol="1" spcCol="1270" anchor="t" anchorCtr="0">
          <a:noAutofit/>
        </a:bodyPr>
        <a:lstStyle/>
        <a:p>
          <a:pPr marL="114300" lvl="1" indent="-114300" algn="l" defTabSz="622300" rtl="0">
            <a:lnSpc>
              <a:spcPct val="90000"/>
            </a:lnSpc>
            <a:spcBef>
              <a:spcPct val="0"/>
            </a:spcBef>
            <a:spcAft>
              <a:spcPct val="15000"/>
            </a:spcAft>
            <a:buChar char="•"/>
          </a:pPr>
          <a:r>
            <a:rPr lang="en-US" sz="1400" kern="1200" dirty="0">
              <a:solidFill>
                <a:srgbClr val="000000"/>
              </a:solidFill>
              <a:latin typeface="Arial"/>
            </a:rPr>
            <a:t>Combining multiple types of algorithms to increase accuracy</a:t>
          </a:r>
        </a:p>
      </dsp:txBody>
      <dsp:txXfrm>
        <a:off x="0" y="1115334"/>
        <a:ext cx="10404380" cy="584325"/>
      </dsp:txXfrm>
    </dsp:sp>
    <dsp:sp modelId="{28727AED-CE02-4E55-93A6-198AC59EF195}">
      <dsp:nvSpPr>
        <dsp:cNvPr id="0" name=""/>
        <dsp:cNvSpPr/>
      </dsp:nvSpPr>
      <dsp:spPr>
        <a:xfrm>
          <a:off x="520219" y="908694"/>
          <a:ext cx="7283066" cy="413280"/>
        </a:xfrm>
        <a:prstGeom prst="roundRect">
          <a:avLst/>
        </a:prstGeom>
        <a:solidFill>
          <a:srgbClr val="00B0F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5283" tIns="0" rIns="275283" bIns="0" numCol="1" spcCol="1270" anchor="ctr" anchorCtr="0">
          <a:noAutofit/>
        </a:bodyPr>
        <a:lstStyle/>
        <a:p>
          <a:pPr marL="0" lvl="0" indent="0" algn="l" defTabSz="622300" rtl="0">
            <a:lnSpc>
              <a:spcPct val="90000"/>
            </a:lnSpc>
            <a:spcBef>
              <a:spcPct val="0"/>
            </a:spcBef>
            <a:spcAft>
              <a:spcPct val="35000"/>
            </a:spcAft>
            <a:buNone/>
          </a:pPr>
          <a:r>
            <a:rPr lang="en-US" sz="1400" kern="1200" dirty="0">
              <a:solidFill>
                <a:srgbClr val="FFFFFF"/>
              </a:solidFill>
              <a:latin typeface="Arial"/>
            </a:rPr>
            <a:t>Ensemble Learning</a:t>
          </a:r>
        </a:p>
      </dsp:txBody>
      <dsp:txXfrm>
        <a:off x="540394" y="928869"/>
        <a:ext cx="7242716" cy="372930"/>
      </dsp:txXfrm>
    </dsp:sp>
    <dsp:sp modelId="{D8BE78F8-E87E-4DD8-9184-DDABF819F872}">
      <dsp:nvSpPr>
        <dsp:cNvPr id="0" name=""/>
        <dsp:cNvSpPr/>
      </dsp:nvSpPr>
      <dsp:spPr>
        <a:xfrm>
          <a:off x="0" y="1981899"/>
          <a:ext cx="10404380" cy="584325"/>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7495" tIns="291592" rIns="807495" bIns="99568" numCol="1" spcCol="1270" anchor="t" anchorCtr="0">
          <a:noAutofit/>
        </a:bodyPr>
        <a:lstStyle/>
        <a:p>
          <a:pPr marL="114300" lvl="1" indent="-114300" algn="l" defTabSz="622300" rtl="0">
            <a:lnSpc>
              <a:spcPct val="90000"/>
            </a:lnSpc>
            <a:spcBef>
              <a:spcPct val="0"/>
            </a:spcBef>
            <a:spcAft>
              <a:spcPct val="15000"/>
            </a:spcAft>
            <a:buChar char="•"/>
          </a:pPr>
          <a:r>
            <a:rPr lang="en-US" sz="1400" kern="1200" dirty="0">
              <a:solidFill>
                <a:srgbClr val="000000"/>
              </a:solidFill>
              <a:latin typeface="Arial"/>
            </a:rPr>
            <a:t>Testing the algorithm individually against symptoms, and together with soft voting</a:t>
          </a:r>
        </a:p>
      </dsp:txBody>
      <dsp:txXfrm>
        <a:off x="0" y="1981899"/>
        <a:ext cx="10404380" cy="584325"/>
      </dsp:txXfrm>
    </dsp:sp>
    <dsp:sp modelId="{FE3E3414-2B3F-4845-95C8-3BF543276664}">
      <dsp:nvSpPr>
        <dsp:cNvPr id="0" name=""/>
        <dsp:cNvSpPr/>
      </dsp:nvSpPr>
      <dsp:spPr>
        <a:xfrm>
          <a:off x="520219" y="1775259"/>
          <a:ext cx="7283066" cy="413280"/>
        </a:xfrm>
        <a:prstGeom prst="roundRect">
          <a:avLst/>
        </a:prstGeom>
        <a:solidFill>
          <a:srgbClr val="00B0F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5283" tIns="0" rIns="275283" bIns="0" numCol="1" spcCol="1270" anchor="ctr" anchorCtr="0">
          <a:noAutofit/>
        </a:bodyPr>
        <a:lstStyle/>
        <a:p>
          <a:pPr marL="0" lvl="0" indent="0" algn="l" defTabSz="622300">
            <a:lnSpc>
              <a:spcPct val="90000"/>
            </a:lnSpc>
            <a:spcBef>
              <a:spcPct val="0"/>
            </a:spcBef>
            <a:spcAft>
              <a:spcPct val="35000"/>
            </a:spcAft>
            <a:buNone/>
          </a:pPr>
          <a:r>
            <a:rPr lang="en-US" sz="1400" kern="1200" dirty="0">
              <a:solidFill>
                <a:srgbClr val="FFFFFF"/>
              </a:solidFill>
              <a:latin typeface="Arial"/>
            </a:rPr>
            <a:t>Multimodal Learning</a:t>
          </a:r>
        </a:p>
      </dsp:txBody>
      <dsp:txXfrm>
        <a:off x="540394" y="1795434"/>
        <a:ext cx="7242716" cy="372930"/>
      </dsp:txXfrm>
    </dsp:sp>
    <dsp:sp modelId="{B67BB96E-8621-4FDF-A29F-520A38FEE58E}">
      <dsp:nvSpPr>
        <dsp:cNvPr id="0" name=""/>
        <dsp:cNvSpPr/>
      </dsp:nvSpPr>
      <dsp:spPr>
        <a:xfrm>
          <a:off x="0" y="2848464"/>
          <a:ext cx="10404380" cy="584325"/>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7495" tIns="291592" rIns="807495" bIns="99568" numCol="1" spcCol="1270" anchor="t" anchorCtr="0">
          <a:noAutofit/>
        </a:bodyPr>
        <a:lstStyle/>
        <a:p>
          <a:pPr marL="114300" lvl="1" indent="-114300" algn="l" defTabSz="622300" rtl="0">
            <a:lnSpc>
              <a:spcPct val="90000"/>
            </a:lnSpc>
            <a:spcBef>
              <a:spcPct val="0"/>
            </a:spcBef>
            <a:spcAft>
              <a:spcPct val="15000"/>
            </a:spcAft>
            <a:buChar char="•"/>
          </a:pPr>
          <a:r>
            <a:rPr lang="en-US" sz="1400" kern="1200" dirty="0">
              <a:solidFill>
                <a:srgbClr val="000000"/>
              </a:solidFill>
              <a:latin typeface="Arial"/>
            </a:rPr>
            <a:t>Iterating via Bayesian Optimization to find optimal conditions</a:t>
          </a:r>
        </a:p>
      </dsp:txBody>
      <dsp:txXfrm>
        <a:off x="0" y="2848464"/>
        <a:ext cx="10404380" cy="584325"/>
      </dsp:txXfrm>
    </dsp:sp>
    <dsp:sp modelId="{83F37F39-33FA-4337-B9C6-ADC7C726DFEC}">
      <dsp:nvSpPr>
        <dsp:cNvPr id="0" name=""/>
        <dsp:cNvSpPr/>
      </dsp:nvSpPr>
      <dsp:spPr>
        <a:xfrm>
          <a:off x="520219" y="2641824"/>
          <a:ext cx="7283066" cy="413280"/>
        </a:xfrm>
        <a:prstGeom prst="roundRect">
          <a:avLst/>
        </a:prstGeom>
        <a:solidFill>
          <a:srgbClr val="00B0F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5283" tIns="0" rIns="275283" bIns="0" numCol="1" spcCol="1270" anchor="ctr" anchorCtr="0">
          <a:noAutofit/>
        </a:bodyPr>
        <a:lstStyle/>
        <a:p>
          <a:pPr marL="0" lvl="0" indent="0" algn="l" defTabSz="622300">
            <a:lnSpc>
              <a:spcPct val="90000"/>
            </a:lnSpc>
            <a:spcBef>
              <a:spcPct val="0"/>
            </a:spcBef>
            <a:spcAft>
              <a:spcPct val="35000"/>
            </a:spcAft>
            <a:buNone/>
          </a:pPr>
          <a:r>
            <a:rPr lang="en-US" sz="1400" kern="1200" dirty="0">
              <a:solidFill>
                <a:srgbClr val="FFFFFF"/>
              </a:solidFill>
              <a:latin typeface="Arial"/>
            </a:rPr>
            <a:t>Iteration</a:t>
          </a:r>
        </a:p>
      </dsp:txBody>
      <dsp:txXfrm>
        <a:off x="540394" y="2661999"/>
        <a:ext cx="7242716" cy="372930"/>
      </dsp:txXfrm>
    </dsp:sp>
    <dsp:sp modelId="{999480C1-E5BE-5441-8ADE-D6D6AE266498}">
      <dsp:nvSpPr>
        <dsp:cNvPr id="0" name=""/>
        <dsp:cNvSpPr/>
      </dsp:nvSpPr>
      <dsp:spPr>
        <a:xfrm>
          <a:off x="0" y="3715029"/>
          <a:ext cx="10404380" cy="584325"/>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7495" tIns="291592" rIns="807495" bIns="99568" numCol="1" spcCol="1270" anchor="t" anchorCtr="0">
          <a:noAutofit/>
        </a:bodyPr>
        <a:lstStyle/>
        <a:p>
          <a:pPr marL="114300" lvl="1" indent="-114300" algn="l" defTabSz="622300" rtl="0">
            <a:lnSpc>
              <a:spcPct val="90000"/>
            </a:lnSpc>
            <a:spcBef>
              <a:spcPct val="0"/>
            </a:spcBef>
            <a:spcAft>
              <a:spcPct val="15000"/>
            </a:spcAft>
            <a:buChar char="•"/>
          </a:pPr>
          <a:r>
            <a:rPr lang="en-US" sz="1400" kern="1200" dirty="0">
              <a:solidFill>
                <a:srgbClr val="000000"/>
              </a:solidFill>
              <a:latin typeface="Arial"/>
            </a:rPr>
            <a:t>outputs a binary diagnosis, and severity estimation (1-6) for positive patients</a:t>
          </a:r>
        </a:p>
      </dsp:txBody>
      <dsp:txXfrm>
        <a:off x="0" y="3715029"/>
        <a:ext cx="10404380" cy="584325"/>
      </dsp:txXfrm>
    </dsp:sp>
    <dsp:sp modelId="{3481AFB9-9535-8249-A9D8-B92A9CA193CE}">
      <dsp:nvSpPr>
        <dsp:cNvPr id="0" name=""/>
        <dsp:cNvSpPr/>
      </dsp:nvSpPr>
      <dsp:spPr>
        <a:xfrm>
          <a:off x="520219" y="3508389"/>
          <a:ext cx="7283066" cy="4132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5283" tIns="0" rIns="275283" bIns="0" numCol="1" spcCol="1270" anchor="ctr" anchorCtr="0">
          <a:noAutofit/>
        </a:bodyPr>
        <a:lstStyle/>
        <a:p>
          <a:pPr marL="0" lvl="0" indent="0" algn="l" defTabSz="622300" rtl="0">
            <a:lnSpc>
              <a:spcPct val="90000"/>
            </a:lnSpc>
            <a:spcBef>
              <a:spcPct val="0"/>
            </a:spcBef>
            <a:spcAft>
              <a:spcPct val="35000"/>
            </a:spcAft>
            <a:buNone/>
          </a:pPr>
          <a:r>
            <a:rPr lang="en-US" sz="1400" kern="1200" dirty="0">
              <a:solidFill>
                <a:srgbClr val="000000"/>
              </a:solidFill>
              <a:latin typeface="Arial"/>
            </a:rPr>
            <a:t>Output</a:t>
          </a:r>
        </a:p>
      </dsp:txBody>
      <dsp:txXfrm>
        <a:off x="540394" y="3528564"/>
        <a:ext cx="7242716" cy="372930"/>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2FDB8F-8B66-8A40-AED4-513AF7B92195}" type="datetimeFigureOut">
              <a:rPr lang="en-US" smtClean="0"/>
              <a:t>12/6/22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BDBEB5-58FB-1F42-9C4C-116FBBC5845B}" type="slidenum">
              <a:rPr lang="en-US" smtClean="0"/>
              <a:t>‹#›</a:t>
            </a:fld>
            <a:endParaRPr lang="en-US"/>
          </a:p>
        </p:txBody>
      </p:sp>
    </p:spTree>
    <p:extLst>
      <p:ext uri="{BB962C8B-B14F-4D97-AF65-F5344CB8AC3E}">
        <p14:creationId xmlns:p14="http://schemas.microsoft.com/office/powerpoint/2010/main" val="18719830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8"/>
        <p:cNvGrpSpPr/>
        <p:nvPr/>
      </p:nvGrpSpPr>
      <p:grpSpPr>
        <a:xfrm>
          <a:off x="0" y="0"/>
          <a:ext cx="0" cy="0"/>
          <a:chOff x="0" y="0"/>
          <a:chExt cx="0" cy="0"/>
        </a:xfrm>
      </p:grpSpPr>
      <p:sp>
        <p:nvSpPr>
          <p:cNvPr id="2459" name="Google Shape;2459;g6202a3cc35_0_17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0" name="Google Shape;2460;g6202a3cc35_0_17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8"/>
        <p:cNvGrpSpPr/>
        <p:nvPr/>
      </p:nvGrpSpPr>
      <p:grpSpPr>
        <a:xfrm>
          <a:off x="0" y="0"/>
          <a:ext cx="0" cy="0"/>
          <a:chOff x="0" y="0"/>
          <a:chExt cx="0" cy="0"/>
        </a:xfrm>
      </p:grpSpPr>
      <p:sp>
        <p:nvSpPr>
          <p:cNvPr id="2459" name="Google Shape;2459;g6202a3cc35_0_17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0" name="Google Shape;2460;g6202a3cc35_0_17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87455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855441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336132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469701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438593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3E29CED-1509-6D4D-9CA4-2AACB5EF1C3C}" type="datetimeFigureOut">
              <a:rPr lang="en-US" smtClean="0"/>
              <a:t>12/6/22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91CA53-2530-0D44-B00C-43B015729C24}" type="slidenum">
              <a:rPr lang="en-US" smtClean="0"/>
              <a:t>‹#›</a:t>
            </a:fld>
            <a:endParaRPr lang="en-US"/>
          </a:p>
        </p:txBody>
      </p:sp>
    </p:spTree>
    <p:extLst>
      <p:ext uri="{BB962C8B-B14F-4D97-AF65-F5344CB8AC3E}">
        <p14:creationId xmlns:p14="http://schemas.microsoft.com/office/powerpoint/2010/main" val="8187262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E29CED-1509-6D4D-9CA4-2AACB5EF1C3C}" type="datetimeFigureOut">
              <a:rPr lang="en-US" smtClean="0"/>
              <a:t>12/6/22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91CA53-2530-0D44-B00C-43B015729C24}" type="slidenum">
              <a:rPr lang="en-US" smtClean="0"/>
              <a:t>‹#›</a:t>
            </a:fld>
            <a:endParaRPr lang="en-US"/>
          </a:p>
        </p:txBody>
      </p:sp>
    </p:spTree>
    <p:extLst>
      <p:ext uri="{BB962C8B-B14F-4D97-AF65-F5344CB8AC3E}">
        <p14:creationId xmlns:p14="http://schemas.microsoft.com/office/powerpoint/2010/main" val="12483525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E29CED-1509-6D4D-9CA4-2AACB5EF1C3C}" type="datetimeFigureOut">
              <a:rPr lang="en-US" smtClean="0"/>
              <a:t>12/6/22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91CA53-2530-0D44-B00C-43B015729C24}" type="slidenum">
              <a:rPr lang="en-US" smtClean="0"/>
              <a:t>‹#›</a:t>
            </a:fld>
            <a:endParaRPr lang="en-US"/>
          </a:p>
        </p:txBody>
      </p:sp>
    </p:spTree>
    <p:extLst>
      <p:ext uri="{BB962C8B-B14F-4D97-AF65-F5344CB8AC3E}">
        <p14:creationId xmlns:p14="http://schemas.microsoft.com/office/powerpoint/2010/main" val="11629959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NUMBERS + TEXT">
  <p:cSld name="NUMBERS + TEXT">
    <p:spTree>
      <p:nvGrpSpPr>
        <p:cNvPr id="1" name="Shape 104"/>
        <p:cNvGrpSpPr/>
        <p:nvPr/>
      </p:nvGrpSpPr>
      <p:grpSpPr>
        <a:xfrm>
          <a:off x="0" y="0"/>
          <a:ext cx="0" cy="0"/>
          <a:chOff x="0" y="0"/>
          <a:chExt cx="0" cy="0"/>
        </a:xfrm>
      </p:grpSpPr>
      <p:sp>
        <p:nvSpPr>
          <p:cNvPr id="105" name="Google Shape;105;p16"/>
          <p:cNvSpPr txBox="1">
            <a:spLocks noGrp="1"/>
          </p:cNvSpPr>
          <p:nvPr>
            <p:ph type="subTitle" idx="1"/>
          </p:nvPr>
        </p:nvSpPr>
        <p:spPr>
          <a:xfrm>
            <a:off x="2364800" y="2184000"/>
            <a:ext cx="7462400" cy="5284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algn="ctr" rtl="0">
              <a:spcBef>
                <a:spcPts val="2133"/>
              </a:spcBef>
              <a:spcAft>
                <a:spcPts val="0"/>
              </a:spcAft>
              <a:buNone/>
              <a:defRPr/>
            </a:lvl2pPr>
            <a:lvl3pPr lvl="2" algn="ctr" rtl="0">
              <a:spcBef>
                <a:spcPts val="2133"/>
              </a:spcBef>
              <a:spcAft>
                <a:spcPts val="0"/>
              </a:spcAft>
              <a:buNone/>
              <a:defRPr/>
            </a:lvl3pPr>
            <a:lvl4pPr lvl="3" algn="ctr" rtl="0">
              <a:spcBef>
                <a:spcPts val="2133"/>
              </a:spcBef>
              <a:spcAft>
                <a:spcPts val="0"/>
              </a:spcAft>
              <a:buNone/>
              <a:defRPr/>
            </a:lvl4pPr>
            <a:lvl5pPr lvl="4" algn="ctr" rtl="0">
              <a:spcBef>
                <a:spcPts val="2133"/>
              </a:spcBef>
              <a:spcAft>
                <a:spcPts val="0"/>
              </a:spcAft>
              <a:buNone/>
              <a:defRPr/>
            </a:lvl5pPr>
            <a:lvl6pPr lvl="5" algn="ctr" rtl="0">
              <a:spcBef>
                <a:spcPts val="2133"/>
              </a:spcBef>
              <a:spcAft>
                <a:spcPts val="0"/>
              </a:spcAft>
              <a:buNone/>
              <a:defRPr/>
            </a:lvl6pPr>
            <a:lvl7pPr lvl="6" algn="ctr" rtl="0">
              <a:spcBef>
                <a:spcPts val="2133"/>
              </a:spcBef>
              <a:spcAft>
                <a:spcPts val="0"/>
              </a:spcAft>
              <a:buNone/>
              <a:defRPr/>
            </a:lvl7pPr>
            <a:lvl8pPr lvl="7" algn="ctr" rtl="0">
              <a:spcBef>
                <a:spcPts val="2133"/>
              </a:spcBef>
              <a:spcAft>
                <a:spcPts val="0"/>
              </a:spcAft>
              <a:buNone/>
              <a:defRPr/>
            </a:lvl8pPr>
            <a:lvl9pPr lvl="8" algn="ctr" rtl="0">
              <a:spcBef>
                <a:spcPts val="2133"/>
              </a:spcBef>
              <a:spcAft>
                <a:spcPts val="2133"/>
              </a:spcAft>
              <a:buNone/>
              <a:defRPr/>
            </a:lvl9pPr>
          </a:lstStyle>
          <a:p>
            <a:endParaRPr/>
          </a:p>
        </p:txBody>
      </p:sp>
      <p:sp>
        <p:nvSpPr>
          <p:cNvPr id="106" name="Google Shape;106;p16"/>
          <p:cNvSpPr txBox="1">
            <a:spLocks noGrp="1"/>
          </p:cNvSpPr>
          <p:nvPr>
            <p:ph type="subTitle" idx="2"/>
          </p:nvPr>
        </p:nvSpPr>
        <p:spPr>
          <a:xfrm>
            <a:off x="2364800" y="3778392"/>
            <a:ext cx="7462400" cy="5284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algn="ctr" rtl="0">
              <a:spcBef>
                <a:spcPts val="2133"/>
              </a:spcBef>
              <a:spcAft>
                <a:spcPts val="0"/>
              </a:spcAft>
              <a:buNone/>
              <a:defRPr/>
            </a:lvl2pPr>
            <a:lvl3pPr lvl="2" algn="ctr" rtl="0">
              <a:spcBef>
                <a:spcPts val="2133"/>
              </a:spcBef>
              <a:spcAft>
                <a:spcPts val="0"/>
              </a:spcAft>
              <a:buNone/>
              <a:defRPr/>
            </a:lvl3pPr>
            <a:lvl4pPr lvl="3" algn="ctr" rtl="0">
              <a:spcBef>
                <a:spcPts val="2133"/>
              </a:spcBef>
              <a:spcAft>
                <a:spcPts val="0"/>
              </a:spcAft>
              <a:buNone/>
              <a:defRPr/>
            </a:lvl4pPr>
            <a:lvl5pPr lvl="4" algn="ctr" rtl="0">
              <a:spcBef>
                <a:spcPts val="2133"/>
              </a:spcBef>
              <a:spcAft>
                <a:spcPts val="0"/>
              </a:spcAft>
              <a:buNone/>
              <a:defRPr/>
            </a:lvl5pPr>
            <a:lvl6pPr lvl="5" algn="ctr" rtl="0">
              <a:spcBef>
                <a:spcPts val="2133"/>
              </a:spcBef>
              <a:spcAft>
                <a:spcPts val="0"/>
              </a:spcAft>
              <a:buNone/>
              <a:defRPr/>
            </a:lvl6pPr>
            <a:lvl7pPr lvl="6" algn="ctr" rtl="0">
              <a:spcBef>
                <a:spcPts val="2133"/>
              </a:spcBef>
              <a:spcAft>
                <a:spcPts val="0"/>
              </a:spcAft>
              <a:buNone/>
              <a:defRPr/>
            </a:lvl7pPr>
            <a:lvl8pPr lvl="7" algn="ctr" rtl="0">
              <a:spcBef>
                <a:spcPts val="2133"/>
              </a:spcBef>
              <a:spcAft>
                <a:spcPts val="0"/>
              </a:spcAft>
              <a:buNone/>
              <a:defRPr/>
            </a:lvl8pPr>
            <a:lvl9pPr lvl="8" algn="ctr" rtl="0">
              <a:spcBef>
                <a:spcPts val="2133"/>
              </a:spcBef>
              <a:spcAft>
                <a:spcPts val="2133"/>
              </a:spcAft>
              <a:buNone/>
              <a:defRPr/>
            </a:lvl9pPr>
          </a:lstStyle>
          <a:p>
            <a:endParaRPr/>
          </a:p>
        </p:txBody>
      </p:sp>
      <p:sp>
        <p:nvSpPr>
          <p:cNvPr id="107" name="Google Shape;107;p16"/>
          <p:cNvSpPr txBox="1">
            <a:spLocks noGrp="1"/>
          </p:cNvSpPr>
          <p:nvPr>
            <p:ph type="subTitle" idx="3"/>
          </p:nvPr>
        </p:nvSpPr>
        <p:spPr>
          <a:xfrm>
            <a:off x="2364800" y="5393967"/>
            <a:ext cx="7462400" cy="5284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algn="ctr" rtl="0">
              <a:spcBef>
                <a:spcPts val="2133"/>
              </a:spcBef>
              <a:spcAft>
                <a:spcPts val="0"/>
              </a:spcAft>
              <a:buNone/>
              <a:defRPr/>
            </a:lvl2pPr>
            <a:lvl3pPr lvl="2" algn="ctr" rtl="0">
              <a:spcBef>
                <a:spcPts val="2133"/>
              </a:spcBef>
              <a:spcAft>
                <a:spcPts val="0"/>
              </a:spcAft>
              <a:buNone/>
              <a:defRPr/>
            </a:lvl3pPr>
            <a:lvl4pPr lvl="3" algn="ctr" rtl="0">
              <a:spcBef>
                <a:spcPts val="2133"/>
              </a:spcBef>
              <a:spcAft>
                <a:spcPts val="0"/>
              </a:spcAft>
              <a:buNone/>
              <a:defRPr/>
            </a:lvl4pPr>
            <a:lvl5pPr lvl="4" algn="ctr" rtl="0">
              <a:spcBef>
                <a:spcPts val="2133"/>
              </a:spcBef>
              <a:spcAft>
                <a:spcPts val="0"/>
              </a:spcAft>
              <a:buNone/>
              <a:defRPr/>
            </a:lvl5pPr>
            <a:lvl6pPr lvl="5" algn="ctr" rtl="0">
              <a:spcBef>
                <a:spcPts val="2133"/>
              </a:spcBef>
              <a:spcAft>
                <a:spcPts val="0"/>
              </a:spcAft>
              <a:buNone/>
              <a:defRPr/>
            </a:lvl6pPr>
            <a:lvl7pPr lvl="6" algn="ctr" rtl="0">
              <a:spcBef>
                <a:spcPts val="2133"/>
              </a:spcBef>
              <a:spcAft>
                <a:spcPts val="0"/>
              </a:spcAft>
              <a:buNone/>
              <a:defRPr/>
            </a:lvl7pPr>
            <a:lvl8pPr lvl="7" algn="ctr" rtl="0">
              <a:spcBef>
                <a:spcPts val="2133"/>
              </a:spcBef>
              <a:spcAft>
                <a:spcPts val="0"/>
              </a:spcAft>
              <a:buNone/>
              <a:defRPr/>
            </a:lvl8pPr>
            <a:lvl9pPr lvl="8" algn="ctr" rtl="0">
              <a:spcBef>
                <a:spcPts val="2133"/>
              </a:spcBef>
              <a:spcAft>
                <a:spcPts val="2133"/>
              </a:spcAft>
              <a:buNone/>
              <a:defRPr/>
            </a:lvl9pPr>
          </a:lstStyle>
          <a:p>
            <a:endParaRPr/>
          </a:p>
        </p:txBody>
      </p:sp>
      <p:sp>
        <p:nvSpPr>
          <p:cNvPr id="108" name="Google Shape;108;p16"/>
          <p:cNvSpPr txBox="1">
            <a:spLocks noGrp="1"/>
          </p:cNvSpPr>
          <p:nvPr>
            <p:ph type="title" hasCustomPrompt="1"/>
          </p:nvPr>
        </p:nvSpPr>
        <p:spPr>
          <a:xfrm>
            <a:off x="3745200" y="1253600"/>
            <a:ext cx="4701600" cy="930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4800"/>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r>
              <a:t>xx%</a:t>
            </a:r>
          </a:p>
        </p:txBody>
      </p:sp>
      <p:sp>
        <p:nvSpPr>
          <p:cNvPr id="109" name="Google Shape;109;p16"/>
          <p:cNvSpPr txBox="1">
            <a:spLocks noGrp="1"/>
          </p:cNvSpPr>
          <p:nvPr>
            <p:ph type="title" idx="4" hasCustomPrompt="1"/>
          </p:nvPr>
        </p:nvSpPr>
        <p:spPr>
          <a:xfrm>
            <a:off x="3745200" y="2869165"/>
            <a:ext cx="4701600" cy="930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4800"/>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r>
              <a:t>xx%</a:t>
            </a:r>
          </a:p>
        </p:txBody>
      </p:sp>
      <p:sp>
        <p:nvSpPr>
          <p:cNvPr id="110" name="Google Shape;110;p16"/>
          <p:cNvSpPr txBox="1">
            <a:spLocks noGrp="1"/>
          </p:cNvSpPr>
          <p:nvPr>
            <p:ph type="title" idx="5" hasCustomPrompt="1"/>
          </p:nvPr>
        </p:nvSpPr>
        <p:spPr>
          <a:xfrm>
            <a:off x="3745200" y="4463567"/>
            <a:ext cx="4701600" cy="930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4800"/>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r>
              <a:t>xx%</a:t>
            </a:r>
          </a:p>
        </p:txBody>
      </p:sp>
    </p:spTree>
    <p:extLst>
      <p:ext uri="{BB962C8B-B14F-4D97-AF65-F5344CB8AC3E}">
        <p14:creationId xmlns:p14="http://schemas.microsoft.com/office/powerpoint/2010/main" val="26357478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OPENING SLIDE">
  <p:cSld name="OPENING SLID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110667" y="1400684"/>
            <a:ext cx="4331200" cy="32260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CBF4A"/>
              </a:buClr>
              <a:buSzPts val="3600"/>
              <a:buNone/>
              <a:defRPr sz="7200" b="0">
                <a:latin typeface="Staatliches"/>
                <a:ea typeface="Staatliches"/>
                <a:cs typeface="Staatliches"/>
                <a:sym typeface="Staatliches"/>
              </a:defRPr>
            </a:lvl1pPr>
            <a:lvl2pPr lvl="1" algn="ctr" rtl="0">
              <a:spcBef>
                <a:spcPts val="0"/>
              </a:spcBef>
              <a:spcAft>
                <a:spcPts val="0"/>
              </a:spcAft>
              <a:buClr>
                <a:srgbClr val="FCBF4A"/>
              </a:buClr>
              <a:buSzPts val="5200"/>
              <a:buNone/>
              <a:defRPr sz="6933">
                <a:solidFill>
                  <a:srgbClr val="FCBF4A"/>
                </a:solidFill>
              </a:defRPr>
            </a:lvl2pPr>
            <a:lvl3pPr lvl="2" algn="ctr" rtl="0">
              <a:spcBef>
                <a:spcPts val="0"/>
              </a:spcBef>
              <a:spcAft>
                <a:spcPts val="0"/>
              </a:spcAft>
              <a:buClr>
                <a:srgbClr val="FCBF4A"/>
              </a:buClr>
              <a:buSzPts val="5200"/>
              <a:buNone/>
              <a:defRPr sz="6933">
                <a:solidFill>
                  <a:srgbClr val="FCBF4A"/>
                </a:solidFill>
              </a:defRPr>
            </a:lvl3pPr>
            <a:lvl4pPr lvl="3" algn="ctr" rtl="0">
              <a:spcBef>
                <a:spcPts val="0"/>
              </a:spcBef>
              <a:spcAft>
                <a:spcPts val="0"/>
              </a:spcAft>
              <a:buClr>
                <a:srgbClr val="FCBF4A"/>
              </a:buClr>
              <a:buSzPts val="5200"/>
              <a:buNone/>
              <a:defRPr sz="6933">
                <a:solidFill>
                  <a:srgbClr val="FCBF4A"/>
                </a:solidFill>
              </a:defRPr>
            </a:lvl4pPr>
            <a:lvl5pPr lvl="4" algn="ctr" rtl="0">
              <a:spcBef>
                <a:spcPts val="0"/>
              </a:spcBef>
              <a:spcAft>
                <a:spcPts val="0"/>
              </a:spcAft>
              <a:buClr>
                <a:srgbClr val="FCBF4A"/>
              </a:buClr>
              <a:buSzPts val="5200"/>
              <a:buNone/>
              <a:defRPr sz="6933">
                <a:solidFill>
                  <a:srgbClr val="FCBF4A"/>
                </a:solidFill>
              </a:defRPr>
            </a:lvl5pPr>
            <a:lvl6pPr lvl="5" algn="ctr" rtl="0">
              <a:spcBef>
                <a:spcPts val="0"/>
              </a:spcBef>
              <a:spcAft>
                <a:spcPts val="0"/>
              </a:spcAft>
              <a:buClr>
                <a:srgbClr val="FCBF4A"/>
              </a:buClr>
              <a:buSzPts val="5200"/>
              <a:buNone/>
              <a:defRPr sz="6933">
                <a:solidFill>
                  <a:srgbClr val="FCBF4A"/>
                </a:solidFill>
              </a:defRPr>
            </a:lvl6pPr>
            <a:lvl7pPr lvl="6" algn="ctr" rtl="0">
              <a:spcBef>
                <a:spcPts val="0"/>
              </a:spcBef>
              <a:spcAft>
                <a:spcPts val="0"/>
              </a:spcAft>
              <a:buClr>
                <a:srgbClr val="FCBF4A"/>
              </a:buClr>
              <a:buSzPts val="5200"/>
              <a:buNone/>
              <a:defRPr sz="6933">
                <a:solidFill>
                  <a:srgbClr val="FCBF4A"/>
                </a:solidFill>
              </a:defRPr>
            </a:lvl7pPr>
            <a:lvl8pPr lvl="7" algn="ctr" rtl="0">
              <a:spcBef>
                <a:spcPts val="0"/>
              </a:spcBef>
              <a:spcAft>
                <a:spcPts val="0"/>
              </a:spcAft>
              <a:buClr>
                <a:srgbClr val="FCBF4A"/>
              </a:buClr>
              <a:buSzPts val="5200"/>
              <a:buNone/>
              <a:defRPr sz="6933">
                <a:solidFill>
                  <a:srgbClr val="FCBF4A"/>
                </a:solidFill>
              </a:defRPr>
            </a:lvl8pPr>
            <a:lvl9pPr lvl="8" algn="ctr" rtl="0">
              <a:spcBef>
                <a:spcPts val="0"/>
              </a:spcBef>
              <a:spcAft>
                <a:spcPts val="0"/>
              </a:spcAft>
              <a:buClr>
                <a:srgbClr val="FCBF4A"/>
              </a:buClr>
              <a:buSzPts val="5200"/>
              <a:buNone/>
              <a:defRPr sz="6933">
                <a:solidFill>
                  <a:srgbClr val="FCBF4A"/>
                </a:solidFill>
              </a:defRPr>
            </a:lvl9pPr>
          </a:lstStyle>
          <a:p>
            <a:endParaRPr/>
          </a:p>
        </p:txBody>
      </p:sp>
      <p:sp>
        <p:nvSpPr>
          <p:cNvPr id="10" name="Google Shape;10;p2"/>
          <p:cNvSpPr txBox="1">
            <a:spLocks noGrp="1"/>
          </p:cNvSpPr>
          <p:nvPr>
            <p:ph type="subTitle" idx="1"/>
          </p:nvPr>
        </p:nvSpPr>
        <p:spPr>
          <a:xfrm>
            <a:off x="1110667" y="4399417"/>
            <a:ext cx="4435600" cy="429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CBF4A"/>
              </a:buClr>
              <a:buSzPts val="1400"/>
              <a:buNone/>
              <a:defRPr>
                <a:latin typeface="Anaheim"/>
                <a:ea typeface="Anaheim"/>
                <a:cs typeface="Anaheim"/>
                <a:sym typeface="Anaheim"/>
              </a:defRPr>
            </a:lvl1pPr>
            <a:lvl2pPr lvl="1" algn="ctr" rtl="0">
              <a:lnSpc>
                <a:spcPct val="100000"/>
              </a:lnSpc>
              <a:spcBef>
                <a:spcPts val="0"/>
              </a:spcBef>
              <a:spcAft>
                <a:spcPts val="0"/>
              </a:spcAft>
              <a:buClr>
                <a:srgbClr val="FCBF4A"/>
              </a:buClr>
              <a:buSzPts val="1400"/>
              <a:buFont typeface="Josefin Slab"/>
              <a:buNone/>
              <a:defRPr sz="1867">
                <a:solidFill>
                  <a:srgbClr val="FCBF4A"/>
                </a:solidFill>
                <a:latin typeface="Josefin Slab"/>
                <a:ea typeface="Josefin Slab"/>
                <a:cs typeface="Josefin Slab"/>
                <a:sym typeface="Josefin Slab"/>
              </a:defRPr>
            </a:lvl2pPr>
            <a:lvl3pPr lvl="2" algn="ctr" rtl="0">
              <a:lnSpc>
                <a:spcPct val="100000"/>
              </a:lnSpc>
              <a:spcBef>
                <a:spcPts val="0"/>
              </a:spcBef>
              <a:spcAft>
                <a:spcPts val="0"/>
              </a:spcAft>
              <a:buClr>
                <a:srgbClr val="FCBF4A"/>
              </a:buClr>
              <a:buSzPts val="1400"/>
              <a:buFont typeface="Josefin Slab"/>
              <a:buNone/>
              <a:defRPr sz="1867">
                <a:solidFill>
                  <a:srgbClr val="FCBF4A"/>
                </a:solidFill>
                <a:latin typeface="Josefin Slab"/>
                <a:ea typeface="Josefin Slab"/>
                <a:cs typeface="Josefin Slab"/>
                <a:sym typeface="Josefin Slab"/>
              </a:defRPr>
            </a:lvl3pPr>
            <a:lvl4pPr lvl="3" algn="ctr" rtl="0">
              <a:lnSpc>
                <a:spcPct val="100000"/>
              </a:lnSpc>
              <a:spcBef>
                <a:spcPts val="0"/>
              </a:spcBef>
              <a:spcAft>
                <a:spcPts val="0"/>
              </a:spcAft>
              <a:buClr>
                <a:srgbClr val="FCBF4A"/>
              </a:buClr>
              <a:buSzPts val="1400"/>
              <a:buFont typeface="Josefin Slab"/>
              <a:buNone/>
              <a:defRPr sz="1867">
                <a:solidFill>
                  <a:srgbClr val="FCBF4A"/>
                </a:solidFill>
                <a:latin typeface="Josefin Slab"/>
                <a:ea typeface="Josefin Slab"/>
                <a:cs typeface="Josefin Slab"/>
                <a:sym typeface="Josefin Slab"/>
              </a:defRPr>
            </a:lvl4pPr>
            <a:lvl5pPr lvl="4" algn="ctr" rtl="0">
              <a:lnSpc>
                <a:spcPct val="100000"/>
              </a:lnSpc>
              <a:spcBef>
                <a:spcPts val="0"/>
              </a:spcBef>
              <a:spcAft>
                <a:spcPts val="0"/>
              </a:spcAft>
              <a:buClr>
                <a:srgbClr val="FCBF4A"/>
              </a:buClr>
              <a:buSzPts val="1400"/>
              <a:buFont typeface="Josefin Slab"/>
              <a:buNone/>
              <a:defRPr sz="1867">
                <a:solidFill>
                  <a:srgbClr val="FCBF4A"/>
                </a:solidFill>
                <a:latin typeface="Josefin Slab"/>
                <a:ea typeface="Josefin Slab"/>
                <a:cs typeface="Josefin Slab"/>
                <a:sym typeface="Josefin Slab"/>
              </a:defRPr>
            </a:lvl5pPr>
            <a:lvl6pPr lvl="5" algn="ctr" rtl="0">
              <a:lnSpc>
                <a:spcPct val="100000"/>
              </a:lnSpc>
              <a:spcBef>
                <a:spcPts val="0"/>
              </a:spcBef>
              <a:spcAft>
                <a:spcPts val="0"/>
              </a:spcAft>
              <a:buClr>
                <a:srgbClr val="FCBF4A"/>
              </a:buClr>
              <a:buSzPts val="1400"/>
              <a:buFont typeface="Josefin Slab"/>
              <a:buNone/>
              <a:defRPr sz="1867">
                <a:solidFill>
                  <a:srgbClr val="FCBF4A"/>
                </a:solidFill>
                <a:latin typeface="Josefin Slab"/>
                <a:ea typeface="Josefin Slab"/>
                <a:cs typeface="Josefin Slab"/>
                <a:sym typeface="Josefin Slab"/>
              </a:defRPr>
            </a:lvl6pPr>
            <a:lvl7pPr lvl="6" algn="ctr" rtl="0">
              <a:lnSpc>
                <a:spcPct val="100000"/>
              </a:lnSpc>
              <a:spcBef>
                <a:spcPts val="0"/>
              </a:spcBef>
              <a:spcAft>
                <a:spcPts val="0"/>
              </a:spcAft>
              <a:buClr>
                <a:srgbClr val="FCBF4A"/>
              </a:buClr>
              <a:buSzPts val="1400"/>
              <a:buFont typeface="Josefin Slab"/>
              <a:buNone/>
              <a:defRPr sz="1867">
                <a:solidFill>
                  <a:srgbClr val="FCBF4A"/>
                </a:solidFill>
                <a:latin typeface="Josefin Slab"/>
                <a:ea typeface="Josefin Slab"/>
                <a:cs typeface="Josefin Slab"/>
                <a:sym typeface="Josefin Slab"/>
              </a:defRPr>
            </a:lvl7pPr>
            <a:lvl8pPr lvl="7" algn="ctr" rtl="0">
              <a:lnSpc>
                <a:spcPct val="100000"/>
              </a:lnSpc>
              <a:spcBef>
                <a:spcPts val="0"/>
              </a:spcBef>
              <a:spcAft>
                <a:spcPts val="0"/>
              </a:spcAft>
              <a:buClr>
                <a:srgbClr val="FCBF4A"/>
              </a:buClr>
              <a:buSzPts val="1400"/>
              <a:buFont typeface="Josefin Slab"/>
              <a:buNone/>
              <a:defRPr sz="1867">
                <a:solidFill>
                  <a:srgbClr val="FCBF4A"/>
                </a:solidFill>
                <a:latin typeface="Josefin Slab"/>
                <a:ea typeface="Josefin Slab"/>
                <a:cs typeface="Josefin Slab"/>
                <a:sym typeface="Josefin Slab"/>
              </a:defRPr>
            </a:lvl8pPr>
            <a:lvl9pPr lvl="8" algn="ctr" rtl="0">
              <a:lnSpc>
                <a:spcPct val="100000"/>
              </a:lnSpc>
              <a:spcBef>
                <a:spcPts val="0"/>
              </a:spcBef>
              <a:spcAft>
                <a:spcPts val="0"/>
              </a:spcAft>
              <a:buClr>
                <a:srgbClr val="FCBF4A"/>
              </a:buClr>
              <a:buSzPts val="1400"/>
              <a:buFont typeface="Josefin Slab"/>
              <a:buNone/>
              <a:defRPr sz="1867">
                <a:solidFill>
                  <a:srgbClr val="FCBF4A"/>
                </a:solidFill>
                <a:latin typeface="Josefin Slab"/>
                <a:ea typeface="Josefin Slab"/>
                <a:cs typeface="Josefin Slab"/>
                <a:sym typeface="Josefin Slab"/>
              </a:defRPr>
            </a:lvl9pPr>
          </a:lstStyle>
          <a:p>
            <a:endParaRPr/>
          </a:p>
        </p:txBody>
      </p:sp>
    </p:spTree>
    <p:extLst>
      <p:ext uri="{BB962C8B-B14F-4D97-AF65-F5344CB8AC3E}">
        <p14:creationId xmlns:p14="http://schemas.microsoft.com/office/powerpoint/2010/main" val="33576480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IG TEXT 2">
  <p:cSld name="BIG TEXT 2">
    <p:spTree>
      <p:nvGrpSpPr>
        <p:cNvPr id="1" name="Shape 111"/>
        <p:cNvGrpSpPr/>
        <p:nvPr/>
      </p:nvGrpSpPr>
      <p:grpSpPr>
        <a:xfrm>
          <a:off x="0" y="0"/>
          <a:ext cx="0" cy="0"/>
          <a:chOff x="0" y="0"/>
          <a:chExt cx="0" cy="0"/>
        </a:xfrm>
      </p:grpSpPr>
      <p:sp>
        <p:nvSpPr>
          <p:cNvPr id="112" name="Google Shape;112;p17"/>
          <p:cNvSpPr txBox="1">
            <a:spLocks noGrp="1"/>
          </p:cNvSpPr>
          <p:nvPr>
            <p:ph type="ctrTitle"/>
          </p:nvPr>
        </p:nvSpPr>
        <p:spPr>
          <a:xfrm>
            <a:off x="3070400" y="2211033"/>
            <a:ext cx="6051200" cy="2436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4800"/>
              <a:buNone/>
              <a:defRPr sz="6400" b="0">
                <a:solidFill>
                  <a:schemeClr val="dk1"/>
                </a:solidFill>
                <a:latin typeface="Staatliches"/>
                <a:ea typeface="Staatliches"/>
                <a:cs typeface="Staatliches"/>
                <a:sym typeface="Staatliches"/>
              </a:defRPr>
            </a:lvl1pPr>
            <a:lvl2pPr lvl="1" algn="ctr" rtl="0">
              <a:spcBef>
                <a:spcPts val="0"/>
              </a:spcBef>
              <a:spcAft>
                <a:spcPts val="0"/>
              </a:spcAft>
              <a:buClr>
                <a:srgbClr val="338987"/>
              </a:buClr>
              <a:buSzPts val="4800"/>
              <a:buNone/>
              <a:defRPr sz="6400" b="0">
                <a:solidFill>
                  <a:srgbClr val="338987"/>
                </a:solidFill>
              </a:defRPr>
            </a:lvl2pPr>
            <a:lvl3pPr lvl="2" algn="ctr" rtl="0">
              <a:spcBef>
                <a:spcPts val="0"/>
              </a:spcBef>
              <a:spcAft>
                <a:spcPts val="0"/>
              </a:spcAft>
              <a:buClr>
                <a:srgbClr val="338987"/>
              </a:buClr>
              <a:buSzPts val="4800"/>
              <a:buNone/>
              <a:defRPr sz="6400" b="0">
                <a:solidFill>
                  <a:srgbClr val="338987"/>
                </a:solidFill>
              </a:defRPr>
            </a:lvl3pPr>
            <a:lvl4pPr lvl="3" algn="ctr" rtl="0">
              <a:spcBef>
                <a:spcPts val="0"/>
              </a:spcBef>
              <a:spcAft>
                <a:spcPts val="0"/>
              </a:spcAft>
              <a:buClr>
                <a:srgbClr val="338987"/>
              </a:buClr>
              <a:buSzPts val="4800"/>
              <a:buNone/>
              <a:defRPr sz="6400" b="0">
                <a:solidFill>
                  <a:srgbClr val="338987"/>
                </a:solidFill>
              </a:defRPr>
            </a:lvl4pPr>
            <a:lvl5pPr lvl="4" algn="ctr" rtl="0">
              <a:spcBef>
                <a:spcPts val="0"/>
              </a:spcBef>
              <a:spcAft>
                <a:spcPts val="0"/>
              </a:spcAft>
              <a:buClr>
                <a:srgbClr val="338987"/>
              </a:buClr>
              <a:buSzPts val="4800"/>
              <a:buNone/>
              <a:defRPr sz="6400" b="0">
                <a:solidFill>
                  <a:srgbClr val="338987"/>
                </a:solidFill>
              </a:defRPr>
            </a:lvl5pPr>
            <a:lvl6pPr lvl="5" algn="ctr" rtl="0">
              <a:spcBef>
                <a:spcPts val="0"/>
              </a:spcBef>
              <a:spcAft>
                <a:spcPts val="0"/>
              </a:spcAft>
              <a:buClr>
                <a:srgbClr val="338987"/>
              </a:buClr>
              <a:buSzPts val="4800"/>
              <a:buNone/>
              <a:defRPr sz="6400" b="0">
                <a:solidFill>
                  <a:srgbClr val="338987"/>
                </a:solidFill>
              </a:defRPr>
            </a:lvl6pPr>
            <a:lvl7pPr lvl="6" algn="ctr" rtl="0">
              <a:spcBef>
                <a:spcPts val="0"/>
              </a:spcBef>
              <a:spcAft>
                <a:spcPts val="0"/>
              </a:spcAft>
              <a:buClr>
                <a:srgbClr val="338987"/>
              </a:buClr>
              <a:buSzPts val="4800"/>
              <a:buNone/>
              <a:defRPr sz="6400" b="0">
                <a:solidFill>
                  <a:srgbClr val="338987"/>
                </a:solidFill>
              </a:defRPr>
            </a:lvl7pPr>
            <a:lvl8pPr lvl="7" algn="ctr" rtl="0">
              <a:spcBef>
                <a:spcPts val="0"/>
              </a:spcBef>
              <a:spcAft>
                <a:spcPts val="0"/>
              </a:spcAft>
              <a:buClr>
                <a:srgbClr val="338987"/>
              </a:buClr>
              <a:buSzPts val="4800"/>
              <a:buNone/>
              <a:defRPr sz="6400" b="0">
                <a:solidFill>
                  <a:srgbClr val="338987"/>
                </a:solidFill>
              </a:defRPr>
            </a:lvl8pPr>
            <a:lvl9pPr lvl="8" algn="ctr" rtl="0">
              <a:spcBef>
                <a:spcPts val="0"/>
              </a:spcBef>
              <a:spcAft>
                <a:spcPts val="0"/>
              </a:spcAft>
              <a:buClr>
                <a:srgbClr val="338987"/>
              </a:buClr>
              <a:buSzPts val="4800"/>
              <a:buNone/>
              <a:defRPr sz="6400" b="0">
                <a:solidFill>
                  <a:srgbClr val="338987"/>
                </a:solidFill>
              </a:defRPr>
            </a:lvl9pPr>
          </a:lstStyle>
          <a:p>
            <a:endParaRPr/>
          </a:p>
        </p:txBody>
      </p:sp>
    </p:spTree>
    <p:extLst>
      <p:ext uri="{BB962C8B-B14F-4D97-AF65-F5344CB8AC3E}">
        <p14:creationId xmlns:p14="http://schemas.microsoft.com/office/powerpoint/2010/main" val="16925299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E29CED-1509-6D4D-9CA4-2AACB5EF1C3C}" type="datetimeFigureOut">
              <a:rPr lang="en-US" smtClean="0"/>
              <a:t>12/6/22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91CA53-2530-0D44-B00C-43B015729C24}" type="slidenum">
              <a:rPr lang="en-US" smtClean="0"/>
              <a:t>‹#›</a:t>
            </a:fld>
            <a:endParaRPr lang="en-US"/>
          </a:p>
        </p:txBody>
      </p:sp>
    </p:spTree>
    <p:extLst>
      <p:ext uri="{BB962C8B-B14F-4D97-AF65-F5344CB8AC3E}">
        <p14:creationId xmlns:p14="http://schemas.microsoft.com/office/powerpoint/2010/main" val="37065916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E29CED-1509-6D4D-9CA4-2AACB5EF1C3C}" type="datetimeFigureOut">
              <a:rPr lang="en-US" smtClean="0"/>
              <a:t>12/6/22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91CA53-2530-0D44-B00C-43B015729C24}" type="slidenum">
              <a:rPr lang="en-US" smtClean="0"/>
              <a:t>‹#›</a:t>
            </a:fld>
            <a:endParaRPr lang="en-US"/>
          </a:p>
        </p:txBody>
      </p:sp>
    </p:spTree>
    <p:extLst>
      <p:ext uri="{BB962C8B-B14F-4D97-AF65-F5344CB8AC3E}">
        <p14:creationId xmlns:p14="http://schemas.microsoft.com/office/powerpoint/2010/main" val="27578562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3E29CED-1509-6D4D-9CA4-2AACB5EF1C3C}" type="datetimeFigureOut">
              <a:rPr lang="en-US" smtClean="0"/>
              <a:t>12/6/22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91CA53-2530-0D44-B00C-43B015729C24}" type="slidenum">
              <a:rPr lang="en-US" smtClean="0"/>
              <a:t>‹#›</a:t>
            </a:fld>
            <a:endParaRPr lang="en-US"/>
          </a:p>
        </p:txBody>
      </p:sp>
    </p:spTree>
    <p:extLst>
      <p:ext uri="{BB962C8B-B14F-4D97-AF65-F5344CB8AC3E}">
        <p14:creationId xmlns:p14="http://schemas.microsoft.com/office/powerpoint/2010/main" val="30761592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3E29CED-1509-6D4D-9CA4-2AACB5EF1C3C}" type="datetimeFigureOut">
              <a:rPr lang="en-US" smtClean="0"/>
              <a:t>12/6/22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91CA53-2530-0D44-B00C-43B015729C24}" type="slidenum">
              <a:rPr lang="en-US" smtClean="0"/>
              <a:t>‹#›</a:t>
            </a:fld>
            <a:endParaRPr lang="en-US"/>
          </a:p>
        </p:txBody>
      </p:sp>
    </p:spTree>
    <p:extLst>
      <p:ext uri="{BB962C8B-B14F-4D97-AF65-F5344CB8AC3E}">
        <p14:creationId xmlns:p14="http://schemas.microsoft.com/office/powerpoint/2010/main" val="3040861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3E29CED-1509-6D4D-9CA4-2AACB5EF1C3C}" type="datetimeFigureOut">
              <a:rPr lang="en-US" smtClean="0"/>
              <a:t>12/6/22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91CA53-2530-0D44-B00C-43B015729C24}" type="slidenum">
              <a:rPr lang="en-US" smtClean="0"/>
              <a:t>‹#›</a:t>
            </a:fld>
            <a:endParaRPr lang="en-US"/>
          </a:p>
        </p:txBody>
      </p:sp>
    </p:spTree>
    <p:extLst>
      <p:ext uri="{BB962C8B-B14F-4D97-AF65-F5344CB8AC3E}">
        <p14:creationId xmlns:p14="http://schemas.microsoft.com/office/powerpoint/2010/main" val="2504963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E29CED-1509-6D4D-9CA4-2AACB5EF1C3C}" type="datetimeFigureOut">
              <a:rPr lang="en-US" smtClean="0"/>
              <a:t>12/6/22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891CA53-2530-0D44-B00C-43B015729C24}" type="slidenum">
              <a:rPr lang="en-US" smtClean="0"/>
              <a:t>‹#›</a:t>
            </a:fld>
            <a:endParaRPr lang="en-US"/>
          </a:p>
        </p:txBody>
      </p:sp>
    </p:spTree>
    <p:extLst>
      <p:ext uri="{BB962C8B-B14F-4D97-AF65-F5344CB8AC3E}">
        <p14:creationId xmlns:p14="http://schemas.microsoft.com/office/powerpoint/2010/main" val="38099744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3E29CED-1509-6D4D-9CA4-2AACB5EF1C3C}" type="datetimeFigureOut">
              <a:rPr lang="en-US" smtClean="0"/>
              <a:t>12/6/22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91CA53-2530-0D44-B00C-43B015729C24}" type="slidenum">
              <a:rPr lang="en-US" smtClean="0"/>
              <a:t>‹#›</a:t>
            </a:fld>
            <a:endParaRPr lang="en-US"/>
          </a:p>
        </p:txBody>
      </p:sp>
    </p:spTree>
    <p:extLst>
      <p:ext uri="{BB962C8B-B14F-4D97-AF65-F5344CB8AC3E}">
        <p14:creationId xmlns:p14="http://schemas.microsoft.com/office/powerpoint/2010/main" val="37478207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3E29CED-1509-6D4D-9CA4-2AACB5EF1C3C}" type="datetimeFigureOut">
              <a:rPr lang="en-US" smtClean="0"/>
              <a:t>12/6/22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91CA53-2530-0D44-B00C-43B015729C24}" type="slidenum">
              <a:rPr lang="en-US" smtClean="0"/>
              <a:t>‹#›</a:t>
            </a:fld>
            <a:endParaRPr lang="en-US"/>
          </a:p>
        </p:txBody>
      </p:sp>
    </p:spTree>
    <p:extLst>
      <p:ext uri="{BB962C8B-B14F-4D97-AF65-F5344CB8AC3E}">
        <p14:creationId xmlns:p14="http://schemas.microsoft.com/office/powerpoint/2010/main" val="28350149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E29CED-1509-6D4D-9CA4-2AACB5EF1C3C}" type="datetimeFigureOut">
              <a:rPr lang="en-US" smtClean="0"/>
              <a:t>12/6/22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91CA53-2530-0D44-B00C-43B015729C24}" type="slidenum">
              <a:rPr lang="en-US" smtClean="0"/>
              <a:t>‹#›</a:t>
            </a:fld>
            <a:endParaRPr lang="en-US"/>
          </a:p>
        </p:txBody>
      </p:sp>
    </p:spTree>
    <p:extLst>
      <p:ext uri="{BB962C8B-B14F-4D97-AF65-F5344CB8AC3E}">
        <p14:creationId xmlns:p14="http://schemas.microsoft.com/office/powerpoint/2010/main" val="406895303"/>
      </p:ext>
    </p:extLst>
  </p:cSld>
  <p:clrMap bg1="dk1" tx1="lt1" bg2="dk2" tx2="lt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8" Type="http://schemas.openxmlformats.org/officeDocument/2006/relationships/image" Target="../media/image16.png"/><Relationship Id="rId3" Type="http://schemas.microsoft.com/office/2007/relationships/hdphoto" Target="../media/hdphoto1.wdp"/><Relationship Id="rId7" Type="http://schemas.microsoft.com/office/2007/relationships/hdphoto" Target="../media/hdphoto3.wdp"/><Relationship Id="rId2" Type="http://schemas.openxmlformats.org/officeDocument/2006/relationships/image" Target="../media/image13.png"/><Relationship Id="rId1" Type="http://schemas.openxmlformats.org/officeDocument/2006/relationships/slideLayout" Target="../slideLayouts/slideLayout12.xml"/><Relationship Id="rId6" Type="http://schemas.openxmlformats.org/officeDocument/2006/relationships/image" Target="../media/image15.png"/><Relationship Id="rId11" Type="http://schemas.microsoft.com/office/2007/relationships/hdphoto" Target="../media/hdphoto5.wdp"/><Relationship Id="rId5" Type="http://schemas.microsoft.com/office/2007/relationships/hdphoto" Target="../media/hdphoto2.wdp"/><Relationship Id="rId10" Type="http://schemas.openxmlformats.org/officeDocument/2006/relationships/image" Target="../media/image17.png"/><Relationship Id="rId4" Type="http://schemas.openxmlformats.org/officeDocument/2006/relationships/image" Target="../media/image14.png"/><Relationship Id="rId9" Type="http://schemas.microsoft.com/office/2007/relationships/hdphoto" Target="../media/hdphoto4.wdp"/></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8.xml"/><Relationship Id="rId7" Type="http://schemas.openxmlformats.org/officeDocument/2006/relationships/image" Target="../media/image18.png"/><Relationship Id="rId2" Type="http://schemas.openxmlformats.org/officeDocument/2006/relationships/diagramData" Target="../diagrams/data8.xml"/><Relationship Id="rId1" Type="http://schemas.openxmlformats.org/officeDocument/2006/relationships/slideLayout" Target="../slideLayouts/slideLayout1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3.xml.rels><?xml version="1.0" encoding="UTF-8" standalone="yes"?>
<Relationships xmlns="http://schemas.openxmlformats.org/package/2006/relationships"><Relationship Id="rId8" Type="http://schemas.openxmlformats.org/officeDocument/2006/relationships/image" Target="../media/image20.jpeg"/><Relationship Id="rId3" Type="http://schemas.openxmlformats.org/officeDocument/2006/relationships/diagramLayout" Target="../diagrams/layout9.xml"/><Relationship Id="rId7" Type="http://schemas.openxmlformats.org/officeDocument/2006/relationships/image" Target="../media/image19.png"/><Relationship Id="rId2" Type="http://schemas.openxmlformats.org/officeDocument/2006/relationships/diagramData" Target="../diagrams/data9.xml"/><Relationship Id="rId1" Type="http://schemas.openxmlformats.org/officeDocument/2006/relationships/slideLayout" Target="../slideLayouts/slideLayout14.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comments" Target="../comments/comment1.xml"/><Relationship Id="rId2" Type="http://schemas.openxmlformats.org/officeDocument/2006/relationships/image" Target="../media/image23.png"/><Relationship Id="rId1" Type="http://schemas.openxmlformats.org/officeDocument/2006/relationships/slideLayout" Target="../slideLayouts/slideLayout12.xml"/><Relationship Id="rId6" Type="http://schemas.openxmlformats.org/officeDocument/2006/relationships/image" Target="../media/image27.png"/><Relationship Id="rId5" Type="http://schemas.openxmlformats.org/officeDocument/2006/relationships/image" Target="../media/image26.jpeg"/><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13" Type="http://schemas.microsoft.com/office/2007/relationships/diagramDrawing" Target="../diagrams/drawing2.xml"/><Relationship Id="rId18" Type="http://schemas.microsoft.com/office/2007/relationships/diagramDrawing" Target="../diagrams/drawing3.xml"/><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diagramColors" Target="../diagrams/colors2.xml"/><Relationship Id="rId17" Type="http://schemas.openxmlformats.org/officeDocument/2006/relationships/diagramColors" Target="../diagrams/colors3.xml"/><Relationship Id="rId2" Type="http://schemas.openxmlformats.org/officeDocument/2006/relationships/notesSlide" Target="../notesSlides/notesSlide3.xml"/><Relationship Id="rId16" Type="http://schemas.openxmlformats.org/officeDocument/2006/relationships/diagramQuickStyle" Target="../diagrams/quickStyle3.xml"/><Relationship Id="rId1" Type="http://schemas.openxmlformats.org/officeDocument/2006/relationships/slideLayout" Target="../slideLayouts/slideLayout13.xml"/><Relationship Id="rId6" Type="http://schemas.openxmlformats.org/officeDocument/2006/relationships/diagramColors" Target="../diagrams/colors1.xml"/><Relationship Id="rId11" Type="http://schemas.openxmlformats.org/officeDocument/2006/relationships/diagramQuickStyle" Target="../diagrams/quickStyle2.xml"/><Relationship Id="rId5" Type="http://schemas.openxmlformats.org/officeDocument/2006/relationships/diagramQuickStyle" Target="../diagrams/quickStyle1.xml"/><Relationship Id="rId15" Type="http://schemas.openxmlformats.org/officeDocument/2006/relationships/diagramLayout" Target="../diagrams/layout3.xml"/><Relationship Id="rId10" Type="http://schemas.openxmlformats.org/officeDocument/2006/relationships/diagramLayout" Target="../diagrams/layout2.xml"/><Relationship Id="rId19" Type="http://schemas.openxmlformats.org/officeDocument/2006/relationships/image" Target="../media/image11.png"/><Relationship Id="rId4" Type="http://schemas.openxmlformats.org/officeDocument/2006/relationships/diagramLayout" Target="../diagrams/layout1.xml"/><Relationship Id="rId9" Type="http://schemas.openxmlformats.org/officeDocument/2006/relationships/diagramData" Target="../diagrams/data2.xml"/><Relationship Id="rId14" Type="http://schemas.openxmlformats.org/officeDocument/2006/relationships/diagramData" Target="../diagrams/data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8" Type="http://schemas.openxmlformats.org/officeDocument/2006/relationships/image" Target="../media/image12.png"/><Relationship Id="rId13" Type="http://schemas.microsoft.com/office/2007/relationships/diagramDrawing" Target="../diagrams/drawing5.xml"/><Relationship Id="rId3" Type="http://schemas.openxmlformats.org/officeDocument/2006/relationships/diagramData" Target="../diagrams/data4.xml"/><Relationship Id="rId7" Type="http://schemas.microsoft.com/office/2007/relationships/diagramDrawing" Target="../diagrams/drawing4.xml"/><Relationship Id="rId12" Type="http://schemas.openxmlformats.org/officeDocument/2006/relationships/diagramColors" Target="../diagrams/colors5.xml"/><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diagramColors" Target="../diagrams/colors4.xml"/><Relationship Id="rId11" Type="http://schemas.openxmlformats.org/officeDocument/2006/relationships/diagramQuickStyle" Target="../diagrams/quickStyle5.xml"/><Relationship Id="rId5" Type="http://schemas.openxmlformats.org/officeDocument/2006/relationships/diagramQuickStyle" Target="../diagrams/quickStyle4.xml"/><Relationship Id="rId10" Type="http://schemas.openxmlformats.org/officeDocument/2006/relationships/diagramLayout" Target="../diagrams/layout5.xml"/><Relationship Id="rId4" Type="http://schemas.openxmlformats.org/officeDocument/2006/relationships/diagramLayout" Target="../diagrams/layout4.xml"/><Relationship Id="rId9" Type="http://schemas.openxmlformats.org/officeDocument/2006/relationships/diagramData" Target="../diagrams/data5.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5.xml"/><Relationship Id="rId1" Type="http://schemas.openxmlformats.org/officeDocument/2006/relationships/slideLayout" Target="../slideLayouts/slideLayout13.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6.xml"/><Relationship Id="rId1" Type="http://schemas.openxmlformats.org/officeDocument/2006/relationships/slideLayout" Target="../slideLayouts/slideLayout13.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02069D14-A861-489E-8620-6E63E00B8A72}"/>
              </a:ext>
            </a:extLst>
          </p:cNvPr>
          <p:cNvGrpSpPr/>
          <p:nvPr/>
        </p:nvGrpSpPr>
        <p:grpSpPr>
          <a:xfrm>
            <a:off x="197223" y="174812"/>
            <a:ext cx="11799792" cy="6510616"/>
            <a:chOff x="147917" y="131109"/>
            <a:chExt cx="8849844" cy="4882962"/>
          </a:xfrm>
        </p:grpSpPr>
        <p:sp>
          <p:nvSpPr>
            <p:cNvPr id="9" name="Rectangle 8">
              <a:extLst>
                <a:ext uri="{FF2B5EF4-FFF2-40B4-BE49-F238E27FC236}">
                  <a16:creationId xmlns:a16="http://schemas.microsoft.com/office/drawing/2014/main" id="{585D04A3-56CE-4089-B9AF-D4D86538A0C2}"/>
                </a:ext>
              </a:extLst>
            </p:cNvPr>
            <p:cNvSpPr/>
            <p:nvPr/>
          </p:nvSpPr>
          <p:spPr>
            <a:xfrm>
              <a:off x="147917" y="131109"/>
              <a:ext cx="8849844" cy="488296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0" name="Rectangle 9">
              <a:extLst>
                <a:ext uri="{FF2B5EF4-FFF2-40B4-BE49-F238E27FC236}">
                  <a16:creationId xmlns:a16="http://schemas.microsoft.com/office/drawing/2014/main" id="{67B3D168-3182-483F-A9CC-53FF662C7A9F}"/>
                </a:ext>
              </a:extLst>
            </p:cNvPr>
            <p:cNvSpPr/>
            <p:nvPr/>
          </p:nvSpPr>
          <p:spPr>
            <a:xfrm>
              <a:off x="227759" y="223557"/>
              <a:ext cx="8690160" cy="469806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sp>
        <p:nvSpPr>
          <p:cNvPr id="17" name="Google Shape;2474;p42">
            <a:extLst>
              <a:ext uri="{FF2B5EF4-FFF2-40B4-BE49-F238E27FC236}">
                <a16:creationId xmlns:a16="http://schemas.microsoft.com/office/drawing/2014/main" id="{5E2F4C8E-FB27-47DA-AE35-3A800F4DAFD0}"/>
              </a:ext>
            </a:extLst>
          </p:cNvPr>
          <p:cNvSpPr txBox="1">
            <a:spLocks/>
          </p:cNvSpPr>
          <p:nvPr/>
        </p:nvSpPr>
        <p:spPr>
          <a:xfrm>
            <a:off x="2364800" y="6035484"/>
            <a:ext cx="7462400" cy="414353"/>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04800" algn="ctr" rtl="0">
              <a:lnSpc>
                <a:spcPct val="115000"/>
              </a:lnSpc>
              <a:spcBef>
                <a:spcPts val="0"/>
              </a:spcBef>
              <a:spcAft>
                <a:spcPts val="0"/>
              </a:spcAft>
              <a:buClr>
                <a:schemeClr val="accent3"/>
              </a:buClr>
              <a:buSzPts val="1200"/>
              <a:buFont typeface="Anaheim"/>
              <a:buNone/>
              <a:defRPr sz="1200" b="0" i="0" u="none" strike="noStrike" cap="none">
                <a:solidFill>
                  <a:schemeClr val="accent3"/>
                </a:solidFill>
                <a:latin typeface="Anaheim"/>
                <a:ea typeface="Anaheim"/>
                <a:cs typeface="Anaheim"/>
                <a:sym typeface="Anaheim"/>
              </a:defRPr>
            </a:lvl1pPr>
            <a:lvl2pPr marL="914400" marR="0" lvl="1" indent="-304800" algn="ctr" rtl="0">
              <a:lnSpc>
                <a:spcPct val="115000"/>
              </a:lnSpc>
              <a:spcBef>
                <a:spcPts val="1600"/>
              </a:spcBef>
              <a:spcAft>
                <a:spcPts val="0"/>
              </a:spcAft>
              <a:buClr>
                <a:schemeClr val="accent3"/>
              </a:buClr>
              <a:buSzPts val="1200"/>
              <a:buFont typeface="Anaheim"/>
              <a:buNone/>
              <a:defRPr sz="1200" b="0" i="0" u="none" strike="noStrike" cap="none">
                <a:solidFill>
                  <a:schemeClr val="accent3"/>
                </a:solidFill>
                <a:latin typeface="Anaheim"/>
                <a:ea typeface="Anaheim"/>
                <a:cs typeface="Anaheim"/>
                <a:sym typeface="Anaheim"/>
              </a:defRPr>
            </a:lvl2pPr>
            <a:lvl3pPr marL="1371600" marR="0" lvl="2" indent="-304800" algn="ctr" rtl="0">
              <a:lnSpc>
                <a:spcPct val="115000"/>
              </a:lnSpc>
              <a:spcBef>
                <a:spcPts val="1600"/>
              </a:spcBef>
              <a:spcAft>
                <a:spcPts val="0"/>
              </a:spcAft>
              <a:buClr>
                <a:schemeClr val="accent3"/>
              </a:buClr>
              <a:buSzPts val="1200"/>
              <a:buFont typeface="Anaheim"/>
              <a:buNone/>
              <a:defRPr sz="1200" b="0" i="0" u="none" strike="noStrike" cap="none">
                <a:solidFill>
                  <a:schemeClr val="accent3"/>
                </a:solidFill>
                <a:latin typeface="Anaheim"/>
                <a:ea typeface="Anaheim"/>
                <a:cs typeface="Anaheim"/>
                <a:sym typeface="Anaheim"/>
              </a:defRPr>
            </a:lvl3pPr>
            <a:lvl4pPr marL="1828800" marR="0" lvl="3" indent="-304800" algn="ctr" rtl="0">
              <a:lnSpc>
                <a:spcPct val="115000"/>
              </a:lnSpc>
              <a:spcBef>
                <a:spcPts val="1600"/>
              </a:spcBef>
              <a:spcAft>
                <a:spcPts val="0"/>
              </a:spcAft>
              <a:buClr>
                <a:schemeClr val="accent3"/>
              </a:buClr>
              <a:buSzPts val="1200"/>
              <a:buFont typeface="Anaheim"/>
              <a:buNone/>
              <a:defRPr sz="1200" b="0" i="0" u="none" strike="noStrike" cap="none">
                <a:solidFill>
                  <a:schemeClr val="accent3"/>
                </a:solidFill>
                <a:latin typeface="Anaheim"/>
                <a:ea typeface="Anaheim"/>
                <a:cs typeface="Anaheim"/>
                <a:sym typeface="Anaheim"/>
              </a:defRPr>
            </a:lvl4pPr>
            <a:lvl5pPr marL="2286000" marR="0" lvl="4" indent="-304800" algn="ctr" rtl="0">
              <a:lnSpc>
                <a:spcPct val="115000"/>
              </a:lnSpc>
              <a:spcBef>
                <a:spcPts val="1600"/>
              </a:spcBef>
              <a:spcAft>
                <a:spcPts val="0"/>
              </a:spcAft>
              <a:buClr>
                <a:schemeClr val="accent3"/>
              </a:buClr>
              <a:buSzPts val="1200"/>
              <a:buFont typeface="Anaheim"/>
              <a:buNone/>
              <a:defRPr sz="1200" b="0" i="0" u="none" strike="noStrike" cap="none">
                <a:solidFill>
                  <a:schemeClr val="accent3"/>
                </a:solidFill>
                <a:latin typeface="Anaheim"/>
                <a:ea typeface="Anaheim"/>
                <a:cs typeface="Anaheim"/>
                <a:sym typeface="Anaheim"/>
              </a:defRPr>
            </a:lvl5pPr>
            <a:lvl6pPr marL="2743200" marR="0" lvl="5" indent="-304800" algn="ctr" rtl="0">
              <a:lnSpc>
                <a:spcPct val="115000"/>
              </a:lnSpc>
              <a:spcBef>
                <a:spcPts val="1600"/>
              </a:spcBef>
              <a:spcAft>
                <a:spcPts val="0"/>
              </a:spcAft>
              <a:buClr>
                <a:schemeClr val="accent3"/>
              </a:buClr>
              <a:buSzPts val="1200"/>
              <a:buFont typeface="Anaheim"/>
              <a:buNone/>
              <a:defRPr sz="1200" b="0" i="0" u="none" strike="noStrike" cap="none">
                <a:solidFill>
                  <a:schemeClr val="accent3"/>
                </a:solidFill>
                <a:latin typeface="Anaheim"/>
                <a:ea typeface="Anaheim"/>
                <a:cs typeface="Anaheim"/>
                <a:sym typeface="Anaheim"/>
              </a:defRPr>
            </a:lvl6pPr>
            <a:lvl7pPr marL="3200400" marR="0" lvl="6" indent="-304800" algn="ctr" rtl="0">
              <a:lnSpc>
                <a:spcPct val="115000"/>
              </a:lnSpc>
              <a:spcBef>
                <a:spcPts val="1600"/>
              </a:spcBef>
              <a:spcAft>
                <a:spcPts val="0"/>
              </a:spcAft>
              <a:buClr>
                <a:schemeClr val="accent3"/>
              </a:buClr>
              <a:buSzPts val="1200"/>
              <a:buFont typeface="Anaheim"/>
              <a:buNone/>
              <a:defRPr sz="1200" b="0" i="0" u="none" strike="noStrike" cap="none">
                <a:solidFill>
                  <a:schemeClr val="accent3"/>
                </a:solidFill>
                <a:latin typeface="Anaheim"/>
                <a:ea typeface="Anaheim"/>
                <a:cs typeface="Anaheim"/>
                <a:sym typeface="Anaheim"/>
              </a:defRPr>
            </a:lvl7pPr>
            <a:lvl8pPr marL="3657600" marR="0" lvl="7" indent="-304800" algn="ctr" rtl="0">
              <a:lnSpc>
                <a:spcPct val="115000"/>
              </a:lnSpc>
              <a:spcBef>
                <a:spcPts val="1600"/>
              </a:spcBef>
              <a:spcAft>
                <a:spcPts val="0"/>
              </a:spcAft>
              <a:buClr>
                <a:schemeClr val="accent3"/>
              </a:buClr>
              <a:buSzPts val="1200"/>
              <a:buFont typeface="Anaheim"/>
              <a:buNone/>
              <a:defRPr sz="1200" b="0" i="0" u="none" strike="noStrike" cap="none">
                <a:solidFill>
                  <a:schemeClr val="accent3"/>
                </a:solidFill>
                <a:latin typeface="Anaheim"/>
                <a:ea typeface="Anaheim"/>
                <a:cs typeface="Anaheim"/>
                <a:sym typeface="Anaheim"/>
              </a:defRPr>
            </a:lvl8pPr>
            <a:lvl9pPr marL="4114800" marR="0" lvl="8" indent="-304800" algn="ctr" rtl="0">
              <a:lnSpc>
                <a:spcPct val="115000"/>
              </a:lnSpc>
              <a:spcBef>
                <a:spcPts val="1600"/>
              </a:spcBef>
              <a:spcAft>
                <a:spcPts val="1600"/>
              </a:spcAft>
              <a:buClr>
                <a:schemeClr val="accent3"/>
              </a:buClr>
              <a:buSzPts val="1200"/>
              <a:buFont typeface="Anaheim"/>
              <a:buNone/>
              <a:defRPr sz="1200" b="0" i="0" u="none" strike="noStrike" cap="none">
                <a:solidFill>
                  <a:schemeClr val="accent3"/>
                </a:solidFill>
                <a:latin typeface="Anaheim"/>
                <a:ea typeface="Anaheim"/>
                <a:cs typeface="Anaheim"/>
                <a:sym typeface="Anaheim"/>
              </a:defRPr>
            </a:lvl9pPr>
          </a:lstStyle>
          <a:p>
            <a:pPr marL="0" indent="0">
              <a:lnSpc>
                <a:spcPct val="114999"/>
              </a:lnSpc>
              <a:spcAft>
                <a:spcPts val="2133"/>
              </a:spcAft>
            </a:pPr>
            <a:endParaRPr lang="en-US" sz="1600">
              <a:solidFill>
                <a:srgbClr val="FAFAFA"/>
              </a:solidFill>
            </a:endParaRPr>
          </a:p>
        </p:txBody>
      </p:sp>
      <p:pic>
        <p:nvPicPr>
          <p:cNvPr id="3" name="Picture 3" descr="Text&#10;&#10;Description automatically generated">
            <a:extLst>
              <a:ext uri="{FF2B5EF4-FFF2-40B4-BE49-F238E27FC236}">
                <a16:creationId xmlns:a16="http://schemas.microsoft.com/office/drawing/2014/main" id="{65451B1E-509A-477F-97E7-3FAFFB95C7EF}"/>
              </a:ext>
            </a:extLst>
          </p:cNvPr>
          <p:cNvPicPr>
            <a:picLocks noChangeAspect="1"/>
          </p:cNvPicPr>
          <p:nvPr/>
        </p:nvPicPr>
        <p:blipFill>
          <a:blip r:embed="rId2"/>
          <a:stretch>
            <a:fillRect/>
          </a:stretch>
        </p:blipFill>
        <p:spPr>
          <a:xfrm>
            <a:off x="872689" y="1932281"/>
            <a:ext cx="10448363" cy="2994851"/>
          </a:xfrm>
          <a:prstGeom prst="rect">
            <a:avLst/>
          </a:prstGeom>
        </p:spPr>
      </p:pic>
    </p:spTree>
    <p:extLst>
      <p:ext uri="{BB962C8B-B14F-4D97-AF65-F5344CB8AC3E}">
        <p14:creationId xmlns:p14="http://schemas.microsoft.com/office/powerpoint/2010/main" val="3360533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Google Shape;2475;p42">
            <a:extLst>
              <a:ext uri="{FF2B5EF4-FFF2-40B4-BE49-F238E27FC236}">
                <a16:creationId xmlns:a16="http://schemas.microsoft.com/office/drawing/2014/main" id="{ECB3250F-8C44-554B-8518-0E98E73EF1D1}"/>
              </a:ext>
            </a:extLst>
          </p:cNvPr>
          <p:cNvSpPr txBox="1">
            <a:spLocks/>
          </p:cNvSpPr>
          <p:nvPr/>
        </p:nvSpPr>
        <p:spPr>
          <a:xfrm>
            <a:off x="416351" y="529063"/>
            <a:ext cx="11471970" cy="1047630"/>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CBF4A"/>
              </a:buClr>
              <a:buSzPts val="3600"/>
              <a:buFont typeface="Staatliches"/>
              <a:buNone/>
              <a:defRPr sz="5400" b="0" i="0" u="none" strike="noStrike" cap="none">
                <a:solidFill>
                  <a:schemeClr val="accent3"/>
                </a:solidFill>
                <a:latin typeface="Staatliches"/>
                <a:ea typeface="Staatliches"/>
                <a:cs typeface="Staatliches"/>
                <a:sym typeface="Staatliches"/>
              </a:defRPr>
            </a:lvl1pPr>
            <a:lvl2pPr marR="0" lvl="1" algn="ctr" rtl="0">
              <a:lnSpc>
                <a:spcPct val="100000"/>
              </a:lnSpc>
              <a:spcBef>
                <a:spcPts val="0"/>
              </a:spcBef>
              <a:spcAft>
                <a:spcPts val="0"/>
              </a:spcAft>
              <a:buClr>
                <a:srgbClr val="FCBF4A"/>
              </a:buClr>
              <a:buSzPts val="5200"/>
              <a:buFont typeface="Josefin Sans"/>
              <a:buNone/>
              <a:defRPr sz="5200" b="1" i="0" u="none" strike="noStrike" cap="none">
                <a:solidFill>
                  <a:srgbClr val="FCBF4A"/>
                </a:solidFill>
                <a:latin typeface="Josefin Sans"/>
                <a:ea typeface="Josefin Sans"/>
                <a:cs typeface="Josefin Sans"/>
                <a:sym typeface="Josefin Sans"/>
              </a:defRPr>
            </a:lvl2pPr>
            <a:lvl3pPr marR="0" lvl="2" algn="ctr" rtl="0">
              <a:lnSpc>
                <a:spcPct val="100000"/>
              </a:lnSpc>
              <a:spcBef>
                <a:spcPts val="0"/>
              </a:spcBef>
              <a:spcAft>
                <a:spcPts val="0"/>
              </a:spcAft>
              <a:buClr>
                <a:srgbClr val="FCBF4A"/>
              </a:buClr>
              <a:buSzPts val="5200"/>
              <a:buFont typeface="Josefin Sans"/>
              <a:buNone/>
              <a:defRPr sz="5200" b="1" i="0" u="none" strike="noStrike" cap="none">
                <a:solidFill>
                  <a:srgbClr val="FCBF4A"/>
                </a:solidFill>
                <a:latin typeface="Josefin Sans"/>
                <a:ea typeface="Josefin Sans"/>
                <a:cs typeface="Josefin Sans"/>
                <a:sym typeface="Josefin Sans"/>
              </a:defRPr>
            </a:lvl3pPr>
            <a:lvl4pPr marR="0" lvl="3" algn="ctr" rtl="0">
              <a:lnSpc>
                <a:spcPct val="100000"/>
              </a:lnSpc>
              <a:spcBef>
                <a:spcPts val="0"/>
              </a:spcBef>
              <a:spcAft>
                <a:spcPts val="0"/>
              </a:spcAft>
              <a:buClr>
                <a:srgbClr val="FCBF4A"/>
              </a:buClr>
              <a:buSzPts val="5200"/>
              <a:buFont typeface="Josefin Sans"/>
              <a:buNone/>
              <a:defRPr sz="5200" b="1" i="0" u="none" strike="noStrike" cap="none">
                <a:solidFill>
                  <a:srgbClr val="FCBF4A"/>
                </a:solidFill>
                <a:latin typeface="Josefin Sans"/>
                <a:ea typeface="Josefin Sans"/>
                <a:cs typeface="Josefin Sans"/>
                <a:sym typeface="Josefin Sans"/>
              </a:defRPr>
            </a:lvl4pPr>
            <a:lvl5pPr marR="0" lvl="4" algn="ctr" rtl="0">
              <a:lnSpc>
                <a:spcPct val="100000"/>
              </a:lnSpc>
              <a:spcBef>
                <a:spcPts val="0"/>
              </a:spcBef>
              <a:spcAft>
                <a:spcPts val="0"/>
              </a:spcAft>
              <a:buClr>
                <a:srgbClr val="FCBF4A"/>
              </a:buClr>
              <a:buSzPts val="5200"/>
              <a:buFont typeface="Josefin Sans"/>
              <a:buNone/>
              <a:defRPr sz="5200" b="1" i="0" u="none" strike="noStrike" cap="none">
                <a:solidFill>
                  <a:srgbClr val="FCBF4A"/>
                </a:solidFill>
                <a:latin typeface="Josefin Sans"/>
                <a:ea typeface="Josefin Sans"/>
                <a:cs typeface="Josefin Sans"/>
                <a:sym typeface="Josefin Sans"/>
              </a:defRPr>
            </a:lvl5pPr>
            <a:lvl6pPr marR="0" lvl="5" algn="ctr" rtl="0">
              <a:lnSpc>
                <a:spcPct val="100000"/>
              </a:lnSpc>
              <a:spcBef>
                <a:spcPts val="0"/>
              </a:spcBef>
              <a:spcAft>
                <a:spcPts val="0"/>
              </a:spcAft>
              <a:buClr>
                <a:srgbClr val="FCBF4A"/>
              </a:buClr>
              <a:buSzPts val="5200"/>
              <a:buFont typeface="Josefin Sans"/>
              <a:buNone/>
              <a:defRPr sz="5200" b="1" i="0" u="none" strike="noStrike" cap="none">
                <a:solidFill>
                  <a:srgbClr val="FCBF4A"/>
                </a:solidFill>
                <a:latin typeface="Josefin Sans"/>
                <a:ea typeface="Josefin Sans"/>
                <a:cs typeface="Josefin Sans"/>
                <a:sym typeface="Josefin Sans"/>
              </a:defRPr>
            </a:lvl6pPr>
            <a:lvl7pPr marR="0" lvl="6" algn="ctr" rtl="0">
              <a:lnSpc>
                <a:spcPct val="100000"/>
              </a:lnSpc>
              <a:spcBef>
                <a:spcPts val="0"/>
              </a:spcBef>
              <a:spcAft>
                <a:spcPts val="0"/>
              </a:spcAft>
              <a:buClr>
                <a:srgbClr val="FCBF4A"/>
              </a:buClr>
              <a:buSzPts val="5200"/>
              <a:buFont typeface="Josefin Sans"/>
              <a:buNone/>
              <a:defRPr sz="5200" b="1" i="0" u="none" strike="noStrike" cap="none">
                <a:solidFill>
                  <a:srgbClr val="FCBF4A"/>
                </a:solidFill>
                <a:latin typeface="Josefin Sans"/>
                <a:ea typeface="Josefin Sans"/>
                <a:cs typeface="Josefin Sans"/>
                <a:sym typeface="Josefin Sans"/>
              </a:defRPr>
            </a:lvl7pPr>
            <a:lvl8pPr marR="0" lvl="7" algn="ctr" rtl="0">
              <a:lnSpc>
                <a:spcPct val="100000"/>
              </a:lnSpc>
              <a:spcBef>
                <a:spcPts val="0"/>
              </a:spcBef>
              <a:spcAft>
                <a:spcPts val="0"/>
              </a:spcAft>
              <a:buClr>
                <a:srgbClr val="FCBF4A"/>
              </a:buClr>
              <a:buSzPts val="5200"/>
              <a:buFont typeface="Josefin Sans"/>
              <a:buNone/>
              <a:defRPr sz="5200" b="1" i="0" u="none" strike="noStrike" cap="none">
                <a:solidFill>
                  <a:srgbClr val="FCBF4A"/>
                </a:solidFill>
                <a:latin typeface="Josefin Sans"/>
                <a:ea typeface="Josefin Sans"/>
                <a:cs typeface="Josefin Sans"/>
                <a:sym typeface="Josefin Sans"/>
              </a:defRPr>
            </a:lvl8pPr>
            <a:lvl9pPr marR="0" lvl="8" algn="ctr" rtl="0">
              <a:lnSpc>
                <a:spcPct val="100000"/>
              </a:lnSpc>
              <a:spcBef>
                <a:spcPts val="0"/>
              </a:spcBef>
              <a:spcAft>
                <a:spcPts val="0"/>
              </a:spcAft>
              <a:buClr>
                <a:srgbClr val="FCBF4A"/>
              </a:buClr>
              <a:buSzPts val="5200"/>
              <a:buFont typeface="Josefin Sans"/>
              <a:buNone/>
              <a:defRPr sz="5200" b="1" i="0" u="none" strike="noStrike" cap="none">
                <a:solidFill>
                  <a:srgbClr val="FCBF4A"/>
                </a:solidFill>
                <a:latin typeface="Josefin Sans"/>
                <a:ea typeface="Josefin Sans"/>
                <a:cs typeface="Josefin Sans"/>
                <a:sym typeface="Josefin Sans"/>
              </a:defRPr>
            </a:lvl9pPr>
          </a:lstStyle>
          <a:p>
            <a:pPr algn="ctr"/>
            <a:r>
              <a:rPr lang="en" sz="6400" dirty="0">
                <a:solidFill>
                  <a:schemeClr val="tx1"/>
                </a:solidFill>
              </a:rPr>
              <a:t>Research Method</a:t>
            </a:r>
            <a:endParaRPr lang="en-US" sz="6400" dirty="0">
              <a:solidFill>
                <a:schemeClr val="tx1"/>
              </a:solidFill>
            </a:endParaRPr>
          </a:p>
        </p:txBody>
      </p:sp>
      <p:grpSp>
        <p:nvGrpSpPr>
          <p:cNvPr id="10" name="Group 9">
            <a:extLst>
              <a:ext uri="{FF2B5EF4-FFF2-40B4-BE49-F238E27FC236}">
                <a16:creationId xmlns:a16="http://schemas.microsoft.com/office/drawing/2014/main" id="{D8A4A686-8CB2-6A58-DFD8-34D6B150C443}"/>
              </a:ext>
            </a:extLst>
          </p:cNvPr>
          <p:cNvGrpSpPr/>
          <p:nvPr/>
        </p:nvGrpSpPr>
        <p:grpSpPr>
          <a:xfrm>
            <a:off x="197223" y="174812"/>
            <a:ext cx="11799792" cy="6510616"/>
            <a:chOff x="147917" y="131109"/>
            <a:chExt cx="8849844" cy="4882962"/>
          </a:xfrm>
        </p:grpSpPr>
        <p:sp>
          <p:nvSpPr>
            <p:cNvPr id="8" name="Rectangle 7">
              <a:extLst>
                <a:ext uri="{FF2B5EF4-FFF2-40B4-BE49-F238E27FC236}">
                  <a16:creationId xmlns:a16="http://schemas.microsoft.com/office/drawing/2014/main" id="{ED44A467-FFA5-A8F7-5245-90889B342BD5}"/>
                </a:ext>
              </a:extLst>
            </p:cNvPr>
            <p:cNvSpPr/>
            <p:nvPr/>
          </p:nvSpPr>
          <p:spPr>
            <a:xfrm>
              <a:off x="147917" y="131109"/>
              <a:ext cx="8849844" cy="488296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9" name="Rectangle 8">
              <a:extLst>
                <a:ext uri="{FF2B5EF4-FFF2-40B4-BE49-F238E27FC236}">
                  <a16:creationId xmlns:a16="http://schemas.microsoft.com/office/drawing/2014/main" id="{F506A8E0-CDCB-0001-0BFE-4E938C14B339}"/>
                </a:ext>
              </a:extLst>
            </p:cNvPr>
            <p:cNvSpPr/>
            <p:nvPr/>
          </p:nvSpPr>
          <p:spPr>
            <a:xfrm>
              <a:off x="227759" y="223557"/>
              <a:ext cx="8690160" cy="469806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sp>
        <p:nvSpPr>
          <p:cNvPr id="12" name="TextBox 11">
            <a:extLst>
              <a:ext uri="{FF2B5EF4-FFF2-40B4-BE49-F238E27FC236}">
                <a16:creationId xmlns:a16="http://schemas.microsoft.com/office/drawing/2014/main" id="{401DDC14-8B36-DA49-AEA4-FBB1D3E55F95}"/>
              </a:ext>
            </a:extLst>
          </p:cNvPr>
          <p:cNvSpPr txBox="1"/>
          <p:nvPr/>
        </p:nvSpPr>
        <p:spPr>
          <a:xfrm>
            <a:off x="3048000" y="1699957"/>
            <a:ext cx="6096000" cy="4093428"/>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00B0F0"/>
                </a:solidFill>
                <a:effectLst/>
                <a:uLnTx/>
                <a:uFillTx/>
                <a:latin typeface="Calibri" panose="020F0502020204030204"/>
                <a:ea typeface="+mn-ea"/>
                <a:cs typeface="+mn-cs"/>
              </a:rPr>
              <a:t>Correlational Analysis</a:t>
            </a:r>
          </a:p>
          <a:p>
            <a:pPr marL="0" marR="0" lvl="0" indent="0" algn="ctr" defTabSz="457200" rtl="0" eaLnBrk="1" fontAlgn="auto" latinLnBrk="0" hangingPunct="1">
              <a:lnSpc>
                <a:spcPct val="100000"/>
              </a:lnSpc>
              <a:spcBef>
                <a:spcPts val="0"/>
              </a:spcBef>
              <a:spcAft>
                <a:spcPts val="0"/>
              </a:spcAft>
              <a:buClrTx/>
              <a:buSzTx/>
              <a:buFontTx/>
              <a:buNone/>
              <a:tabLst/>
              <a:defRPr/>
            </a:pPr>
            <a:endParaRPr lang="en-US" sz="4000" dirty="0">
              <a:solidFill>
                <a:srgbClr val="00B0F0"/>
              </a:solidFill>
              <a:latin typeface="Calibri" panose="020F0502020204030204"/>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srgbClr val="00B0F0"/>
                </a:solidFill>
                <a:effectLst/>
                <a:uLnTx/>
                <a:uFillTx/>
                <a:latin typeface="Calibri" panose="020F0502020204030204"/>
                <a:ea typeface="+mn-ea"/>
                <a:cs typeface="+mn-cs"/>
              </a:rPr>
              <a:t>Materials &amp; Tools:</a:t>
            </a:r>
          </a:p>
          <a:p>
            <a:pPr marL="571500" marR="0" lvl="0" indent="-571500"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dirty="0">
                <a:latin typeface="Calibri" panose="020F0502020204030204"/>
              </a:rPr>
              <a:t>Google </a:t>
            </a:r>
            <a:r>
              <a:rPr lang="en-US" sz="2000" dirty="0" err="1">
                <a:latin typeface="Calibri" panose="020F0502020204030204"/>
              </a:rPr>
              <a:t>Colab</a:t>
            </a:r>
            <a:endParaRPr lang="en-US" sz="2000" dirty="0">
              <a:latin typeface="Calibri" panose="020F0502020204030204"/>
            </a:endParaRPr>
          </a:p>
          <a:p>
            <a:pPr marL="571500" marR="0" lvl="0" indent="-571500"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effectLst/>
                <a:uLnTx/>
                <a:uFillTx/>
                <a:latin typeface="Calibri" panose="020F0502020204030204"/>
                <a:ea typeface="+mn-ea"/>
                <a:cs typeface="+mn-cs"/>
              </a:rPr>
              <a:t>Laptop</a:t>
            </a:r>
          </a:p>
          <a:p>
            <a:pPr marL="571500" marR="0" lvl="0" indent="-571500"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effectLst/>
                <a:uLnTx/>
                <a:uFillTx/>
                <a:latin typeface="Calibri" panose="020F0502020204030204"/>
                <a:ea typeface="+mn-ea"/>
                <a:cs typeface="+mn-cs"/>
              </a:rPr>
              <a:t>Machine Learning</a:t>
            </a:r>
          </a:p>
          <a:p>
            <a:pPr marL="1028700" lvl="1" indent="-571500">
              <a:buFont typeface="Arial" panose="020B0604020202020204" pitchFamily="34" charset="0"/>
              <a:buChar char="•"/>
              <a:defRPr/>
            </a:pPr>
            <a:r>
              <a:rPr lang="en-US" sz="2000" dirty="0" err="1">
                <a:latin typeface="Calibri" panose="020F0502020204030204"/>
              </a:rPr>
              <a:t>SciKit</a:t>
            </a:r>
            <a:r>
              <a:rPr lang="en-US" sz="2000" dirty="0">
                <a:latin typeface="Calibri" panose="020F0502020204030204"/>
              </a:rPr>
              <a:t> Learn, </a:t>
            </a:r>
            <a:r>
              <a:rPr lang="en-US" sz="2000" dirty="0" err="1">
                <a:latin typeface="Calibri" panose="020F0502020204030204"/>
              </a:rPr>
              <a:t>TenserFlow</a:t>
            </a:r>
            <a:r>
              <a:rPr lang="en-US" sz="2000" dirty="0">
                <a:latin typeface="Calibri" panose="020F0502020204030204"/>
              </a:rPr>
              <a:t>, </a:t>
            </a:r>
            <a:r>
              <a:rPr lang="en-US" sz="2000" dirty="0" err="1">
                <a:latin typeface="Calibri" panose="020F0502020204030204"/>
              </a:rPr>
              <a:t>Mathplotlib</a:t>
            </a:r>
            <a:r>
              <a:rPr lang="en-US" sz="2000" dirty="0">
                <a:latin typeface="Calibri" panose="020F0502020204030204"/>
              </a:rPr>
              <a:t>, </a:t>
            </a:r>
            <a:r>
              <a:rPr lang="en-US" sz="2000" dirty="0" err="1">
                <a:latin typeface="Calibri" panose="020F0502020204030204"/>
              </a:rPr>
              <a:t>Numpy</a:t>
            </a:r>
            <a:endParaRPr lang="en-US" sz="2000" dirty="0">
              <a:latin typeface="Calibri" panose="020F0502020204030204"/>
            </a:endParaRPr>
          </a:p>
          <a:p>
            <a:pPr marL="342900" indent="-342900">
              <a:buFont typeface="Arial" panose="020B0604020202020204" pitchFamily="34" charset="0"/>
              <a:buChar char="•"/>
              <a:defRPr/>
            </a:pPr>
            <a:r>
              <a:rPr lang="en-US" sz="2000" dirty="0">
                <a:latin typeface="Calibri" panose="020F0502020204030204"/>
              </a:rPr>
              <a:t>Website Development</a:t>
            </a:r>
          </a:p>
          <a:p>
            <a:pPr marL="800100" lvl="1" indent="-342900">
              <a:buFont typeface="Arial" panose="020B0604020202020204" pitchFamily="34" charset="0"/>
              <a:buChar char="•"/>
              <a:defRPr/>
            </a:pPr>
            <a:r>
              <a:rPr lang="en-US" sz="2000" dirty="0">
                <a:latin typeface="Calibri" panose="020F0502020204030204"/>
              </a:rPr>
              <a:t>React, </a:t>
            </a:r>
            <a:r>
              <a:rPr lang="en-US" sz="2000" dirty="0" err="1">
                <a:latin typeface="Calibri" panose="020F0502020204030204"/>
              </a:rPr>
              <a:t>Javascript</a:t>
            </a:r>
            <a:endParaRPr lang="en-US" sz="2000" dirty="0">
              <a:latin typeface="Calibri" panose="020F0502020204030204"/>
            </a:endParaRPr>
          </a:p>
          <a:p>
            <a:pPr marL="1485900" lvl="2" indent="-571500">
              <a:buFont typeface="Arial" panose="020B0604020202020204" pitchFamily="34" charset="0"/>
              <a:buChar char="•"/>
              <a:defRPr/>
            </a:pPr>
            <a:endParaRPr lang="en-US" sz="2000" dirty="0">
              <a:latin typeface="Calibri" panose="020F0502020204030204"/>
            </a:endParaRPr>
          </a:p>
        </p:txBody>
      </p:sp>
    </p:spTree>
    <p:extLst>
      <p:ext uri="{BB962C8B-B14F-4D97-AF65-F5344CB8AC3E}">
        <p14:creationId xmlns:p14="http://schemas.microsoft.com/office/powerpoint/2010/main" val="2916101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Google Shape;2475;p42">
            <a:extLst>
              <a:ext uri="{FF2B5EF4-FFF2-40B4-BE49-F238E27FC236}">
                <a16:creationId xmlns:a16="http://schemas.microsoft.com/office/drawing/2014/main" id="{ECB3250F-8C44-554B-8518-0E98E73EF1D1}"/>
              </a:ext>
            </a:extLst>
          </p:cNvPr>
          <p:cNvSpPr txBox="1">
            <a:spLocks/>
          </p:cNvSpPr>
          <p:nvPr/>
        </p:nvSpPr>
        <p:spPr>
          <a:xfrm>
            <a:off x="416351" y="392546"/>
            <a:ext cx="11471970" cy="1047630"/>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CBF4A"/>
              </a:buClr>
              <a:buSzPts val="3600"/>
              <a:buFont typeface="Staatliches"/>
              <a:buNone/>
              <a:defRPr sz="5400" b="0" i="0" u="none" strike="noStrike" cap="none">
                <a:solidFill>
                  <a:schemeClr val="accent3"/>
                </a:solidFill>
                <a:latin typeface="Staatliches"/>
                <a:ea typeface="Staatliches"/>
                <a:cs typeface="Staatliches"/>
                <a:sym typeface="Staatliches"/>
              </a:defRPr>
            </a:lvl1pPr>
            <a:lvl2pPr marR="0" lvl="1" algn="ctr" rtl="0">
              <a:lnSpc>
                <a:spcPct val="100000"/>
              </a:lnSpc>
              <a:spcBef>
                <a:spcPts val="0"/>
              </a:spcBef>
              <a:spcAft>
                <a:spcPts val="0"/>
              </a:spcAft>
              <a:buClr>
                <a:srgbClr val="FCBF4A"/>
              </a:buClr>
              <a:buSzPts val="5200"/>
              <a:buFont typeface="Josefin Sans"/>
              <a:buNone/>
              <a:defRPr sz="5200" b="1" i="0" u="none" strike="noStrike" cap="none">
                <a:solidFill>
                  <a:srgbClr val="FCBF4A"/>
                </a:solidFill>
                <a:latin typeface="Josefin Sans"/>
                <a:ea typeface="Josefin Sans"/>
                <a:cs typeface="Josefin Sans"/>
                <a:sym typeface="Josefin Sans"/>
              </a:defRPr>
            </a:lvl2pPr>
            <a:lvl3pPr marR="0" lvl="2" algn="ctr" rtl="0">
              <a:lnSpc>
                <a:spcPct val="100000"/>
              </a:lnSpc>
              <a:spcBef>
                <a:spcPts val="0"/>
              </a:spcBef>
              <a:spcAft>
                <a:spcPts val="0"/>
              </a:spcAft>
              <a:buClr>
                <a:srgbClr val="FCBF4A"/>
              </a:buClr>
              <a:buSzPts val="5200"/>
              <a:buFont typeface="Josefin Sans"/>
              <a:buNone/>
              <a:defRPr sz="5200" b="1" i="0" u="none" strike="noStrike" cap="none">
                <a:solidFill>
                  <a:srgbClr val="FCBF4A"/>
                </a:solidFill>
                <a:latin typeface="Josefin Sans"/>
                <a:ea typeface="Josefin Sans"/>
                <a:cs typeface="Josefin Sans"/>
                <a:sym typeface="Josefin Sans"/>
              </a:defRPr>
            </a:lvl3pPr>
            <a:lvl4pPr marR="0" lvl="3" algn="ctr" rtl="0">
              <a:lnSpc>
                <a:spcPct val="100000"/>
              </a:lnSpc>
              <a:spcBef>
                <a:spcPts val="0"/>
              </a:spcBef>
              <a:spcAft>
                <a:spcPts val="0"/>
              </a:spcAft>
              <a:buClr>
                <a:srgbClr val="FCBF4A"/>
              </a:buClr>
              <a:buSzPts val="5200"/>
              <a:buFont typeface="Josefin Sans"/>
              <a:buNone/>
              <a:defRPr sz="5200" b="1" i="0" u="none" strike="noStrike" cap="none">
                <a:solidFill>
                  <a:srgbClr val="FCBF4A"/>
                </a:solidFill>
                <a:latin typeface="Josefin Sans"/>
                <a:ea typeface="Josefin Sans"/>
                <a:cs typeface="Josefin Sans"/>
                <a:sym typeface="Josefin Sans"/>
              </a:defRPr>
            </a:lvl4pPr>
            <a:lvl5pPr marR="0" lvl="4" algn="ctr" rtl="0">
              <a:lnSpc>
                <a:spcPct val="100000"/>
              </a:lnSpc>
              <a:spcBef>
                <a:spcPts val="0"/>
              </a:spcBef>
              <a:spcAft>
                <a:spcPts val="0"/>
              </a:spcAft>
              <a:buClr>
                <a:srgbClr val="FCBF4A"/>
              </a:buClr>
              <a:buSzPts val="5200"/>
              <a:buFont typeface="Josefin Sans"/>
              <a:buNone/>
              <a:defRPr sz="5200" b="1" i="0" u="none" strike="noStrike" cap="none">
                <a:solidFill>
                  <a:srgbClr val="FCBF4A"/>
                </a:solidFill>
                <a:latin typeface="Josefin Sans"/>
                <a:ea typeface="Josefin Sans"/>
                <a:cs typeface="Josefin Sans"/>
                <a:sym typeface="Josefin Sans"/>
              </a:defRPr>
            </a:lvl5pPr>
            <a:lvl6pPr marR="0" lvl="5" algn="ctr" rtl="0">
              <a:lnSpc>
                <a:spcPct val="100000"/>
              </a:lnSpc>
              <a:spcBef>
                <a:spcPts val="0"/>
              </a:spcBef>
              <a:spcAft>
                <a:spcPts val="0"/>
              </a:spcAft>
              <a:buClr>
                <a:srgbClr val="FCBF4A"/>
              </a:buClr>
              <a:buSzPts val="5200"/>
              <a:buFont typeface="Josefin Sans"/>
              <a:buNone/>
              <a:defRPr sz="5200" b="1" i="0" u="none" strike="noStrike" cap="none">
                <a:solidFill>
                  <a:srgbClr val="FCBF4A"/>
                </a:solidFill>
                <a:latin typeface="Josefin Sans"/>
                <a:ea typeface="Josefin Sans"/>
                <a:cs typeface="Josefin Sans"/>
                <a:sym typeface="Josefin Sans"/>
              </a:defRPr>
            </a:lvl6pPr>
            <a:lvl7pPr marR="0" lvl="6" algn="ctr" rtl="0">
              <a:lnSpc>
                <a:spcPct val="100000"/>
              </a:lnSpc>
              <a:spcBef>
                <a:spcPts val="0"/>
              </a:spcBef>
              <a:spcAft>
                <a:spcPts val="0"/>
              </a:spcAft>
              <a:buClr>
                <a:srgbClr val="FCBF4A"/>
              </a:buClr>
              <a:buSzPts val="5200"/>
              <a:buFont typeface="Josefin Sans"/>
              <a:buNone/>
              <a:defRPr sz="5200" b="1" i="0" u="none" strike="noStrike" cap="none">
                <a:solidFill>
                  <a:srgbClr val="FCBF4A"/>
                </a:solidFill>
                <a:latin typeface="Josefin Sans"/>
                <a:ea typeface="Josefin Sans"/>
                <a:cs typeface="Josefin Sans"/>
                <a:sym typeface="Josefin Sans"/>
              </a:defRPr>
            </a:lvl7pPr>
            <a:lvl8pPr marR="0" lvl="7" algn="ctr" rtl="0">
              <a:lnSpc>
                <a:spcPct val="100000"/>
              </a:lnSpc>
              <a:spcBef>
                <a:spcPts val="0"/>
              </a:spcBef>
              <a:spcAft>
                <a:spcPts val="0"/>
              </a:spcAft>
              <a:buClr>
                <a:srgbClr val="FCBF4A"/>
              </a:buClr>
              <a:buSzPts val="5200"/>
              <a:buFont typeface="Josefin Sans"/>
              <a:buNone/>
              <a:defRPr sz="5200" b="1" i="0" u="none" strike="noStrike" cap="none">
                <a:solidFill>
                  <a:srgbClr val="FCBF4A"/>
                </a:solidFill>
                <a:latin typeface="Josefin Sans"/>
                <a:ea typeface="Josefin Sans"/>
                <a:cs typeface="Josefin Sans"/>
                <a:sym typeface="Josefin Sans"/>
              </a:defRPr>
            </a:lvl8pPr>
            <a:lvl9pPr marR="0" lvl="8" algn="ctr" rtl="0">
              <a:lnSpc>
                <a:spcPct val="100000"/>
              </a:lnSpc>
              <a:spcBef>
                <a:spcPts val="0"/>
              </a:spcBef>
              <a:spcAft>
                <a:spcPts val="0"/>
              </a:spcAft>
              <a:buClr>
                <a:srgbClr val="FCBF4A"/>
              </a:buClr>
              <a:buSzPts val="5200"/>
              <a:buFont typeface="Josefin Sans"/>
              <a:buNone/>
              <a:defRPr sz="5200" b="1" i="0" u="none" strike="noStrike" cap="none">
                <a:solidFill>
                  <a:srgbClr val="FCBF4A"/>
                </a:solidFill>
                <a:latin typeface="Josefin Sans"/>
                <a:ea typeface="Josefin Sans"/>
                <a:cs typeface="Josefin Sans"/>
                <a:sym typeface="Josefin Sans"/>
              </a:defRPr>
            </a:lvl9pPr>
          </a:lstStyle>
          <a:p>
            <a:pPr algn="ctr"/>
            <a:r>
              <a:rPr lang="en-US" sz="6400" dirty="0">
                <a:solidFill>
                  <a:schemeClr val="tx1"/>
                </a:solidFill>
              </a:rPr>
              <a:t>Methodology</a:t>
            </a:r>
          </a:p>
        </p:txBody>
      </p:sp>
      <p:grpSp>
        <p:nvGrpSpPr>
          <p:cNvPr id="10" name="Group 9">
            <a:extLst>
              <a:ext uri="{FF2B5EF4-FFF2-40B4-BE49-F238E27FC236}">
                <a16:creationId xmlns:a16="http://schemas.microsoft.com/office/drawing/2014/main" id="{D8A4A686-8CB2-6A58-DFD8-34D6B150C443}"/>
              </a:ext>
            </a:extLst>
          </p:cNvPr>
          <p:cNvGrpSpPr/>
          <p:nvPr/>
        </p:nvGrpSpPr>
        <p:grpSpPr>
          <a:xfrm>
            <a:off x="197223" y="174812"/>
            <a:ext cx="11799792" cy="6510616"/>
            <a:chOff x="147917" y="131109"/>
            <a:chExt cx="8849844" cy="4882962"/>
          </a:xfrm>
        </p:grpSpPr>
        <p:sp>
          <p:nvSpPr>
            <p:cNvPr id="8" name="Rectangle 7">
              <a:extLst>
                <a:ext uri="{FF2B5EF4-FFF2-40B4-BE49-F238E27FC236}">
                  <a16:creationId xmlns:a16="http://schemas.microsoft.com/office/drawing/2014/main" id="{ED44A467-FFA5-A8F7-5245-90889B342BD5}"/>
                </a:ext>
              </a:extLst>
            </p:cNvPr>
            <p:cNvSpPr/>
            <p:nvPr/>
          </p:nvSpPr>
          <p:spPr>
            <a:xfrm>
              <a:off x="147917" y="131109"/>
              <a:ext cx="8849844" cy="488296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9" name="Rectangle 8">
              <a:extLst>
                <a:ext uri="{FF2B5EF4-FFF2-40B4-BE49-F238E27FC236}">
                  <a16:creationId xmlns:a16="http://schemas.microsoft.com/office/drawing/2014/main" id="{F506A8E0-CDCB-0001-0BFE-4E938C14B339}"/>
                </a:ext>
              </a:extLst>
            </p:cNvPr>
            <p:cNvSpPr/>
            <p:nvPr/>
          </p:nvSpPr>
          <p:spPr>
            <a:xfrm>
              <a:off x="227759" y="223557"/>
              <a:ext cx="8690160" cy="469806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sp>
        <p:nvSpPr>
          <p:cNvPr id="3" name="Rectangle: Rounded Corners 2">
            <a:extLst>
              <a:ext uri="{FF2B5EF4-FFF2-40B4-BE49-F238E27FC236}">
                <a16:creationId xmlns:a16="http://schemas.microsoft.com/office/drawing/2014/main" id="{2EF82E7C-C6AB-C95E-2122-6379F29F3B04}"/>
              </a:ext>
            </a:extLst>
          </p:cNvPr>
          <p:cNvSpPr/>
          <p:nvPr/>
        </p:nvSpPr>
        <p:spPr>
          <a:xfrm>
            <a:off x="952500" y="1335145"/>
            <a:ext cx="1892300" cy="5122437"/>
          </a:xfrm>
          <a:prstGeom prst="round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Rectangle: Rounded Corners 3">
            <a:extLst>
              <a:ext uri="{FF2B5EF4-FFF2-40B4-BE49-F238E27FC236}">
                <a16:creationId xmlns:a16="http://schemas.microsoft.com/office/drawing/2014/main" id="{C9119714-EFFD-0C71-AC2F-9DC3065DFED0}"/>
              </a:ext>
            </a:extLst>
          </p:cNvPr>
          <p:cNvSpPr/>
          <p:nvPr/>
        </p:nvSpPr>
        <p:spPr>
          <a:xfrm>
            <a:off x="2951256" y="1335145"/>
            <a:ext cx="1892300" cy="5122437"/>
          </a:xfrm>
          <a:prstGeom prst="roundRect">
            <a:avLst/>
          </a:prstGeom>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Rounded Corners 4">
            <a:extLst>
              <a:ext uri="{FF2B5EF4-FFF2-40B4-BE49-F238E27FC236}">
                <a16:creationId xmlns:a16="http://schemas.microsoft.com/office/drawing/2014/main" id="{E917A89C-A798-0041-602F-491EF1B10FE1}"/>
              </a:ext>
            </a:extLst>
          </p:cNvPr>
          <p:cNvSpPr/>
          <p:nvPr/>
        </p:nvSpPr>
        <p:spPr>
          <a:xfrm>
            <a:off x="4950826" y="1335145"/>
            <a:ext cx="1892300" cy="5122437"/>
          </a:xfrm>
          <a:prstGeom prst="round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Rounded Corners 5">
            <a:extLst>
              <a:ext uri="{FF2B5EF4-FFF2-40B4-BE49-F238E27FC236}">
                <a16:creationId xmlns:a16="http://schemas.microsoft.com/office/drawing/2014/main" id="{3C102484-4564-3DFD-97FA-2A16031044D8}"/>
              </a:ext>
            </a:extLst>
          </p:cNvPr>
          <p:cNvSpPr/>
          <p:nvPr/>
        </p:nvSpPr>
        <p:spPr>
          <a:xfrm>
            <a:off x="6949582" y="1383275"/>
            <a:ext cx="1892300" cy="5074307"/>
          </a:xfrm>
          <a:prstGeom prst="round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Rounded Corners 6">
            <a:extLst>
              <a:ext uri="{FF2B5EF4-FFF2-40B4-BE49-F238E27FC236}">
                <a16:creationId xmlns:a16="http://schemas.microsoft.com/office/drawing/2014/main" id="{1E4E9A58-B36F-544C-FAE4-97D24C8EA401}"/>
              </a:ext>
            </a:extLst>
          </p:cNvPr>
          <p:cNvSpPr/>
          <p:nvPr/>
        </p:nvSpPr>
        <p:spPr>
          <a:xfrm>
            <a:off x="8987397" y="1343017"/>
            <a:ext cx="1892300" cy="5122437"/>
          </a:xfrm>
          <a:prstGeom prst="round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7D6F61BB-BC9F-8BFC-0204-C2B07A96A6EF}"/>
              </a:ext>
            </a:extLst>
          </p:cNvPr>
          <p:cNvSpPr txBox="1"/>
          <p:nvPr/>
        </p:nvSpPr>
        <p:spPr>
          <a:xfrm>
            <a:off x="5054253" y="1198097"/>
            <a:ext cx="1749197" cy="861774"/>
          </a:xfrm>
          <a:prstGeom prst="rect">
            <a:avLst/>
          </a:prstGeom>
          <a:noFill/>
        </p:spPr>
        <p:txBody>
          <a:bodyPr wrap="none" rtlCol="0">
            <a:spAutoFit/>
          </a:bodyPr>
          <a:lstStyle/>
          <a:p>
            <a:pPr algn="ctr"/>
            <a:endParaRPr lang="en-US" sz="2500" dirty="0">
              <a:latin typeface="Staatliches" pitchFamily="2" charset="0"/>
            </a:endParaRPr>
          </a:p>
          <a:p>
            <a:pPr algn="ctr"/>
            <a:r>
              <a:rPr lang="en-US" sz="2500" dirty="0">
                <a:latin typeface="Staatliches" pitchFamily="2" charset="0"/>
              </a:rPr>
              <a:t>Development</a:t>
            </a:r>
          </a:p>
        </p:txBody>
      </p:sp>
      <p:sp>
        <p:nvSpPr>
          <p:cNvPr id="12" name="TextBox 11">
            <a:extLst>
              <a:ext uri="{FF2B5EF4-FFF2-40B4-BE49-F238E27FC236}">
                <a16:creationId xmlns:a16="http://schemas.microsoft.com/office/drawing/2014/main" id="{7C83D00E-71D9-8B95-F78B-0E1AC639526D}"/>
              </a:ext>
            </a:extLst>
          </p:cNvPr>
          <p:cNvSpPr txBox="1"/>
          <p:nvPr/>
        </p:nvSpPr>
        <p:spPr>
          <a:xfrm>
            <a:off x="2957472" y="1485433"/>
            <a:ext cx="1846980" cy="477054"/>
          </a:xfrm>
          <a:prstGeom prst="rect">
            <a:avLst/>
          </a:prstGeom>
          <a:noFill/>
        </p:spPr>
        <p:txBody>
          <a:bodyPr wrap="none" rtlCol="0">
            <a:spAutoFit/>
          </a:bodyPr>
          <a:lstStyle/>
          <a:p>
            <a:r>
              <a:rPr lang="en-US" sz="2500" dirty="0">
                <a:latin typeface="Staatliches" pitchFamily="2" charset="0"/>
              </a:rPr>
              <a:t>Featurization</a:t>
            </a:r>
          </a:p>
        </p:txBody>
      </p:sp>
      <p:sp>
        <p:nvSpPr>
          <p:cNvPr id="14" name="TextBox 13">
            <a:extLst>
              <a:ext uri="{FF2B5EF4-FFF2-40B4-BE49-F238E27FC236}">
                <a16:creationId xmlns:a16="http://schemas.microsoft.com/office/drawing/2014/main" id="{55A995A1-5212-A23F-BFDE-9A960A5B9753}"/>
              </a:ext>
            </a:extLst>
          </p:cNvPr>
          <p:cNvSpPr txBox="1"/>
          <p:nvPr/>
        </p:nvSpPr>
        <p:spPr>
          <a:xfrm>
            <a:off x="1523104" y="1461430"/>
            <a:ext cx="736099" cy="477054"/>
          </a:xfrm>
          <a:prstGeom prst="rect">
            <a:avLst/>
          </a:prstGeom>
          <a:noFill/>
        </p:spPr>
        <p:txBody>
          <a:bodyPr wrap="none" rtlCol="0">
            <a:spAutoFit/>
          </a:bodyPr>
          <a:lstStyle/>
          <a:p>
            <a:r>
              <a:rPr lang="en-US" sz="2500" dirty="0">
                <a:latin typeface="Staatliches" pitchFamily="2" charset="0"/>
              </a:rPr>
              <a:t>DATA</a:t>
            </a:r>
          </a:p>
        </p:txBody>
      </p:sp>
      <p:sp>
        <p:nvSpPr>
          <p:cNvPr id="15" name="TextBox 14">
            <a:extLst>
              <a:ext uri="{FF2B5EF4-FFF2-40B4-BE49-F238E27FC236}">
                <a16:creationId xmlns:a16="http://schemas.microsoft.com/office/drawing/2014/main" id="{62F4AB10-0355-61D1-2C11-DFA7B798028A}"/>
              </a:ext>
            </a:extLst>
          </p:cNvPr>
          <p:cNvSpPr txBox="1"/>
          <p:nvPr/>
        </p:nvSpPr>
        <p:spPr>
          <a:xfrm>
            <a:off x="7179831" y="1543296"/>
            <a:ext cx="1431802" cy="477054"/>
          </a:xfrm>
          <a:prstGeom prst="rect">
            <a:avLst/>
          </a:prstGeom>
          <a:noFill/>
        </p:spPr>
        <p:txBody>
          <a:bodyPr wrap="none" rtlCol="0">
            <a:spAutoFit/>
          </a:bodyPr>
          <a:lstStyle/>
          <a:p>
            <a:r>
              <a:rPr lang="en-US" sz="2500" dirty="0">
                <a:latin typeface="Staatliches" pitchFamily="2" charset="0"/>
              </a:rPr>
              <a:t>Validation</a:t>
            </a:r>
          </a:p>
        </p:txBody>
      </p:sp>
      <p:sp>
        <p:nvSpPr>
          <p:cNvPr id="17" name="TextBox 16">
            <a:extLst>
              <a:ext uri="{FF2B5EF4-FFF2-40B4-BE49-F238E27FC236}">
                <a16:creationId xmlns:a16="http://schemas.microsoft.com/office/drawing/2014/main" id="{7C58D082-216B-47B3-AB62-716F6F57E313}"/>
              </a:ext>
            </a:extLst>
          </p:cNvPr>
          <p:cNvSpPr txBox="1"/>
          <p:nvPr/>
        </p:nvSpPr>
        <p:spPr>
          <a:xfrm>
            <a:off x="9318660" y="1543296"/>
            <a:ext cx="1207382" cy="477054"/>
          </a:xfrm>
          <a:prstGeom prst="rect">
            <a:avLst/>
          </a:prstGeom>
          <a:noFill/>
        </p:spPr>
        <p:txBody>
          <a:bodyPr wrap="none" rtlCol="0">
            <a:spAutoFit/>
          </a:bodyPr>
          <a:lstStyle/>
          <a:p>
            <a:r>
              <a:rPr lang="en-US" sz="2500" dirty="0">
                <a:latin typeface="Staatliches" pitchFamily="2" charset="0"/>
              </a:rPr>
              <a:t>Analysis</a:t>
            </a:r>
          </a:p>
        </p:txBody>
      </p:sp>
      <p:pic>
        <p:nvPicPr>
          <p:cNvPr id="5122" name="Picture 2" descr="Clipart Resolution 2834*2751 - Data Analysis Icon Png PNG Image |  Transparent PNG Free Download on SeekPNG">
            <a:extLst>
              <a:ext uri="{FF2B5EF4-FFF2-40B4-BE49-F238E27FC236}">
                <a16:creationId xmlns:a16="http://schemas.microsoft.com/office/drawing/2014/main" id="{863FC06D-FAFE-1FA3-3914-18DEB2BA1B20}"/>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3593" b="89820" l="3902" r="90000">
                        <a14:foregroundMark x1="16585" y1="18443" x2="16585" y2="18443"/>
                        <a14:foregroundMark x1="4024" y1="42275" x2="4024" y2="42275"/>
                        <a14:foregroundMark x1="24146" y1="55449" x2="24146" y2="55449"/>
                        <a14:foregroundMark x1="41707" y1="56287" x2="41707" y2="56287"/>
                        <a14:foregroundMark x1="54268" y1="44790" x2="54268" y2="44790"/>
                        <a14:foregroundMark x1="40000" y1="17605" x2="40000" y2="17605"/>
                        <a14:foregroundMark x1="40854" y1="3593" x2="40854" y2="3593"/>
                        <a14:foregroundMark x1="40854" y1="4431" x2="40854" y2="4431"/>
                      </a14:backgroundRemoval>
                    </a14:imgEffect>
                  </a14:imgLayer>
                </a14:imgProps>
              </a:ext>
              <a:ext uri="{28A0092B-C50C-407E-A947-70E740481C1C}">
                <a14:useLocalDpi xmlns:a14="http://schemas.microsoft.com/office/drawing/2010/main" val="0"/>
              </a:ext>
            </a:extLst>
          </a:blip>
          <a:srcRect/>
          <a:stretch>
            <a:fillRect/>
          </a:stretch>
        </p:blipFill>
        <p:spPr bwMode="auto">
          <a:xfrm>
            <a:off x="1111821" y="2188517"/>
            <a:ext cx="1515431" cy="1543296"/>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1">
            <a:extLst>
              <a:ext uri="{FF2B5EF4-FFF2-40B4-BE49-F238E27FC236}">
                <a16:creationId xmlns:a16="http://schemas.microsoft.com/office/drawing/2014/main" id="{FD188FED-64B0-F653-C265-3BECB4420636}"/>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2069" b="100000" l="2069" r="96552">
                        <a14:foregroundMark x1="46207" y1="14483" x2="46207" y2="10345"/>
                        <a14:foregroundMark x1="42759" y1="8966" x2="45517" y2="2069"/>
                        <a14:foregroundMark x1="2069" y1="57931" x2="2069" y2="57931"/>
                        <a14:foregroundMark x1="9655" y1="50345" x2="9655" y2="50345"/>
                        <a14:backgroundMark x1="15172" y1="4828" x2="15172" y2="4828"/>
                        <a14:backgroundMark x1="28966" y1="15862" x2="28966" y2="15862"/>
                        <a14:backgroundMark x1="26897" y1="12414" x2="26897" y2="12414"/>
                        <a14:backgroundMark x1="64828" y1="11724" x2="64828" y2="11724"/>
                        <a14:backgroundMark x1="62759" y1="28966" x2="62759" y2="28966"/>
                        <a14:backgroundMark x1="77241" y1="8966" x2="77241" y2="8966"/>
                        <a14:backgroundMark x1="77241" y1="8966" x2="77241" y2="8966"/>
                        <a14:backgroundMark x1="26207" y1="9655" x2="26207" y2="9655"/>
                        <a14:backgroundMark x1="26207" y1="9655" x2="26207" y2="9655"/>
                        <a14:backgroundMark x1="34483" y1="28966" x2="34483" y2="28966"/>
                        <a14:backgroundMark x1="35172" y1="28966" x2="35172" y2="28966"/>
                        <a14:backgroundMark x1="35172" y1="28966" x2="35172" y2="28966"/>
                        <a14:backgroundMark x1="34483" y1="28966" x2="34483" y2="28966"/>
                        <a14:backgroundMark x1="47586" y1="28966" x2="47586" y2="28966"/>
                        <a14:backgroundMark x1="47586" y1="28966" x2="47586" y2="28966"/>
                        <a14:backgroundMark x1="71034" y1="28276" x2="71034" y2="28276"/>
                        <a14:backgroundMark x1="71034" y1="28276" x2="71034" y2="28276"/>
                        <a14:backgroundMark x1="73793" y1="73793" x2="73793" y2="73793"/>
                        <a14:backgroundMark x1="42069" y1="11724" x2="42069" y2="11724"/>
                        <a14:backgroundMark x1="47586" y1="11724" x2="47586" y2="11724"/>
                        <a14:backgroundMark x1="47586" y1="11724" x2="47586" y2="11724"/>
                        <a14:backgroundMark x1="48276" y1="8966" x2="48276" y2="8966"/>
                        <a14:backgroundMark x1="46897" y1="7586" x2="46897" y2="7586"/>
                        <a14:backgroundMark x1="44138" y1="7586" x2="44138" y2="7586"/>
                      </a14:backgroundRemoval>
                    </a14:imgEffect>
                  </a14:imgLayer>
                </a14:imgProps>
              </a:ext>
            </a:extLst>
          </a:blip>
          <a:stretch>
            <a:fillRect/>
          </a:stretch>
        </p:blipFill>
        <p:spPr>
          <a:xfrm>
            <a:off x="3059316" y="2020350"/>
            <a:ext cx="1764688" cy="1764688"/>
          </a:xfrm>
          <a:prstGeom prst="rect">
            <a:avLst/>
          </a:prstGeom>
        </p:spPr>
      </p:pic>
      <p:pic>
        <p:nvPicPr>
          <p:cNvPr id="5126" name="Picture 6" descr="Black dot with lines illustration, Artificial neural network Deep learning  Machine learning Artificial intelligence Computer network, others  transparent background PNG clipart | HiClipart">
            <a:extLst>
              <a:ext uri="{FF2B5EF4-FFF2-40B4-BE49-F238E27FC236}">
                <a16:creationId xmlns:a16="http://schemas.microsoft.com/office/drawing/2014/main" id="{A3D66EF1-7984-BAC7-1038-2888EA0D0325}"/>
              </a:ext>
            </a:extLst>
          </p:cNvPr>
          <p:cNvPicPr>
            <a:picLocks noChangeAspect="1" noChangeArrowheads="1"/>
          </p:cNvPicPr>
          <p:nvPr/>
        </p:nvPicPr>
        <p:blipFill>
          <a:blip r:embed="rId6">
            <a:extLst>
              <a:ext uri="{BEBA8EAE-BF5A-486C-A8C5-ECC9F3942E4B}">
                <a14:imgProps xmlns:a14="http://schemas.microsoft.com/office/drawing/2010/main">
                  <a14:imgLayer r:embed="rId7">
                    <a14:imgEffect>
                      <a14:backgroundRemoval t="156" b="100000" l="0" r="100000"/>
                    </a14:imgEffect>
                  </a14:imgLayer>
                </a14:imgProps>
              </a:ext>
              <a:ext uri="{28A0092B-C50C-407E-A947-70E740481C1C}">
                <a14:useLocalDpi xmlns:a14="http://schemas.microsoft.com/office/drawing/2010/main" val="0"/>
              </a:ext>
            </a:extLst>
          </a:blip>
          <a:srcRect/>
          <a:stretch>
            <a:fillRect/>
          </a:stretch>
        </p:blipFill>
        <p:spPr bwMode="auto">
          <a:xfrm>
            <a:off x="5093131" y="2120827"/>
            <a:ext cx="1749197" cy="1401544"/>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Clip Art Black And White Graph Clipart Chart Computer - Bar Chart Black And  White - Free Transparent PNG Clipart Images Download">
            <a:extLst>
              <a:ext uri="{FF2B5EF4-FFF2-40B4-BE49-F238E27FC236}">
                <a16:creationId xmlns:a16="http://schemas.microsoft.com/office/drawing/2014/main" id="{AF9269A9-4A9B-4DE3-8733-F0992233AD6D}"/>
              </a:ext>
            </a:extLst>
          </p:cNvPr>
          <p:cNvPicPr>
            <a:picLocks noChangeAspect="1" noChangeArrowheads="1"/>
          </p:cNvPicPr>
          <p:nvPr/>
        </p:nvPicPr>
        <p:blipFill>
          <a:blip r:embed="rId8">
            <a:extLst>
              <a:ext uri="{BEBA8EAE-BF5A-486C-A8C5-ECC9F3942E4B}">
                <a14:imgProps xmlns:a14="http://schemas.microsoft.com/office/drawing/2010/main">
                  <a14:imgLayer r:embed="rId9">
                    <a14:imgEffect>
                      <a14:backgroundRemoval t="3774" b="89880" l="10000" r="90000">
                        <a14:foregroundMark x1="22024" y1="7204" x2="22024" y2="7204"/>
                        <a14:foregroundMark x1="21786" y1="11321" x2="21786" y2="11321"/>
                        <a14:foregroundMark x1="26190" y1="75815" x2="26190" y2="75815"/>
                        <a14:foregroundMark x1="26310" y1="74786" x2="26310" y2="74786"/>
                        <a14:foregroundMark x1="30119" y1="69640" x2="30119" y2="69640"/>
                        <a14:foregroundMark x1="24762" y1="72041" x2="24762" y2="72041"/>
                      </a14:backgroundRemoval>
                    </a14:imgEffect>
                  </a14:imgLayer>
                </a14:imgProps>
              </a:ext>
              <a:ext uri="{28A0092B-C50C-407E-A947-70E740481C1C}">
                <a14:useLocalDpi xmlns:a14="http://schemas.microsoft.com/office/drawing/2010/main" val="0"/>
              </a:ext>
            </a:extLst>
          </a:blip>
          <a:srcRect/>
          <a:stretch>
            <a:fillRect/>
          </a:stretch>
        </p:blipFill>
        <p:spPr bwMode="auto">
          <a:xfrm>
            <a:off x="9012903" y="2054795"/>
            <a:ext cx="2105212" cy="1461117"/>
          </a:xfrm>
          <a:prstGeom prst="rect">
            <a:avLst/>
          </a:prstGeom>
          <a:noFill/>
          <a:extLst>
            <a:ext uri="{909E8E84-426E-40DD-AFC4-6F175D3DCCD1}">
              <a14:hiddenFill xmlns:a14="http://schemas.microsoft.com/office/drawing/2010/main">
                <a:solidFill>
                  <a:srgbClr val="FFFFFF"/>
                </a:solidFill>
              </a14:hiddenFill>
            </a:ext>
          </a:extLst>
        </p:spPr>
      </p:pic>
      <p:pic>
        <p:nvPicPr>
          <p:cNvPr id="5132" name="Picture 12" descr="Test Clipart, Transparent PNG Clipart Images Free Download , Page 9 -  ClipartMax">
            <a:extLst>
              <a:ext uri="{FF2B5EF4-FFF2-40B4-BE49-F238E27FC236}">
                <a16:creationId xmlns:a16="http://schemas.microsoft.com/office/drawing/2014/main" id="{97246E58-D5A1-4377-80CF-2F06FA7D5A70}"/>
              </a:ext>
            </a:extLst>
          </p:cNvPr>
          <p:cNvPicPr>
            <a:picLocks noChangeAspect="1" noChangeArrowheads="1"/>
          </p:cNvPicPr>
          <p:nvPr/>
        </p:nvPicPr>
        <p:blipFill>
          <a:blip r:embed="rId10">
            <a:extLst>
              <a:ext uri="{BEBA8EAE-BF5A-486C-A8C5-ECC9F3942E4B}">
                <a14:imgProps xmlns:a14="http://schemas.microsoft.com/office/drawing/2010/main">
                  <a14:imgLayer r:embed="rId11">
                    <a14:imgEffect>
                      <a14:backgroundRemoval t="4196" b="98252" l="0" r="92667">
                        <a14:foregroundMark x1="7667" y1="37413" x2="7667" y2="37413"/>
                        <a14:foregroundMark x1="36667" y1="38462" x2="36667" y2="38462"/>
                        <a14:foregroundMark x1="38667" y1="45804" x2="38667" y2="45804"/>
                        <a14:foregroundMark x1="83667" y1="34965" x2="83667" y2="34965"/>
                      </a14:backgroundRemoval>
                    </a14:imgEffect>
                  </a14:imgLayer>
                </a14:imgProps>
              </a:ext>
              <a:ext uri="{28A0092B-C50C-407E-A947-70E740481C1C}">
                <a14:useLocalDpi xmlns:a14="http://schemas.microsoft.com/office/drawing/2010/main" val="0"/>
              </a:ext>
            </a:extLst>
          </a:blip>
          <a:srcRect/>
          <a:stretch>
            <a:fillRect/>
          </a:stretch>
        </p:blipFill>
        <p:spPr bwMode="auto">
          <a:xfrm>
            <a:off x="7003582" y="1962487"/>
            <a:ext cx="1835229" cy="1749585"/>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a:extLst>
              <a:ext uri="{FF2B5EF4-FFF2-40B4-BE49-F238E27FC236}">
                <a16:creationId xmlns:a16="http://schemas.microsoft.com/office/drawing/2014/main" id="{DB75E025-E6C0-30BE-DE15-E91C5D7B3009}"/>
              </a:ext>
            </a:extLst>
          </p:cNvPr>
          <p:cNvSpPr txBox="1"/>
          <p:nvPr/>
        </p:nvSpPr>
        <p:spPr>
          <a:xfrm>
            <a:off x="1133437" y="3752212"/>
            <a:ext cx="1515432" cy="2308324"/>
          </a:xfrm>
          <a:prstGeom prst="rect">
            <a:avLst/>
          </a:prstGeom>
          <a:noFill/>
        </p:spPr>
        <p:txBody>
          <a:bodyPr wrap="square" rtlCol="0">
            <a:spAutoFit/>
          </a:bodyPr>
          <a:lstStyle/>
          <a:p>
            <a:pPr marL="342900" indent="-342900">
              <a:buFont typeface="+mj-lt"/>
              <a:buAutoNum type="arabicPeriod"/>
            </a:pPr>
            <a:r>
              <a:rPr lang="en-US" dirty="0">
                <a:solidFill>
                  <a:schemeClr val="tx1"/>
                </a:solidFill>
              </a:rPr>
              <a:t>Retrieve Data</a:t>
            </a:r>
          </a:p>
          <a:p>
            <a:pPr marL="342900" indent="-342900">
              <a:buFont typeface="+mj-lt"/>
              <a:buAutoNum type="arabicPeriod"/>
            </a:pPr>
            <a:endParaRPr lang="en-US" dirty="0">
              <a:solidFill>
                <a:schemeClr val="tx1"/>
              </a:solidFill>
            </a:endParaRPr>
          </a:p>
          <a:p>
            <a:pPr marL="342900" indent="-342900">
              <a:buFont typeface="+mj-lt"/>
              <a:buAutoNum type="arabicPeriod"/>
            </a:pPr>
            <a:r>
              <a:rPr lang="en-US" dirty="0">
                <a:solidFill>
                  <a:schemeClr val="tx1"/>
                </a:solidFill>
              </a:rPr>
              <a:t>Prune and Aggregate Data</a:t>
            </a:r>
          </a:p>
          <a:p>
            <a:endParaRPr lang="en-US" dirty="0">
              <a:solidFill>
                <a:schemeClr val="tx1"/>
              </a:solidFill>
            </a:endParaRPr>
          </a:p>
          <a:p>
            <a:endParaRPr lang="en-US" dirty="0"/>
          </a:p>
        </p:txBody>
      </p:sp>
      <p:sp>
        <p:nvSpPr>
          <p:cNvPr id="24" name="TextBox 23">
            <a:extLst>
              <a:ext uri="{FF2B5EF4-FFF2-40B4-BE49-F238E27FC236}">
                <a16:creationId xmlns:a16="http://schemas.microsoft.com/office/drawing/2014/main" id="{31AE44A9-5645-275F-1A25-2BEC1C61F81C}"/>
              </a:ext>
            </a:extLst>
          </p:cNvPr>
          <p:cNvSpPr txBox="1"/>
          <p:nvPr/>
        </p:nvSpPr>
        <p:spPr>
          <a:xfrm>
            <a:off x="3101571" y="3762192"/>
            <a:ext cx="1515432" cy="3093154"/>
          </a:xfrm>
          <a:prstGeom prst="rect">
            <a:avLst/>
          </a:prstGeom>
          <a:noFill/>
        </p:spPr>
        <p:txBody>
          <a:bodyPr wrap="square" rtlCol="0">
            <a:spAutoFit/>
          </a:bodyPr>
          <a:lstStyle/>
          <a:p>
            <a:pPr marL="342900" indent="-342900">
              <a:buFont typeface="+mj-lt"/>
              <a:buAutoNum type="arabicPeriod"/>
            </a:pPr>
            <a:r>
              <a:rPr lang="en-US" sz="1500" dirty="0"/>
              <a:t>Intersect Dataset features</a:t>
            </a:r>
            <a:endParaRPr lang="en-US" sz="1500" dirty="0">
              <a:solidFill>
                <a:schemeClr val="tx1"/>
              </a:solidFill>
            </a:endParaRPr>
          </a:p>
          <a:p>
            <a:pPr marL="342900" indent="-342900">
              <a:buFont typeface="+mj-lt"/>
              <a:buAutoNum type="arabicPeriod"/>
            </a:pPr>
            <a:r>
              <a:rPr lang="en-US" sz="1500" dirty="0">
                <a:solidFill>
                  <a:schemeClr val="tx1"/>
                </a:solidFill>
              </a:rPr>
              <a:t>Dataset Augmentation</a:t>
            </a:r>
          </a:p>
          <a:p>
            <a:pPr marL="342900" indent="-342900">
              <a:buFont typeface="+mj-lt"/>
              <a:buAutoNum type="arabicPeriod"/>
            </a:pPr>
            <a:r>
              <a:rPr lang="en-US" sz="1500" dirty="0">
                <a:solidFill>
                  <a:schemeClr val="tx1"/>
                </a:solidFill>
              </a:rPr>
              <a:t>Calculate EBR POI</a:t>
            </a:r>
          </a:p>
          <a:p>
            <a:pPr marL="342900" indent="-342900">
              <a:buFont typeface="+mj-lt"/>
              <a:buAutoNum type="arabicPeriod"/>
            </a:pPr>
            <a:r>
              <a:rPr lang="en-US" sz="1500" dirty="0"/>
              <a:t>Derive Numerical Features</a:t>
            </a:r>
            <a:endParaRPr lang="en-US" sz="1500" dirty="0">
              <a:solidFill>
                <a:schemeClr val="tx1"/>
              </a:solidFill>
            </a:endParaRPr>
          </a:p>
          <a:p>
            <a:endParaRPr lang="en-US" sz="1500" dirty="0">
              <a:solidFill>
                <a:schemeClr val="tx1"/>
              </a:solidFill>
            </a:endParaRPr>
          </a:p>
          <a:p>
            <a:endParaRPr lang="en-US" sz="1500" dirty="0"/>
          </a:p>
        </p:txBody>
      </p:sp>
      <p:sp>
        <p:nvSpPr>
          <p:cNvPr id="25" name="TextBox 24">
            <a:extLst>
              <a:ext uri="{FF2B5EF4-FFF2-40B4-BE49-F238E27FC236}">
                <a16:creationId xmlns:a16="http://schemas.microsoft.com/office/drawing/2014/main" id="{566D875A-132B-238C-3033-3BC85A40C771}"/>
              </a:ext>
            </a:extLst>
          </p:cNvPr>
          <p:cNvSpPr txBox="1"/>
          <p:nvPr/>
        </p:nvSpPr>
        <p:spPr>
          <a:xfrm>
            <a:off x="5210013" y="3886245"/>
            <a:ext cx="1515432" cy="1815882"/>
          </a:xfrm>
          <a:prstGeom prst="rect">
            <a:avLst/>
          </a:prstGeom>
          <a:noFill/>
        </p:spPr>
        <p:txBody>
          <a:bodyPr wrap="square" rtlCol="0">
            <a:spAutoFit/>
          </a:bodyPr>
          <a:lstStyle/>
          <a:p>
            <a:pPr marL="342900" indent="-342900">
              <a:buFont typeface="+mj-lt"/>
              <a:buAutoNum type="arabicPeriod"/>
            </a:pPr>
            <a:r>
              <a:rPr lang="en-US" sz="1600" dirty="0"/>
              <a:t>Develop Classifiers and Regressors</a:t>
            </a:r>
          </a:p>
          <a:p>
            <a:pPr marL="342900" indent="-342900">
              <a:buFont typeface="+mj-lt"/>
              <a:buAutoNum type="arabicPeriod"/>
            </a:pPr>
            <a:r>
              <a:rPr lang="en-US" sz="1600" dirty="0"/>
              <a:t>Fuse and Ensemble</a:t>
            </a:r>
          </a:p>
          <a:p>
            <a:pPr marL="342900" indent="-342900">
              <a:buFont typeface="+mj-lt"/>
              <a:buAutoNum type="arabicPeriod"/>
            </a:pPr>
            <a:r>
              <a:rPr lang="en-US" sz="1600" dirty="0"/>
              <a:t>Iterate</a:t>
            </a:r>
          </a:p>
        </p:txBody>
      </p:sp>
      <p:sp>
        <p:nvSpPr>
          <p:cNvPr id="26" name="TextBox 25">
            <a:extLst>
              <a:ext uri="{FF2B5EF4-FFF2-40B4-BE49-F238E27FC236}">
                <a16:creationId xmlns:a16="http://schemas.microsoft.com/office/drawing/2014/main" id="{618D6583-2258-0C87-2624-857D539FD43C}"/>
              </a:ext>
            </a:extLst>
          </p:cNvPr>
          <p:cNvSpPr txBox="1"/>
          <p:nvPr/>
        </p:nvSpPr>
        <p:spPr>
          <a:xfrm>
            <a:off x="7125022" y="3687386"/>
            <a:ext cx="1515432" cy="1892826"/>
          </a:xfrm>
          <a:prstGeom prst="rect">
            <a:avLst/>
          </a:prstGeom>
          <a:noFill/>
        </p:spPr>
        <p:txBody>
          <a:bodyPr wrap="square" rtlCol="0">
            <a:spAutoFit/>
          </a:bodyPr>
          <a:lstStyle/>
          <a:p>
            <a:pPr marL="342900" indent="-342900">
              <a:buFont typeface="+mj-lt"/>
              <a:buAutoNum type="arabicPeriod"/>
            </a:pPr>
            <a:r>
              <a:rPr lang="en-US" sz="1300" dirty="0"/>
              <a:t>K-Fold cross validation on individual classifiers</a:t>
            </a:r>
          </a:p>
          <a:p>
            <a:pPr marL="342900" indent="-342900">
              <a:buFont typeface="+mj-lt"/>
              <a:buAutoNum type="arabicPeriod"/>
            </a:pPr>
            <a:r>
              <a:rPr lang="en-US" sz="1300" dirty="0"/>
              <a:t>Match and validate on Synthetic Patients</a:t>
            </a:r>
          </a:p>
          <a:p>
            <a:pPr marL="342900" indent="-342900">
              <a:buFont typeface="+mj-lt"/>
              <a:buAutoNum type="arabicPeriod"/>
            </a:pPr>
            <a:r>
              <a:rPr lang="en-US" sz="1300" dirty="0"/>
              <a:t>Iterate</a:t>
            </a:r>
          </a:p>
        </p:txBody>
      </p:sp>
      <p:sp>
        <p:nvSpPr>
          <p:cNvPr id="27" name="TextBox 26">
            <a:extLst>
              <a:ext uri="{FF2B5EF4-FFF2-40B4-BE49-F238E27FC236}">
                <a16:creationId xmlns:a16="http://schemas.microsoft.com/office/drawing/2014/main" id="{7050EE6E-71B0-6DC2-E7ED-0AE925CF61E2}"/>
              </a:ext>
            </a:extLst>
          </p:cNvPr>
          <p:cNvSpPr txBox="1"/>
          <p:nvPr/>
        </p:nvSpPr>
        <p:spPr>
          <a:xfrm>
            <a:off x="9227976" y="3691976"/>
            <a:ext cx="1515432" cy="2800767"/>
          </a:xfrm>
          <a:prstGeom prst="rect">
            <a:avLst/>
          </a:prstGeom>
          <a:noFill/>
        </p:spPr>
        <p:txBody>
          <a:bodyPr wrap="square" rtlCol="0">
            <a:spAutoFit/>
          </a:bodyPr>
          <a:lstStyle/>
          <a:p>
            <a:pPr marL="342900" indent="-342900">
              <a:buFont typeface="+mj-lt"/>
              <a:buAutoNum type="arabicPeriod"/>
            </a:pPr>
            <a:r>
              <a:rPr lang="en-US" sz="1300" dirty="0"/>
              <a:t>Calculate analysis metrics</a:t>
            </a:r>
          </a:p>
          <a:p>
            <a:pPr marL="342900" indent="-342900">
              <a:buFont typeface="+mj-lt"/>
              <a:buAutoNum type="arabicPeriod"/>
            </a:pPr>
            <a:r>
              <a:rPr lang="en-US" sz="1300" dirty="0"/>
              <a:t>Analyze power of various biomarkers</a:t>
            </a:r>
          </a:p>
          <a:p>
            <a:pPr marL="342900" indent="-342900">
              <a:buFont typeface="+mj-lt"/>
              <a:buAutoNum type="arabicPeriod"/>
            </a:pPr>
            <a:r>
              <a:rPr lang="en-US" sz="1400" dirty="0"/>
              <a:t>Analyze ease of website</a:t>
            </a:r>
          </a:p>
          <a:p>
            <a:pPr marL="342900" indent="-342900">
              <a:buFont typeface="+mj-lt"/>
              <a:buAutoNum type="arabicPeriod"/>
            </a:pPr>
            <a:r>
              <a:rPr lang="en-US" sz="1400" dirty="0"/>
              <a:t>Compare against current methods</a:t>
            </a:r>
          </a:p>
          <a:p>
            <a:pPr marL="342900" indent="-342900">
              <a:buFont typeface="+mj-lt"/>
              <a:buAutoNum type="arabicPeriod"/>
            </a:pPr>
            <a:endParaRPr lang="en-US" sz="1400" dirty="0"/>
          </a:p>
        </p:txBody>
      </p:sp>
    </p:spTree>
    <p:extLst>
      <p:ext uri="{BB962C8B-B14F-4D97-AF65-F5344CB8AC3E}">
        <p14:creationId xmlns:p14="http://schemas.microsoft.com/office/powerpoint/2010/main" val="23806062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Google Shape;2475;p42">
            <a:extLst>
              <a:ext uri="{FF2B5EF4-FFF2-40B4-BE49-F238E27FC236}">
                <a16:creationId xmlns:a16="http://schemas.microsoft.com/office/drawing/2014/main" id="{ECB3250F-8C44-554B-8518-0E98E73EF1D1}"/>
              </a:ext>
            </a:extLst>
          </p:cNvPr>
          <p:cNvSpPr txBox="1">
            <a:spLocks/>
          </p:cNvSpPr>
          <p:nvPr/>
        </p:nvSpPr>
        <p:spPr>
          <a:xfrm>
            <a:off x="757178" y="453057"/>
            <a:ext cx="11471970" cy="1047630"/>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CBF4A"/>
              </a:buClr>
              <a:buSzPts val="3600"/>
              <a:buFont typeface="Staatliches"/>
              <a:buNone/>
              <a:defRPr sz="5400" b="0" i="0" u="none" strike="noStrike" cap="none">
                <a:solidFill>
                  <a:schemeClr val="accent3"/>
                </a:solidFill>
                <a:latin typeface="Staatliches"/>
                <a:ea typeface="Staatliches"/>
                <a:cs typeface="Staatliches"/>
                <a:sym typeface="Staatliches"/>
              </a:defRPr>
            </a:lvl1pPr>
            <a:lvl2pPr marR="0" lvl="1" algn="ctr" rtl="0">
              <a:lnSpc>
                <a:spcPct val="100000"/>
              </a:lnSpc>
              <a:spcBef>
                <a:spcPts val="0"/>
              </a:spcBef>
              <a:spcAft>
                <a:spcPts val="0"/>
              </a:spcAft>
              <a:buClr>
                <a:srgbClr val="FCBF4A"/>
              </a:buClr>
              <a:buSzPts val="5200"/>
              <a:buFont typeface="Josefin Sans"/>
              <a:buNone/>
              <a:defRPr sz="5200" b="1" i="0" u="none" strike="noStrike" cap="none">
                <a:solidFill>
                  <a:srgbClr val="FCBF4A"/>
                </a:solidFill>
                <a:latin typeface="Josefin Sans"/>
                <a:ea typeface="Josefin Sans"/>
                <a:cs typeface="Josefin Sans"/>
                <a:sym typeface="Josefin Sans"/>
              </a:defRPr>
            </a:lvl2pPr>
            <a:lvl3pPr marR="0" lvl="2" algn="ctr" rtl="0">
              <a:lnSpc>
                <a:spcPct val="100000"/>
              </a:lnSpc>
              <a:spcBef>
                <a:spcPts val="0"/>
              </a:spcBef>
              <a:spcAft>
                <a:spcPts val="0"/>
              </a:spcAft>
              <a:buClr>
                <a:srgbClr val="FCBF4A"/>
              </a:buClr>
              <a:buSzPts val="5200"/>
              <a:buFont typeface="Josefin Sans"/>
              <a:buNone/>
              <a:defRPr sz="5200" b="1" i="0" u="none" strike="noStrike" cap="none">
                <a:solidFill>
                  <a:srgbClr val="FCBF4A"/>
                </a:solidFill>
                <a:latin typeface="Josefin Sans"/>
                <a:ea typeface="Josefin Sans"/>
                <a:cs typeface="Josefin Sans"/>
                <a:sym typeface="Josefin Sans"/>
              </a:defRPr>
            </a:lvl3pPr>
            <a:lvl4pPr marR="0" lvl="3" algn="ctr" rtl="0">
              <a:lnSpc>
                <a:spcPct val="100000"/>
              </a:lnSpc>
              <a:spcBef>
                <a:spcPts val="0"/>
              </a:spcBef>
              <a:spcAft>
                <a:spcPts val="0"/>
              </a:spcAft>
              <a:buClr>
                <a:srgbClr val="FCBF4A"/>
              </a:buClr>
              <a:buSzPts val="5200"/>
              <a:buFont typeface="Josefin Sans"/>
              <a:buNone/>
              <a:defRPr sz="5200" b="1" i="0" u="none" strike="noStrike" cap="none">
                <a:solidFill>
                  <a:srgbClr val="FCBF4A"/>
                </a:solidFill>
                <a:latin typeface="Josefin Sans"/>
                <a:ea typeface="Josefin Sans"/>
                <a:cs typeface="Josefin Sans"/>
                <a:sym typeface="Josefin Sans"/>
              </a:defRPr>
            </a:lvl4pPr>
            <a:lvl5pPr marR="0" lvl="4" algn="ctr" rtl="0">
              <a:lnSpc>
                <a:spcPct val="100000"/>
              </a:lnSpc>
              <a:spcBef>
                <a:spcPts val="0"/>
              </a:spcBef>
              <a:spcAft>
                <a:spcPts val="0"/>
              </a:spcAft>
              <a:buClr>
                <a:srgbClr val="FCBF4A"/>
              </a:buClr>
              <a:buSzPts val="5200"/>
              <a:buFont typeface="Josefin Sans"/>
              <a:buNone/>
              <a:defRPr sz="5200" b="1" i="0" u="none" strike="noStrike" cap="none">
                <a:solidFill>
                  <a:srgbClr val="FCBF4A"/>
                </a:solidFill>
                <a:latin typeface="Josefin Sans"/>
                <a:ea typeface="Josefin Sans"/>
                <a:cs typeface="Josefin Sans"/>
                <a:sym typeface="Josefin Sans"/>
              </a:defRPr>
            </a:lvl5pPr>
            <a:lvl6pPr marR="0" lvl="5" algn="ctr" rtl="0">
              <a:lnSpc>
                <a:spcPct val="100000"/>
              </a:lnSpc>
              <a:spcBef>
                <a:spcPts val="0"/>
              </a:spcBef>
              <a:spcAft>
                <a:spcPts val="0"/>
              </a:spcAft>
              <a:buClr>
                <a:srgbClr val="FCBF4A"/>
              </a:buClr>
              <a:buSzPts val="5200"/>
              <a:buFont typeface="Josefin Sans"/>
              <a:buNone/>
              <a:defRPr sz="5200" b="1" i="0" u="none" strike="noStrike" cap="none">
                <a:solidFill>
                  <a:srgbClr val="FCBF4A"/>
                </a:solidFill>
                <a:latin typeface="Josefin Sans"/>
                <a:ea typeface="Josefin Sans"/>
                <a:cs typeface="Josefin Sans"/>
                <a:sym typeface="Josefin Sans"/>
              </a:defRPr>
            </a:lvl6pPr>
            <a:lvl7pPr marR="0" lvl="6" algn="ctr" rtl="0">
              <a:lnSpc>
                <a:spcPct val="100000"/>
              </a:lnSpc>
              <a:spcBef>
                <a:spcPts val="0"/>
              </a:spcBef>
              <a:spcAft>
                <a:spcPts val="0"/>
              </a:spcAft>
              <a:buClr>
                <a:srgbClr val="FCBF4A"/>
              </a:buClr>
              <a:buSzPts val="5200"/>
              <a:buFont typeface="Josefin Sans"/>
              <a:buNone/>
              <a:defRPr sz="5200" b="1" i="0" u="none" strike="noStrike" cap="none">
                <a:solidFill>
                  <a:srgbClr val="FCBF4A"/>
                </a:solidFill>
                <a:latin typeface="Josefin Sans"/>
                <a:ea typeface="Josefin Sans"/>
                <a:cs typeface="Josefin Sans"/>
                <a:sym typeface="Josefin Sans"/>
              </a:defRPr>
            </a:lvl7pPr>
            <a:lvl8pPr marR="0" lvl="7" algn="ctr" rtl="0">
              <a:lnSpc>
                <a:spcPct val="100000"/>
              </a:lnSpc>
              <a:spcBef>
                <a:spcPts val="0"/>
              </a:spcBef>
              <a:spcAft>
                <a:spcPts val="0"/>
              </a:spcAft>
              <a:buClr>
                <a:srgbClr val="FCBF4A"/>
              </a:buClr>
              <a:buSzPts val="5200"/>
              <a:buFont typeface="Josefin Sans"/>
              <a:buNone/>
              <a:defRPr sz="5200" b="1" i="0" u="none" strike="noStrike" cap="none">
                <a:solidFill>
                  <a:srgbClr val="FCBF4A"/>
                </a:solidFill>
                <a:latin typeface="Josefin Sans"/>
                <a:ea typeface="Josefin Sans"/>
                <a:cs typeface="Josefin Sans"/>
                <a:sym typeface="Josefin Sans"/>
              </a:defRPr>
            </a:lvl8pPr>
            <a:lvl9pPr marR="0" lvl="8" algn="ctr" rtl="0">
              <a:lnSpc>
                <a:spcPct val="100000"/>
              </a:lnSpc>
              <a:spcBef>
                <a:spcPts val="0"/>
              </a:spcBef>
              <a:spcAft>
                <a:spcPts val="0"/>
              </a:spcAft>
              <a:buClr>
                <a:srgbClr val="FCBF4A"/>
              </a:buClr>
              <a:buSzPts val="5200"/>
              <a:buFont typeface="Josefin Sans"/>
              <a:buNone/>
              <a:defRPr sz="5200" b="1" i="0" u="none" strike="noStrike" cap="none">
                <a:solidFill>
                  <a:srgbClr val="FCBF4A"/>
                </a:solidFill>
                <a:latin typeface="Josefin Sans"/>
                <a:ea typeface="Josefin Sans"/>
                <a:cs typeface="Josefin Sans"/>
                <a:sym typeface="Josefin Sans"/>
              </a:defRPr>
            </a:lvl9pPr>
          </a:lstStyle>
          <a:p>
            <a:pPr algn="ctr"/>
            <a:r>
              <a:rPr lang="en" sz="6400" dirty="0">
                <a:solidFill>
                  <a:schemeClr val="tx1"/>
                </a:solidFill>
              </a:rPr>
              <a:t>Data &amp;  Featurization</a:t>
            </a:r>
            <a:endParaRPr lang="en-US" sz="6400" dirty="0">
              <a:solidFill>
                <a:schemeClr val="tx1"/>
              </a:solidFill>
            </a:endParaRPr>
          </a:p>
        </p:txBody>
      </p:sp>
      <p:grpSp>
        <p:nvGrpSpPr>
          <p:cNvPr id="10" name="Group 9">
            <a:extLst>
              <a:ext uri="{FF2B5EF4-FFF2-40B4-BE49-F238E27FC236}">
                <a16:creationId xmlns:a16="http://schemas.microsoft.com/office/drawing/2014/main" id="{D8A4A686-8CB2-6A58-DFD8-34D6B150C443}"/>
              </a:ext>
            </a:extLst>
          </p:cNvPr>
          <p:cNvGrpSpPr/>
          <p:nvPr/>
        </p:nvGrpSpPr>
        <p:grpSpPr>
          <a:xfrm>
            <a:off x="197223" y="174812"/>
            <a:ext cx="11799792" cy="6510616"/>
            <a:chOff x="147917" y="131109"/>
            <a:chExt cx="8849844" cy="4882962"/>
          </a:xfrm>
        </p:grpSpPr>
        <p:sp>
          <p:nvSpPr>
            <p:cNvPr id="8" name="Rectangle 7">
              <a:extLst>
                <a:ext uri="{FF2B5EF4-FFF2-40B4-BE49-F238E27FC236}">
                  <a16:creationId xmlns:a16="http://schemas.microsoft.com/office/drawing/2014/main" id="{ED44A467-FFA5-A8F7-5245-90889B342BD5}"/>
                </a:ext>
              </a:extLst>
            </p:cNvPr>
            <p:cNvSpPr/>
            <p:nvPr/>
          </p:nvSpPr>
          <p:spPr>
            <a:xfrm>
              <a:off x="147917" y="131109"/>
              <a:ext cx="8849844" cy="488296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9" name="Rectangle 8">
              <a:extLst>
                <a:ext uri="{FF2B5EF4-FFF2-40B4-BE49-F238E27FC236}">
                  <a16:creationId xmlns:a16="http://schemas.microsoft.com/office/drawing/2014/main" id="{F506A8E0-CDCB-0001-0BFE-4E938C14B339}"/>
                </a:ext>
              </a:extLst>
            </p:cNvPr>
            <p:cNvSpPr/>
            <p:nvPr/>
          </p:nvSpPr>
          <p:spPr>
            <a:xfrm>
              <a:off x="227759" y="223557"/>
              <a:ext cx="8690160" cy="469806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aphicFrame>
        <p:nvGraphicFramePr>
          <p:cNvPr id="6" name="Diagram 5">
            <a:extLst>
              <a:ext uri="{FF2B5EF4-FFF2-40B4-BE49-F238E27FC236}">
                <a16:creationId xmlns:a16="http://schemas.microsoft.com/office/drawing/2014/main" id="{C330CC1A-484C-CDFC-BB7A-085DF573D42B}"/>
              </a:ext>
            </a:extLst>
          </p:cNvPr>
          <p:cNvGraphicFramePr/>
          <p:nvPr>
            <p:extLst>
              <p:ext uri="{D42A27DB-BD31-4B8C-83A1-F6EECF244321}">
                <p14:modId xmlns:p14="http://schemas.microsoft.com/office/powerpoint/2010/main" val="719581448"/>
              </p:ext>
            </p:extLst>
          </p:nvPr>
        </p:nvGraphicFramePr>
        <p:xfrm>
          <a:off x="1062181" y="1510811"/>
          <a:ext cx="4299527" cy="45005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2" name="Picture 11" descr="A picture containing electronics, computer, window&#10;&#10;Description automatically generated">
            <a:extLst>
              <a:ext uri="{FF2B5EF4-FFF2-40B4-BE49-F238E27FC236}">
                <a16:creationId xmlns:a16="http://schemas.microsoft.com/office/drawing/2014/main" id="{B1153D27-3669-A04F-BA3F-4986B278EC61}"/>
              </a:ext>
            </a:extLst>
          </p:cNvPr>
          <p:cNvPicPr>
            <a:picLocks noChangeAspect="1"/>
          </p:cNvPicPr>
          <p:nvPr/>
        </p:nvPicPr>
        <p:blipFill>
          <a:blip r:embed="rId7"/>
          <a:stretch>
            <a:fillRect/>
          </a:stretch>
        </p:blipFill>
        <p:spPr>
          <a:xfrm>
            <a:off x="517237" y="4348972"/>
            <a:ext cx="2583707" cy="1867123"/>
          </a:xfrm>
          <a:prstGeom prst="rect">
            <a:avLst/>
          </a:prstGeom>
        </p:spPr>
      </p:pic>
      <p:sp>
        <p:nvSpPr>
          <p:cNvPr id="14" name="TextBox 13">
            <a:extLst>
              <a:ext uri="{FF2B5EF4-FFF2-40B4-BE49-F238E27FC236}">
                <a16:creationId xmlns:a16="http://schemas.microsoft.com/office/drawing/2014/main" id="{632A355D-34F9-024E-B20E-100826DD6121}"/>
              </a:ext>
            </a:extLst>
          </p:cNvPr>
          <p:cNvSpPr txBox="1"/>
          <p:nvPr/>
        </p:nvSpPr>
        <p:spPr>
          <a:xfrm>
            <a:off x="517237" y="3887307"/>
            <a:ext cx="1634837" cy="461665"/>
          </a:xfrm>
          <a:prstGeom prst="rect">
            <a:avLst/>
          </a:prstGeom>
          <a:noFill/>
        </p:spPr>
        <p:txBody>
          <a:bodyPr wrap="square" rtlCol="0">
            <a:spAutoFit/>
          </a:bodyPr>
          <a:lstStyle/>
          <a:p>
            <a:r>
              <a:rPr lang="en-US" sz="1200" dirty="0"/>
              <a:t>Data collection template example</a:t>
            </a:r>
          </a:p>
        </p:txBody>
      </p:sp>
      <p:sp>
        <p:nvSpPr>
          <p:cNvPr id="16" name="Rectangle: Rounded Corners 5">
            <a:extLst>
              <a:ext uri="{FF2B5EF4-FFF2-40B4-BE49-F238E27FC236}">
                <a16:creationId xmlns:a16="http://schemas.microsoft.com/office/drawing/2014/main" id="{495F8F41-E6AD-6D40-8DBC-9BB4ED4EE8CC}"/>
              </a:ext>
            </a:extLst>
          </p:cNvPr>
          <p:cNvSpPr/>
          <p:nvPr/>
        </p:nvSpPr>
        <p:spPr>
          <a:xfrm>
            <a:off x="6493163" y="1403928"/>
            <a:ext cx="5152925" cy="49917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t>Preprocessing &amp; Featurization</a:t>
            </a:r>
          </a:p>
          <a:p>
            <a:pPr marL="342900" indent="-342900">
              <a:buAutoNum type="arabicPeriod"/>
            </a:pPr>
            <a:r>
              <a:rPr lang="en-US" dirty="0"/>
              <a:t>Data Pruning (deleting incomplete rows)</a:t>
            </a:r>
          </a:p>
          <a:p>
            <a:pPr marL="342900" indent="-342900">
              <a:buAutoNum type="arabicPeriod"/>
            </a:pPr>
            <a:r>
              <a:rPr lang="en-US" dirty="0"/>
              <a:t>Choosing a subset of the 20 features</a:t>
            </a:r>
          </a:p>
          <a:p>
            <a:pPr marL="800100" lvl="1" indent="-342900">
              <a:buAutoNum type="arabicPeriod"/>
            </a:pPr>
            <a:r>
              <a:rPr lang="en-US" dirty="0"/>
              <a:t>This can be done with Recursive or Genetic Feature Elimination</a:t>
            </a:r>
          </a:p>
          <a:p>
            <a:pPr marL="800100" lvl="1" indent="-342900">
              <a:buAutoNum type="arabicPeriod"/>
            </a:pPr>
            <a:r>
              <a:rPr lang="en-US" dirty="0"/>
              <a:t>Or with variational autoencoders</a:t>
            </a:r>
          </a:p>
          <a:p>
            <a:pPr marL="342900" indent="-342900">
              <a:buAutoNum type="arabicPeriod"/>
            </a:pPr>
            <a:r>
              <a:rPr lang="en-US" dirty="0"/>
              <a:t>Splitting data for training the model and for testing </a:t>
            </a:r>
          </a:p>
          <a:p>
            <a:pPr marL="342900" indent="-342900">
              <a:buAutoNum type="arabicPeriod"/>
            </a:pPr>
            <a:r>
              <a:rPr lang="en-US" dirty="0"/>
              <a:t>Potentially augmenting the dataset via SMOTE to have more samples to work with</a:t>
            </a:r>
          </a:p>
        </p:txBody>
      </p:sp>
    </p:spTree>
    <p:extLst>
      <p:ext uri="{BB962C8B-B14F-4D97-AF65-F5344CB8AC3E}">
        <p14:creationId xmlns:p14="http://schemas.microsoft.com/office/powerpoint/2010/main" val="1428513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Diagram 14">
            <a:extLst>
              <a:ext uri="{FF2B5EF4-FFF2-40B4-BE49-F238E27FC236}">
                <a16:creationId xmlns:a16="http://schemas.microsoft.com/office/drawing/2014/main" id="{4D91729E-1C3A-4D36-969C-CCBF851B6C6F}"/>
              </a:ext>
            </a:extLst>
          </p:cNvPr>
          <p:cNvGraphicFramePr/>
          <p:nvPr>
            <p:extLst>
              <p:ext uri="{D42A27DB-BD31-4B8C-83A1-F6EECF244321}">
                <p14:modId xmlns:p14="http://schemas.microsoft.com/office/powerpoint/2010/main" val="258976040"/>
              </p:ext>
            </p:extLst>
          </p:nvPr>
        </p:nvGraphicFramePr>
        <p:xfrm>
          <a:off x="655783" y="1781116"/>
          <a:ext cx="10404380" cy="43414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23" name="Group 22">
            <a:extLst>
              <a:ext uri="{FF2B5EF4-FFF2-40B4-BE49-F238E27FC236}">
                <a16:creationId xmlns:a16="http://schemas.microsoft.com/office/drawing/2014/main" id="{D2B6A491-C747-4456-854E-61096A6E33B1}"/>
              </a:ext>
            </a:extLst>
          </p:cNvPr>
          <p:cNvGrpSpPr/>
          <p:nvPr/>
        </p:nvGrpSpPr>
        <p:grpSpPr>
          <a:xfrm>
            <a:off x="197223" y="174812"/>
            <a:ext cx="11799792" cy="6510616"/>
            <a:chOff x="147917" y="131109"/>
            <a:chExt cx="8849844" cy="4882962"/>
          </a:xfrm>
        </p:grpSpPr>
        <p:sp>
          <p:nvSpPr>
            <p:cNvPr id="21" name="Rectangle 20">
              <a:extLst>
                <a:ext uri="{FF2B5EF4-FFF2-40B4-BE49-F238E27FC236}">
                  <a16:creationId xmlns:a16="http://schemas.microsoft.com/office/drawing/2014/main" id="{4D07BAA1-2413-44DB-95C9-1C483A3F4B2D}"/>
                </a:ext>
              </a:extLst>
            </p:cNvPr>
            <p:cNvSpPr/>
            <p:nvPr/>
          </p:nvSpPr>
          <p:spPr>
            <a:xfrm>
              <a:off x="147917" y="131109"/>
              <a:ext cx="8849844" cy="488296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2" name="Rectangle 21">
              <a:extLst>
                <a:ext uri="{FF2B5EF4-FFF2-40B4-BE49-F238E27FC236}">
                  <a16:creationId xmlns:a16="http://schemas.microsoft.com/office/drawing/2014/main" id="{5B409936-815D-4CC8-A49E-0F48EDB2B64B}"/>
                </a:ext>
              </a:extLst>
            </p:cNvPr>
            <p:cNvSpPr/>
            <p:nvPr/>
          </p:nvSpPr>
          <p:spPr>
            <a:xfrm>
              <a:off x="227759" y="223557"/>
              <a:ext cx="8690160" cy="469806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sp>
        <p:nvSpPr>
          <p:cNvPr id="47" name="Google Shape;2475;p42">
            <a:extLst>
              <a:ext uri="{FF2B5EF4-FFF2-40B4-BE49-F238E27FC236}">
                <a16:creationId xmlns:a16="http://schemas.microsoft.com/office/drawing/2014/main" id="{9EA03404-2510-099A-5F6D-755DF9056288}"/>
              </a:ext>
            </a:extLst>
          </p:cNvPr>
          <p:cNvSpPr txBox="1">
            <a:spLocks/>
          </p:cNvSpPr>
          <p:nvPr/>
        </p:nvSpPr>
        <p:spPr>
          <a:xfrm>
            <a:off x="766618" y="727452"/>
            <a:ext cx="10894706" cy="930400"/>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CBF4A"/>
              </a:buClr>
              <a:buSzPts val="3600"/>
              <a:buFont typeface="Staatliches"/>
              <a:buNone/>
              <a:defRPr sz="5400" b="0" i="0" u="none" strike="noStrike" cap="none">
                <a:solidFill>
                  <a:schemeClr val="accent3"/>
                </a:solidFill>
                <a:latin typeface="Staatliches"/>
                <a:ea typeface="Staatliches"/>
                <a:cs typeface="Staatliches"/>
                <a:sym typeface="Staatliches"/>
              </a:defRPr>
            </a:lvl1pPr>
            <a:lvl2pPr marR="0" lvl="1" algn="ctr" rtl="0">
              <a:lnSpc>
                <a:spcPct val="100000"/>
              </a:lnSpc>
              <a:spcBef>
                <a:spcPts val="0"/>
              </a:spcBef>
              <a:spcAft>
                <a:spcPts val="0"/>
              </a:spcAft>
              <a:buClr>
                <a:srgbClr val="FCBF4A"/>
              </a:buClr>
              <a:buSzPts val="5200"/>
              <a:buFont typeface="Josefin Sans"/>
              <a:buNone/>
              <a:defRPr sz="5200" b="1" i="0" u="none" strike="noStrike" cap="none">
                <a:solidFill>
                  <a:srgbClr val="FCBF4A"/>
                </a:solidFill>
                <a:latin typeface="Josefin Sans"/>
                <a:ea typeface="Josefin Sans"/>
                <a:cs typeface="Josefin Sans"/>
                <a:sym typeface="Josefin Sans"/>
              </a:defRPr>
            </a:lvl2pPr>
            <a:lvl3pPr marR="0" lvl="2" algn="ctr" rtl="0">
              <a:lnSpc>
                <a:spcPct val="100000"/>
              </a:lnSpc>
              <a:spcBef>
                <a:spcPts val="0"/>
              </a:spcBef>
              <a:spcAft>
                <a:spcPts val="0"/>
              </a:spcAft>
              <a:buClr>
                <a:srgbClr val="FCBF4A"/>
              </a:buClr>
              <a:buSzPts val="5200"/>
              <a:buFont typeface="Josefin Sans"/>
              <a:buNone/>
              <a:defRPr sz="5200" b="1" i="0" u="none" strike="noStrike" cap="none">
                <a:solidFill>
                  <a:srgbClr val="FCBF4A"/>
                </a:solidFill>
                <a:latin typeface="Josefin Sans"/>
                <a:ea typeface="Josefin Sans"/>
                <a:cs typeface="Josefin Sans"/>
                <a:sym typeface="Josefin Sans"/>
              </a:defRPr>
            </a:lvl3pPr>
            <a:lvl4pPr marR="0" lvl="3" algn="ctr" rtl="0">
              <a:lnSpc>
                <a:spcPct val="100000"/>
              </a:lnSpc>
              <a:spcBef>
                <a:spcPts val="0"/>
              </a:spcBef>
              <a:spcAft>
                <a:spcPts val="0"/>
              </a:spcAft>
              <a:buClr>
                <a:srgbClr val="FCBF4A"/>
              </a:buClr>
              <a:buSzPts val="5200"/>
              <a:buFont typeface="Josefin Sans"/>
              <a:buNone/>
              <a:defRPr sz="5200" b="1" i="0" u="none" strike="noStrike" cap="none">
                <a:solidFill>
                  <a:srgbClr val="FCBF4A"/>
                </a:solidFill>
                <a:latin typeface="Josefin Sans"/>
                <a:ea typeface="Josefin Sans"/>
                <a:cs typeface="Josefin Sans"/>
                <a:sym typeface="Josefin Sans"/>
              </a:defRPr>
            </a:lvl4pPr>
            <a:lvl5pPr marR="0" lvl="4" algn="ctr" rtl="0">
              <a:lnSpc>
                <a:spcPct val="100000"/>
              </a:lnSpc>
              <a:spcBef>
                <a:spcPts val="0"/>
              </a:spcBef>
              <a:spcAft>
                <a:spcPts val="0"/>
              </a:spcAft>
              <a:buClr>
                <a:srgbClr val="FCBF4A"/>
              </a:buClr>
              <a:buSzPts val="5200"/>
              <a:buFont typeface="Josefin Sans"/>
              <a:buNone/>
              <a:defRPr sz="5200" b="1" i="0" u="none" strike="noStrike" cap="none">
                <a:solidFill>
                  <a:srgbClr val="FCBF4A"/>
                </a:solidFill>
                <a:latin typeface="Josefin Sans"/>
                <a:ea typeface="Josefin Sans"/>
                <a:cs typeface="Josefin Sans"/>
                <a:sym typeface="Josefin Sans"/>
              </a:defRPr>
            </a:lvl5pPr>
            <a:lvl6pPr marR="0" lvl="5" algn="ctr" rtl="0">
              <a:lnSpc>
                <a:spcPct val="100000"/>
              </a:lnSpc>
              <a:spcBef>
                <a:spcPts val="0"/>
              </a:spcBef>
              <a:spcAft>
                <a:spcPts val="0"/>
              </a:spcAft>
              <a:buClr>
                <a:srgbClr val="FCBF4A"/>
              </a:buClr>
              <a:buSzPts val="5200"/>
              <a:buFont typeface="Josefin Sans"/>
              <a:buNone/>
              <a:defRPr sz="5200" b="1" i="0" u="none" strike="noStrike" cap="none">
                <a:solidFill>
                  <a:srgbClr val="FCBF4A"/>
                </a:solidFill>
                <a:latin typeface="Josefin Sans"/>
                <a:ea typeface="Josefin Sans"/>
                <a:cs typeface="Josefin Sans"/>
                <a:sym typeface="Josefin Sans"/>
              </a:defRPr>
            </a:lvl6pPr>
            <a:lvl7pPr marR="0" lvl="6" algn="ctr" rtl="0">
              <a:lnSpc>
                <a:spcPct val="100000"/>
              </a:lnSpc>
              <a:spcBef>
                <a:spcPts val="0"/>
              </a:spcBef>
              <a:spcAft>
                <a:spcPts val="0"/>
              </a:spcAft>
              <a:buClr>
                <a:srgbClr val="FCBF4A"/>
              </a:buClr>
              <a:buSzPts val="5200"/>
              <a:buFont typeface="Josefin Sans"/>
              <a:buNone/>
              <a:defRPr sz="5200" b="1" i="0" u="none" strike="noStrike" cap="none">
                <a:solidFill>
                  <a:srgbClr val="FCBF4A"/>
                </a:solidFill>
                <a:latin typeface="Josefin Sans"/>
                <a:ea typeface="Josefin Sans"/>
                <a:cs typeface="Josefin Sans"/>
                <a:sym typeface="Josefin Sans"/>
              </a:defRPr>
            </a:lvl7pPr>
            <a:lvl8pPr marR="0" lvl="7" algn="ctr" rtl="0">
              <a:lnSpc>
                <a:spcPct val="100000"/>
              </a:lnSpc>
              <a:spcBef>
                <a:spcPts val="0"/>
              </a:spcBef>
              <a:spcAft>
                <a:spcPts val="0"/>
              </a:spcAft>
              <a:buClr>
                <a:srgbClr val="FCBF4A"/>
              </a:buClr>
              <a:buSzPts val="5200"/>
              <a:buFont typeface="Josefin Sans"/>
              <a:buNone/>
              <a:defRPr sz="5200" b="1" i="0" u="none" strike="noStrike" cap="none">
                <a:solidFill>
                  <a:srgbClr val="FCBF4A"/>
                </a:solidFill>
                <a:latin typeface="Josefin Sans"/>
                <a:ea typeface="Josefin Sans"/>
                <a:cs typeface="Josefin Sans"/>
                <a:sym typeface="Josefin Sans"/>
              </a:defRPr>
            </a:lvl8pPr>
            <a:lvl9pPr marR="0" lvl="8" algn="ctr" rtl="0">
              <a:lnSpc>
                <a:spcPct val="100000"/>
              </a:lnSpc>
              <a:spcBef>
                <a:spcPts val="0"/>
              </a:spcBef>
              <a:spcAft>
                <a:spcPts val="0"/>
              </a:spcAft>
              <a:buClr>
                <a:srgbClr val="FCBF4A"/>
              </a:buClr>
              <a:buSzPts val="5200"/>
              <a:buFont typeface="Josefin Sans"/>
              <a:buNone/>
              <a:defRPr sz="5200" b="1" i="0" u="none" strike="noStrike" cap="none">
                <a:solidFill>
                  <a:srgbClr val="FCBF4A"/>
                </a:solidFill>
                <a:latin typeface="Josefin Sans"/>
                <a:ea typeface="Josefin Sans"/>
                <a:cs typeface="Josefin Sans"/>
                <a:sym typeface="Josefin Sans"/>
              </a:defRPr>
            </a:lvl9pPr>
          </a:lstStyle>
          <a:p>
            <a:pPr algn="ctr"/>
            <a:r>
              <a:rPr lang="en" sz="6400" dirty="0">
                <a:solidFill>
                  <a:schemeClr val="tx1"/>
                </a:solidFill>
              </a:rPr>
              <a:t>Machine Learning Pipeline</a:t>
            </a:r>
            <a:endParaRPr lang="en-US" dirty="0">
              <a:solidFill>
                <a:schemeClr val="tx1"/>
              </a:solidFill>
            </a:endParaRPr>
          </a:p>
        </p:txBody>
      </p:sp>
      <p:pic>
        <p:nvPicPr>
          <p:cNvPr id="9" name="Picture 8" descr="Perceptron: A Basic Neural Network Model for Deep Learning | by Amit  Chauhan | Towards AI">
            <a:extLst>
              <a:ext uri="{FF2B5EF4-FFF2-40B4-BE49-F238E27FC236}">
                <a16:creationId xmlns:a16="http://schemas.microsoft.com/office/drawing/2014/main" id="{4349119D-AA11-354E-8D1F-FC19638016C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203307" y="2598481"/>
            <a:ext cx="1969040" cy="104763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Support Vector Machine - an overview | ScienceDirect Topics">
            <a:extLst>
              <a:ext uri="{FF2B5EF4-FFF2-40B4-BE49-F238E27FC236}">
                <a16:creationId xmlns:a16="http://schemas.microsoft.com/office/drawing/2014/main" id="{3831DB56-4AA5-1443-A197-040AB0818F3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239860" y="3863816"/>
            <a:ext cx="1802618" cy="15182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05516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Google Shape;2475;p42">
            <a:extLst>
              <a:ext uri="{FF2B5EF4-FFF2-40B4-BE49-F238E27FC236}">
                <a16:creationId xmlns:a16="http://schemas.microsoft.com/office/drawing/2014/main" id="{ECB3250F-8C44-554B-8518-0E98E73EF1D1}"/>
              </a:ext>
            </a:extLst>
          </p:cNvPr>
          <p:cNvSpPr txBox="1">
            <a:spLocks/>
          </p:cNvSpPr>
          <p:nvPr/>
        </p:nvSpPr>
        <p:spPr>
          <a:xfrm>
            <a:off x="416351" y="529063"/>
            <a:ext cx="11471970" cy="1047630"/>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CBF4A"/>
              </a:buClr>
              <a:buSzPts val="3600"/>
              <a:buFont typeface="Staatliches"/>
              <a:buNone/>
              <a:defRPr sz="5400" b="0" i="0" u="none" strike="noStrike" cap="none">
                <a:solidFill>
                  <a:schemeClr val="accent3"/>
                </a:solidFill>
                <a:latin typeface="Staatliches"/>
                <a:ea typeface="Staatliches"/>
                <a:cs typeface="Staatliches"/>
                <a:sym typeface="Staatliches"/>
              </a:defRPr>
            </a:lvl1pPr>
            <a:lvl2pPr marR="0" lvl="1" algn="ctr" rtl="0">
              <a:lnSpc>
                <a:spcPct val="100000"/>
              </a:lnSpc>
              <a:spcBef>
                <a:spcPts val="0"/>
              </a:spcBef>
              <a:spcAft>
                <a:spcPts val="0"/>
              </a:spcAft>
              <a:buClr>
                <a:srgbClr val="FCBF4A"/>
              </a:buClr>
              <a:buSzPts val="5200"/>
              <a:buFont typeface="Josefin Sans"/>
              <a:buNone/>
              <a:defRPr sz="5200" b="1" i="0" u="none" strike="noStrike" cap="none">
                <a:solidFill>
                  <a:srgbClr val="FCBF4A"/>
                </a:solidFill>
                <a:latin typeface="Josefin Sans"/>
                <a:ea typeface="Josefin Sans"/>
                <a:cs typeface="Josefin Sans"/>
                <a:sym typeface="Josefin Sans"/>
              </a:defRPr>
            </a:lvl2pPr>
            <a:lvl3pPr marR="0" lvl="2" algn="ctr" rtl="0">
              <a:lnSpc>
                <a:spcPct val="100000"/>
              </a:lnSpc>
              <a:spcBef>
                <a:spcPts val="0"/>
              </a:spcBef>
              <a:spcAft>
                <a:spcPts val="0"/>
              </a:spcAft>
              <a:buClr>
                <a:srgbClr val="FCBF4A"/>
              </a:buClr>
              <a:buSzPts val="5200"/>
              <a:buFont typeface="Josefin Sans"/>
              <a:buNone/>
              <a:defRPr sz="5200" b="1" i="0" u="none" strike="noStrike" cap="none">
                <a:solidFill>
                  <a:srgbClr val="FCBF4A"/>
                </a:solidFill>
                <a:latin typeface="Josefin Sans"/>
                <a:ea typeface="Josefin Sans"/>
                <a:cs typeface="Josefin Sans"/>
                <a:sym typeface="Josefin Sans"/>
              </a:defRPr>
            </a:lvl3pPr>
            <a:lvl4pPr marR="0" lvl="3" algn="ctr" rtl="0">
              <a:lnSpc>
                <a:spcPct val="100000"/>
              </a:lnSpc>
              <a:spcBef>
                <a:spcPts val="0"/>
              </a:spcBef>
              <a:spcAft>
                <a:spcPts val="0"/>
              </a:spcAft>
              <a:buClr>
                <a:srgbClr val="FCBF4A"/>
              </a:buClr>
              <a:buSzPts val="5200"/>
              <a:buFont typeface="Josefin Sans"/>
              <a:buNone/>
              <a:defRPr sz="5200" b="1" i="0" u="none" strike="noStrike" cap="none">
                <a:solidFill>
                  <a:srgbClr val="FCBF4A"/>
                </a:solidFill>
                <a:latin typeface="Josefin Sans"/>
                <a:ea typeface="Josefin Sans"/>
                <a:cs typeface="Josefin Sans"/>
                <a:sym typeface="Josefin Sans"/>
              </a:defRPr>
            </a:lvl4pPr>
            <a:lvl5pPr marR="0" lvl="4" algn="ctr" rtl="0">
              <a:lnSpc>
                <a:spcPct val="100000"/>
              </a:lnSpc>
              <a:spcBef>
                <a:spcPts val="0"/>
              </a:spcBef>
              <a:spcAft>
                <a:spcPts val="0"/>
              </a:spcAft>
              <a:buClr>
                <a:srgbClr val="FCBF4A"/>
              </a:buClr>
              <a:buSzPts val="5200"/>
              <a:buFont typeface="Josefin Sans"/>
              <a:buNone/>
              <a:defRPr sz="5200" b="1" i="0" u="none" strike="noStrike" cap="none">
                <a:solidFill>
                  <a:srgbClr val="FCBF4A"/>
                </a:solidFill>
                <a:latin typeface="Josefin Sans"/>
                <a:ea typeface="Josefin Sans"/>
                <a:cs typeface="Josefin Sans"/>
                <a:sym typeface="Josefin Sans"/>
              </a:defRPr>
            </a:lvl5pPr>
            <a:lvl6pPr marR="0" lvl="5" algn="ctr" rtl="0">
              <a:lnSpc>
                <a:spcPct val="100000"/>
              </a:lnSpc>
              <a:spcBef>
                <a:spcPts val="0"/>
              </a:spcBef>
              <a:spcAft>
                <a:spcPts val="0"/>
              </a:spcAft>
              <a:buClr>
                <a:srgbClr val="FCBF4A"/>
              </a:buClr>
              <a:buSzPts val="5200"/>
              <a:buFont typeface="Josefin Sans"/>
              <a:buNone/>
              <a:defRPr sz="5200" b="1" i="0" u="none" strike="noStrike" cap="none">
                <a:solidFill>
                  <a:srgbClr val="FCBF4A"/>
                </a:solidFill>
                <a:latin typeface="Josefin Sans"/>
                <a:ea typeface="Josefin Sans"/>
                <a:cs typeface="Josefin Sans"/>
                <a:sym typeface="Josefin Sans"/>
              </a:defRPr>
            </a:lvl6pPr>
            <a:lvl7pPr marR="0" lvl="6" algn="ctr" rtl="0">
              <a:lnSpc>
                <a:spcPct val="100000"/>
              </a:lnSpc>
              <a:spcBef>
                <a:spcPts val="0"/>
              </a:spcBef>
              <a:spcAft>
                <a:spcPts val="0"/>
              </a:spcAft>
              <a:buClr>
                <a:srgbClr val="FCBF4A"/>
              </a:buClr>
              <a:buSzPts val="5200"/>
              <a:buFont typeface="Josefin Sans"/>
              <a:buNone/>
              <a:defRPr sz="5200" b="1" i="0" u="none" strike="noStrike" cap="none">
                <a:solidFill>
                  <a:srgbClr val="FCBF4A"/>
                </a:solidFill>
                <a:latin typeface="Josefin Sans"/>
                <a:ea typeface="Josefin Sans"/>
                <a:cs typeface="Josefin Sans"/>
                <a:sym typeface="Josefin Sans"/>
              </a:defRPr>
            </a:lvl7pPr>
            <a:lvl8pPr marR="0" lvl="7" algn="ctr" rtl="0">
              <a:lnSpc>
                <a:spcPct val="100000"/>
              </a:lnSpc>
              <a:spcBef>
                <a:spcPts val="0"/>
              </a:spcBef>
              <a:spcAft>
                <a:spcPts val="0"/>
              </a:spcAft>
              <a:buClr>
                <a:srgbClr val="FCBF4A"/>
              </a:buClr>
              <a:buSzPts val="5200"/>
              <a:buFont typeface="Josefin Sans"/>
              <a:buNone/>
              <a:defRPr sz="5200" b="1" i="0" u="none" strike="noStrike" cap="none">
                <a:solidFill>
                  <a:srgbClr val="FCBF4A"/>
                </a:solidFill>
                <a:latin typeface="Josefin Sans"/>
                <a:ea typeface="Josefin Sans"/>
                <a:cs typeface="Josefin Sans"/>
                <a:sym typeface="Josefin Sans"/>
              </a:defRPr>
            </a:lvl8pPr>
            <a:lvl9pPr marR="0" lvl="8" algn="ctr" rtl="0">
              <a:lnSpc>
                <a:spcPct val="100000"/>
              </a:lnSpc>
              <a:spcBef>
                <a:spcPts val="0"/>
              </a:spcBef>
              <a:spcAft>
                <a:spcPts val="0"/>
              </a:spcAft>
              <a:buClr>
                <a:srgbClr val="FCBF4A"/>
              </a:buClr>
              <a:buSzPts val="5200"/>
              <a:buFont typeface="Josefin Sans"/>
              <a:buNone/>
              <a:defRPr sz="5200" b="1" i="0" u="none" strike="noStrike" cap="none">
                <a:solidFill>
                  <a:srgbClr val="FCBF4A"/>
                </a:solidFill>
                <a:latin typeface="Josefin Sans"/>
                <a:ea typeface="Josefin Sans"/>
                <a:cs typeface="Josefin Sans"/>
                <a:sym typeface="Josefin Sans"/>
              </a:defRPr>
            </a:lvl9pPr>
          </a:lstStyle>
          <a:p>
            <a:pPr algn="ctr"/>
            <a:r>
              <a:rPr lang="en" sz="6400" dirty="0">
                <a:solidFill>
                  <a:schemeClr val="tx1"/>
                </a:solidFill>
              </a:rPr>
              <a:t>Multimodal Validation: Synthetic</a:t>
            </a:r>
            <a:endParaRPr lang="en-US" sz="6400" dirty="0">
              <a:solidFill>
                <a:schemeClr val="tx1"/>
              </a:solidFill>
            </a:endParaRPr>
          </a:p>
        </p:txBody>
      </p:sp>
      <p:grpSp>
        <p:nvGrpSpPr>
          <p:cNvPr id="10" name="Group 9">
            <a:extLst>
              <a:ext uri="{FF2B5EF4-FFF2-40B4-BE49-F238E27FC236}">
                <a16:creationId xmlns:a16="http://schemas.microsoft.com/office/drawing/2014/main" id="{D8A4A686-8CB2-6A58-DFD8-34D6B150C443}"/>
              </a:ext>
            </a:extLst>
          </p:cNvPr>
          <p:cNvGrpSpPr/>
          <p:nvPr/>
        </p:nvGrpSpPr>
        <p:grpSpPr>
          <a:xfrm>
            <a:off x="197223" y="174812"/>
            <a:ext cx="11799792" cy="6510616"/>
            <a:chOff x="147917" y="131109"/>
            <a:chExt cx="8849844" cy="4882962"/>
          </a:xfrm>
        </p:grpSpPr>
        <p:sp>
          <p:nvSpPr>
            <p:cNvPr id="8" name="Rectangle 7">
              <a:extLst>
                <a:ext uri="{FF2B5EF4-FFF2-40B4-BE49-F238E27FC236}">
                  <a16:creationId xmlns:a16="http://schemas.microsoft.com/office/drawing/2014/main" id="{ED44A467-FFA5-A8F7-5245-90889B342BD5}"/>
                </a:ext>
              </a:extLst>
            </p:cNvPr>
            <p:cNvSpPr/>
            <p:nvPr/>
          </p:nvSpPr>
          <p:spPr>
            <a:xfrm>
              <a:off x="147917" y="131109"/>
              <a:ext cx="8849844" cy="488296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9" name="Rectangle 8">
              <a:extLst>
                <a:ext uri="{FF2B5EF4-FFF2-40B4-BE49-F238E27FC236}">
                  <a16:creationId xmlns:a16="http://schemas.microsoft.com/office/drawing/2014/main" id="{F506A8E0-CDCB-0001-0BFE-4E938C14B339}"/>
                </a:ext>
              </a:extLst>
            </p:cNvPr>
            <p:cNvSpPr/>
            <p:nvPr/>
          </p:nvSpPr>
          <p:spPr>
            <a:xfrm>
              <a:off x="227759" y="223557"/>
              <a:ext cx="8690160" cy="469806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pic>
        <p:nvPicPr>
          <p:cNvPr id="3" name="Picture 2">
            <a:extLst>
              <a:ext uri="{FF2B5EF4-FFF2-40B4-BE49-F238E27FC236}">
                <a16:creationId xmlns:a16="http://schemas.microsoft.com/office/drawing/2014/main" id="{CEB9E478-EEC9-F138-AA61-F8E8D21DA834}"/>
              </a:ext>
            </a:extLst>
          </p:cNvPr>
          <p:cNvPicPr>
            <a:picLocks noChangeAspect="1"/>
          </p:cNvPicPr>
          <p:nvPr/>
        </p:nvPicPr>
        <p:blipFill>
          <a:blip r:embed="rId2"/>
          <a:stretch>
            <a:fillRect/>
          </a:stretch>
        </p:blipFill>
        <p:spPr>
          <a:xfrm>
            <a:off x="2076061" y="1583736"/>
            <a:ext cx="3921082" cy="2970517"/>
          </a:xfrm>
          <a:prstGeom prst="rect">
            <a:avLst/>
          </a:prstGeom>
        </p:spPr>
      </p:pic>
      <p:sp>
        <p:nvSpPr>
          <p:cNvPr id="4" name="Rectangle: Rounded Corners 3">
            <a:extLst>
              <a:ext uri="{FF2B5EF4-FFF2-40B4-BE49-F238E27FC236}">
                <a16:creationId xmlns:a16="http://schemas.microsoft.com/office/drawing/2014/main" id="{F5B909C4-6BAD-5418-4BAA-730996AAD24A}"/>
              </a:ext>
            </a:extLst>
          </p:cNvPr>
          <p:cNvSpPr/>
          <p:nvPr/>
        </p:nvSpPr>
        <p:spPr>
          <a:xfrm>
            <a:off x="507399" y="1596357"/>
            <a:ext cx="1363677" cy="13729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Saccade Data</a:t>
            </a:r>
          </a:p>
        </p:txBody>
      </p:sp>
      <p:sp>
        <p:nvSpPr>
          <p:cNvPr id="5" name="Rectangle: Rounded Corners 4">
            <a:extLst>
              <a:ext uri="{FF2B5EF4-FFF2-40B4-BE49-F238E27FC236}">
                <a16:creationId xmlns:a16="http://schemas.microsoft.com/office/drawing/2014/main" id="{8678343D-9623-4AC4-4C5F-96B034E305B5}"/>
              </a:ext>
            </a:extLst>
          </p:cNvPr>
          <p:cNvSpPr/>
          <p:nvPr/>
        </p:nvSpPr>
        <p:spPr>
          <a:xfrm>
            <a:off x="507399" y="3181262"/>
            <a:ext cx="1363677" cy="13729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Eye Blink Rate</a:t>
            </a:r>
          </a:p>
        </p:txBody>
      </p:sp>
      <p:sp>
        <p:nvSpPr>
          <p:cNvPr id="14" name="Rectangle: Rounded Corners 13">
            <a:extLst>
              <a:ext uri="{FF2B5EF4-FFF2-40B4-BE49-F238E27FC236}">
                <a16:creationId xmlns:a16="http://schemas.microsoft.com/office/drawing/2014/main" id="{0E2D69D8-6D74-01AA-546E-8CC1FA1EA8C1}"/>
              </a:ext>
            </a:extLst>
          </p:cNvPr>
          <p:cNvSpPr/>
          <p:nvPr/>
        </p:nvSpPr>
        <p:spPr>
          <a:xfrm>
            <a:off x="6103599" y="1583736"/>
            <a:ext cx="1363677" cy="15070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Synthetic Saccade Patients</a:t>
            </a:r>
          </a:p>
        </p:txBody>
      </p:sp>
      <p:sp>
        <p:nvSpPr>
          <p:cNvPr id="15" name="Rectangle: Rounded Corners 14">
            <a:extLst>
              <a:ext uri="{FF2B5EF4-FFF2-40B4-BE49-F238E27FC236}">
                <a16:creationId xmlns:a16="http://schemas.microsoft.com/office/drawing/2014/main" id="{A8ACB58C-C1E8-B1F1-1286-951186739A1D}"/>
              </a:ext>
            </a:extLst>
          </p:cNvPr>
          <p:cNvSpPr/>
          <p:nvPr/>
        </p:nvSpPr>
        <p:spPr>
          <a:xfrm>
            <a:off x="6103599" y="3156019"/>
            <a:ext cx="1363677" cy="13729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Synthetic EBR Patients</a:t>
            </a:r>
          </a:p>
        </p:txBody>
      </p:sp>
      <p:sp>
        <p:nvSpPr>
          <p:cNvPr id="17" name="Rectangle: Rounded Corners 16">
            <a:extLst>
              <a:ext uri="{FF2B5EF4-FFF2-40B4-BE49-F238E27FC236}">
                <a16:creationId xmlns:a16="http://schemas.microsoft.com/office/drawing/2014/main" id="{2A67B612-E525-5A7E-5551-298249568B54}"/>
              </a:ext>
            </a:extLst>
          </p:cNvPr>
          <p:cNvSpPr/>
          <p:nvPr/>
        </p:nvSpPr>
        <p:spPr>
          <a:xfrm>
            <a:off x="7607476" y="1660529"/>
            <a:ext cx="1481520" cy="28627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Matching for multimodal synthetic patients </a:t>
            </a:r>
          </a:p>
        </p:txBody>
      </p:sp>
      <p:sp>
        <p:nvSpPr>
          <p:cNvPr id="18" name="Rectangle: Rounded Corners 17">
            <a:extLst>
              <a:ext uri="{FF2B5EF4-FFF2-40B4-BE49-F238E27FC236}">
                <a16:creationId xmlns:a16="http://schemas.microsoft.com/office/drawing/2014/main" id="{FCD69759-B7A2-EE17-E9ED-101963CAA748}"/>
              </a:ext>
            </a:extLst>
          </p:cNvPr>
          <p:cNvSpPr/>
          <p:nvPr/>
        </p:nvSpPr>
        <p:spPr>
          <a:xfrm>
            <a:off x="9195453" y="2428044"/>
            <a:ext cx="1211134" cy="13254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High-fidelity</a:t>
            </a:r>
          </a:p>
          <a:p>
            <a:pPr algn="ctr"/>
            <a:r>
              <a:rPr lang="en-US" dirty="0"/>
              <a:t>Synthetic </a:t>
            </a:r>
          </a:p>
          <a:p>
            <a:pPr algn="ctr"/>
            <a:r>
              <a:rPr lang="en-US" dirty="0"/>
              <a:t>Patients</a:t>
            </a:r>
          </a:p>
        </p:txBody>
      </p:sp>
      <p:sp>
        <p:nvSpPr>
          <p:cNvPr id="19" name="TextBox 18">
            <a:extLst>
              <a:ext uri="{FF2B5EF4-FFF2-40B4-BE49-F238E27FC236}">
                <a16:creationId xmlns:a16="http://schemas.microsoft.com/office/drawing/2014/main" id="{05183B40-CAD5-B584-D48B-8945B5DE20AE}"/>
              </a:ext>
            </a:extLst>
          </p:cNvPr>
          <p:cNvSpPr txBox="1"/>
          <p:nvPr/>
        </p:nvSpPr>
        <p:spPr>
          <a:xfrm>
            <a:off x="1184205" y="5266364"/>
            <a:ext cx="2416624" cy="923330"/>
          </a:xfrm>
          <a:prstGeom prst="rect">
            <a:avLst/>
          </a:prstGeom>
          <a:noFill/>
        </p:spPr>
        <p:txBody>
          <a:bodyPr wrap="none" rtlCol="0">
            <a:spAutoFit/>
          </a:bodyPr>
          <a:lstStyle/>
          <a:p>
            <a:r>
              <a:rPr lang="en-US" dirty="0"/>
              <a:t>Strict Matching Criteria:</a:t>
            </a:r>
          </a:p>
          <a:p>
            <a:pPr marL="285750" indent="-285750">
              <a:buFont typeface="Arial" panose="020B0604020202020204" pitchFamily="34" charset="0"/>
              <a:buChar char="•"/>
            </a:pPr>
            <a:r>
              <a:rPr lang="en-US" dirty="0"/>
              <a:t>Gender</a:t>
            </a:r>
          </a:p>
          <a:p>
            <a:pPr marL="285750" indent="-285750">
              <a:buFont typeface="Arial" panose="020B0604020202020204" pitchFamily="34" charset="0"/>
              <a:buChar char="•"/>
            </a:pPr>
            <a:r>
              <a:rPr lang="en-US" dirty="0"/>
              <a:t>PD Diagnosis</a:t>
            </a:r>
          </a:p>
        </p:txBody>
      </p:sp>
      <p:sp>
        <p:nvSpPr>
          <p:cNvPr id="20" name="TextBox 19">
            <a:extLst>
              <a:ext uri="{FF2B5EF4-FFF2-40B4-BE49-F238E27FC236}">
                <a16:creationId xmlns:a16="http://schemas.microsoft.com/office/drawing/2014/main" id="{366059A3-9016-9F09-8951-2D814DF81AF6}"/>
              </a:ext>
            </a:extLst>
          </p:cNvPr>
          <p:cNvSpPr txBox="1"/>
          <p:nvPr/>
        </p:nvSpPr>
        <p:spPr>
          <a:xfrm>
            <a:off x="4036602" y="4926722"/>
            <a:ext cx="2472728" cy="1477328"/>
          </a:xfrm>
          <a:prstGeom prst="rect">
            <a:avLst/>
          </a:prstGeom>
          <a:noFill/>
        </p:spPr>
        <p:txBody>
          <a:bodyPr wrap="none" rtlCol="0">
            <a:spAutoFit/>
          </a:bodyPr>
          <a:lstStyle/>
          <a:p>
            <a:r>
              <a:rPr lang="en-US" dirty="0"/>
              <a:t>Loose Matching Criteria:</a:t>
            </a:r>
          </a:p>
          <a:p>
            <a:pPr marL="285750" indent="-285750">
              <a:buFont typeface="Arial" panose="020B0604020202020204" pitchFamily="34" charset="0"/>
              <a:buChar char="•"/>
            </a:pPr>
            <a:r>
              <a:rPr lang="en-US" dirty="0"/>
              <a:t>Severity</a:t>
            </a:r>
          </a:p>
          <a:p>
            <a:pPr marL="285750" indent="-285750">
              <a:buFont typeface="Arial" panose="020B0604020202020204" pitchFamily="34" charset="0"/>
              <a:buChar char="•"/>
            </a:pPr>
            <a:r>
              <a:rPr lang="en-US" dirty="0"/>
              <a:t>Age</a:t>
            </a:r>
          </a:p>
          <a:p>
            <a:pPr marL="285750" indent="-285750">
              <a:buFont typeface="Arial" panose="020B0604020202020204" pitchFamily="34" charset="0"/>
              <a:buChar char="•"/>
            </a:pPr>
            <a:r>
              <a:rPr lang="en-US" dirty="0"/>
              <a:t>Years since diagnosis</a:t>
            </a:r>
          </a:p>
          <a:p>
            <a:pPr marL="285750" indent="-285750">
              <a:buFont typeface="Arial" panose="020B0604020202020204" pitchFamily="34" charset="0"/>
              <a:buChar char="•"/>
            </a:pPr>
            <a:r>
              <a:rPr lang="en-US" dirty="0"/>
              <a:t>Wearing Glasses</a:t>
            </a:r>
          </a:p>
        </p:txBody>
      </p:sp>
      <p:sp>
        <p:nvSpPr>
          <p:cNvPr id="21" name="TextBox 20">
            <a:extLst>
              <a:ext uri="{FF2B5EF4-FFF2-40B4-BE49-F238E27FC236}">
                <a16:creationId xmlns:a16="http://schemas.microsoft.com/office/drawing/2014/main" id="{E1F55E9F-6237-1462-3A45-4DC5E628D3BF}"/>
              </a:ext>
            </a:extLst>
          </p:cNvPr>
          <p:cNvSpPr txBox="1"/>
          <p:nvPr/>
        </p:nvSpPr>
        <p:spPr>
          <a:xfrm>
            <a:off x="8152632" y="4848163"/>
            <a:ext cx="3413760" cy="646331"/>
          </a:xfrm>
          <a:prstGeom prst="rect">
            <a:avLst/>
          </a:prstGeom>
          <a:noFill/>
        </p:spPr>
        <p:txBody>
          <a:bodyPr wrap="square" rtlCol="0">
            <a:spAutoFit/>
          </a:bodyPr>
          <a:lstStyle/>
          <a:p>
            <a:r>
              <a:rPr lang="en-US" dirty="0"/>
              <a:t>Match by minimizing Propensity score for Loose Criteria:</a:t>
            </a:r>
          </a:p>
        </p:txBody>
      </p:sp>
      <p:pic>
        <p:nvPicPr>
          <p:cNvPr id="23" name="Picture 22">
            <a:extLst>
              <a:ext uri="{FF2B5EF4-FFF2-40B4-BE49-F238E27FC236}">
                <a16:creationId xmlns:a16="http://schemas.microsoft.com/office/drawing/2014/main" id="{D367B38E-0EA5-E793-E565-61EEBD55763D}"/>
              </a:ext>
            </a:extLst>
          </p:cNvPr>
          <p:cNvPicPr>
            <a:picLocks noChangeAspect="1"/>
          </p:cNvPicPr>
          <p:nvPr/>
        </p:nvPicPr>
        <p:blipFill>
          <a:blip r:embed="rId3"/>
          <a:stretch>
            <a:fillRect/>
          </a:stretch>
        </p:blipFill>
        <p:spPr>
          <a:xfrm>
            <a:off x="7765917" y="5494494"/>
            <a:ext cx="3800475" cy="561975"/>
          </a:xfrm>
          <a:prstGeom prst="rect">
            <a:avLst/>
          </a:prstGeom>
        </p:spPr>
      </p:pic>
      <p:sp>
        <p:nvSpPr>
          <p:cNvPr id="22" name="Rectangle: Rounded Corners 16">
            <a:extLst>
              <a:ext uri="{FF2B5EF4-FFF2-40B4-BE49-F238E27FC236}">
                <a16:creationId xmlns:a16="http://schemas.microsoft.com/office/drawing/2014/main" id="{7637642A-1BF0-CC42-A486-B998332FE620}"/>
              </a:ext>
            </a:extLst>
          </p:cNvPr>
          <p:cNvSpPr/>
          <p:nvPr/>
        </p:nvSpPr>
        <p:spPr>
          <a:xfrm>
            <a:off x="10513043" y="1674714"/>
            <a:ext cx="1286608" cy="28627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K-fold</a:t>
            </a:r>
          </a:p>
          <a:p>
            <a:pPr algn="ctr"/>
            <a:r>
              <a:rPr lang="en-US" dirty="0"/>
              <a:t>cross validation</a:t>
            </a:r>
          </a:p>
        </p:txBody>
      </p:sp>
    </p:spTree>
    <p:extLst>
      <p:ext uri="{BB962C8B-B14F-4D97-AF65-F5344CB8AC3E}">
        <p14:creationId xmlns:p14="http://schemas.microsoft.com/office/powerpoint/2010/main" val="7118621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Google Shape;2475;p42">
            <a:extLst>
              <a:ext uri="{FF2B5EF4-FFF2-40B4-BE49-F238E27FC236}">
                <a16:creationId xmlns:a16="http://schemas.microsoft.com/office/drawing/2014/main" id="{ECB3250F-8C44-554B-8518-0E98E73EF1D1}"/>
              </a:ext>
            </a:extLst>
          </p:cNvPr>
          <p:cNvSpPr txBox="1">
            <a:spLocks/>
          </p:cNvSpPr>
          <p:nvPr/>
        </p:nvSpPr>
        <p:spPr>
          <a:xfrm>
            <a:off x="416351" y="529063"/>
            <a:ext cx="11471970" cy="1047630"/>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CBF4A"/>
              </a:buClr>
              <a:buSzPts val="3600"/>
              <a:buFont typeface="Staatliches"/>
              <a:buNone/>
              <a:defRPr sz="5400" b="0" i="0" u="none" strike="noStrike" cap="none">
                <a:solidFill>
                  <a:schemeClr val="accent3"/>
                </a:solidFill>
                <a:latin typeface="Staatliches"/>
                <a:ea typeface="Staatliches"/>
                <a:cs typeface="Staatliches"/>
                <a:sym typeface="Staatliches"/>
              </a:defRPr>
            </a:lvl1pPr>
            <a:lvl2pPr marR="0" lvl="1" algn="ctr" rtl="0">
              <a:lnSpc>
                <a:spcPct val="100000"/>
              </a:lnSpc>
              <a:spcBef>
                <a:spcPts val="0"/>
              </a:spcBef>
              <a:spcAft>
                <a:spcPts val="0"/>
              </a:spcAft>
              <a:buClr>
                <a:srgbClr val="FCBF4A"/>
              </a:buClr>
              <a:buSzPts val="5200"/>
              <a:buFont typeface="Josefin Sans"/>
              <a:buNone/>
              <a:defRPr sz="5200" b="1" i="0" u="none" strike="noStrike" cap="none">
                <a:solidFill>
                  <a:srgbClr val="FCBF4A"/>
                </a:solidFill>
                <a:latin typeface="Josefin Sans"/>
                <a:ea typeface="Josefin Sans"/>
                <a:cs typeface="Josefin Sans"/>
                <a:sym typeface="Josefin Sans"/>
              </a:defRPr>
            </a:lvl2pPr>
            <a:lvl3pPr marR="0" lvl="2" algn="ctr" rtl="0">
              <a:lnSpc>
                <a:spcPct val="100000"/>
              </a:lnSpc>
              <a:spcBef>
                <a:spcPts val="0"/>
              </a:spcBef>
              <a:spcAft>
                <a:spcPts val="0"/>
              </a:spcAft>
              <a:buClr>
                <a:srgbClr val="FCBF4A"/>
              </a:buClr>
              <a:buSzPts val="5200"/>
              <a:buFont typeface="Josefin Sans"/>
              <a:buNone/>
              <a:defRPr sz="5200" b="1" i="0" u="none" strike="noStrike" cap="none">
                <a:solidFill>
                  <a:srgbClr val="FCBF4A"/>
                </a:solidFill>
                <a:latin typeface="Josefin Sans"/>
                <a:ea typeface="Josefin Sans"/>
                <a:cs typeface="Josefin Sans"/>
                <a:sym typeface="Josefin Sans"/>
              </a:defRPr>
            </a:lvl3pPr>
            <a:lvl4pPr marR="0" lvl="3" algn="ctr" rtl="0">
              <a:lnSpc>
                <a:spcPct val="100000"/>
              </a:lnSpc>
              <a:spcBef>
                <a:spcPts val="0"/>
              </a:spcBef>
              <a:spcAft>
                <a:spcPts val="0"/>
              </a:spcAft>
              <a:buClr>
                <a:srgbClr val="FCBF4A"/>
              </a:buClr>
              <a:buSzPts val="5200"/>
              <a:buFont typeface="Josefin Sans"/>
              <a:buNone/>
              <a:defRPr sz="5200" b="1" i="0" u="none" strike="noStrike" cap="none">
                <a:solidFill>
                  <a:srgbClr val="FCBF4A"/>
                </a:solidFill>
                <a:latin typeface="Josefin Sans"/>
                <a:ea typeface="Josefin Sans"/>
                <a:cs typeface="Josefin Sans"/>
                <a:sym typeface="Josefin Sans"/>
              </a:defRPr>
            </a:lvl4pPr>
            <a:lvl5pPr marR="0" lvl="4" algn="ctr" rtl="0">
              <a:lnSpc>
                <a:spcPct val="100000"/>
              </a:lnSpc>
              <a:spcBef>
                <a:spcPts val="0"/>
              </a:spcBef>
              <a:spcAft>
                <a:spcPts val="0"/>
              </a:spcAft>
              <a:buClr>
                <a:srgbClr val="FCBF4A"/>
              </a:buClr>
              <a:buSzPts val="5200"/>
              <a:buFont typeface="Josefin Sans"/>
              <a:buNone/>
              <a:defRPr sz="5200" b="1" i="0" u="none" strike="noStrike" cap="none">
                <a:solidFill>
                  <a:srgbClr val="FCBF4A"/>
                </a:solidFill>
                <a:latin typeface="Josefin Sans"/>
                <a:ea typeface="Josefin Sans"/>
                <a:cs typeface="Josefin Sans"/>
                <a:sym typeface="Josefin Sans"/>
              </a:defRPr>
            </a:lvl5pPr>
            <a:lvl6pPr marR="0" lvl="5" algn="ctr" rtl="0">
              <a:lnSpc>
                <a:spcPct val="100000"/>
              </a:lnSpc>
              <a:spcBef>
                <a:spcPts val="0"/>
              </a:spcBef>
              <a:spcAft>
                <a:spcPts val="0"/>
              </a:spcAft>
              <a:buClr>
                <a:srgbClr val="FCBF4A"/>
              </a:buClr>
              <a:buSzPts val="5200"/>
              <a:buFont typeface="Josefin Sans"/>
              <a:buNone/>
              <a:defRPr sz="5200" b="1" i="0" u="none" strike="noStrike" cap="none">
                <a:solidFill>
                  <a:srgbClr val="FCBF4A"/>
                </a:solidFill>
                <a:latin typeface="Josefin Sans"/>
                <a:ea typeface="Josefin Sans"/>
                <a:cs typeface="Josefin Sans"/>
                <a:sym typeface="Josefin Sans"/>
              </a:defRPr>
            </a:lvl6pPr>
            <a:lvl7pPr marR="0" lvl="6" algn="ctr" rtl="0">
              <a:lnSpc>
                <a:spcPct val="100000"/>
              </a:lnSpc>
              <a:spcBef>
                <a:spcPts val="0"/>
              </a:spcBef>
              <a:spcAft>
                <a:spcPts val="0"/>
              </a:spcAft>
              <a:buClr>
                <a:srgbClr val="FCBF4A"/>
              </a:buClr>
              <a:buSzPts val="5200"/>
              <a:buFont typeface="Josefin Sans"/>
              <a:buNone/>
              <a:defRPr sz="5200" b="1" i="0" u="none" strike="noStrike" cap="none">
                <a:solidFill>
                  <a:srgbClr val="FCBF4A"/>
                </a:solidFill>
                <a:latin typeface="Josefin Sans"/>
                <a:ea typeface="Josefin Sans"/>
                <a:cs typeface="Josefin Sans"/>
                <a:sym typeface="Josefin Sans"/>
              </a:defRPr>
            </a:lvl7pPr>
            <a:lvl8pPr marR="0" lvl="7" algn="ctr" rtl="0">
              <a:lnSpc>
                <a:spcPct val="100000"/>
              </a:lnSpc>
              <a:spcBef>
                <a:spcPts val="0"/>
              </a:spcBef>
              <a:spcAft>
                <a:spcPts val="0"/>
              </a:spcAft>
              <a:buClr>
                <a:srgbClr val="FCBF4A"/>
              </a:buClr>
              <a:buSzPts val="5200"/>
              <a:buFont typeface="Josefin Sans"/>
              <a:buNone/>
              <a:defRPr sz="5200" b="1" i="0" u="none" strike="noStrike" cap="none">
                <a:solidFill>
                  <a:srgbClr val="FCBF4A"/>
                </a:solidFill>
                <a:latin typeface="Josefin Sans"/>
                <a:ea typeface="Josefin Sans"/>
                <a:cs typeface="Josefin Sans"/>
                <a:sym typeface="Josefin Sans"/>
              </a:defRPr>
            </a:lvl8pPr>
            <a:lvl9pPr marR="0" lvl="8" algn="ctr" rtl="0">
              <a:lnSpc>
                <a:spcPct val="100000"/>
              </a:lnSpc>
              <a:spcBef>
                <a:spcPts val="0"/>
              </a:spcBef>
              <a:spcAft>
                <a:spcPts val="0"/>
              </a:spcAft>
              <a:buClr>
                <a:srgbClr val="FCBF4A"/>
              </a:buClr>
              <a:buSzPts val="5200"/>
              <a:buFont typeface="Josefin Sans"/>
              <a:buNone/>
              <a:defRPr sz="5200" b="1" i="0" u="none" strike="noStrike" cap="none">
                <a:solidFill>
                  <a:srgbClr val="FCBF4A"/>
                </a:solidFill>
                <a:latin typeface="Josefin Sans"/>
                <a:ea typeface="Josefin Sans"/>
                <a:cs typeface="Josefin Sans"/>
                <a:sym typeface="Josefin Sans"/>
              </a:defRPr>
            </a:lvl9pPr>
          </a:lstStyle>
          <a:p>
            <a:pPr algn="ctr"/>
            <a:r>
              <a:rPr lang="en" sz="6400" dirty="0">
                <a:solidFill>
                  <a:schemeClr val="tx1"/>
                </a:solidFill>
              </a:rPr>
              <a:t>Results analysis</a:t>
            </a:r>
            <a:endParaRPr lang="en-US" sz="6400" dirty="0">
              <a:solidFill>
                <a:schemeClr val="tx1"/>
              </a:solidFill>
            </a:endParaRPr>
          </a:p>
        </p:txBody>
      </p:sp>
      <p:grpSp>
        <p:nvGrpSpPr>
          <p:cNvPr id="10" name="Group 9">
            <a:extLst>
              <a:ext uri="{FF2B5EF4-FFF2-40B4-BE49-F238E27FC236}">
                <a16:creationId xmlns:a16="http://schemas.microsoft.com/office/drawing/2014/main" id="{D8A4A686-8CB2-6A58-DFD8-34D6B150C443}"/>
              </a:ext>
            </a:extLst>
          </p:cNvPr>
          <p:cNvGrpSpPr/>
          <p:nvPr/>
        </p:nvGrpSpPr>
        <p:grpSpPr>
          <a:xfrm>
            <a:off x="197223" y="174812"/>
            <a:ext cx="11799792" cy="6510616"/>
            <a:chOff x="147917" y="131109"/>
            <a:chExt cx="8849844" cy="4882962"/>
          </a:xfrm>
        </p:grpSpPr>
        <p:sp>
          <p:nvSpPr>
            <p:cNvPr id="8" name="Rectangle 7">
              <a:extLst>
                <a:ext uri="{FF2B5EF4-FFF2-40B4-BE49-F238E27FC236}">
                  <a16:creationId xmlns:a16="http://schemas.microsoft.com/office/drawing/2014/main" id="{ED44A467-FFA5-A8F7-5245-90889B342BD5}"/>
                </a:ext>
              </a:extLst>
            </p:cNvPr>
            <p:cNvSpPr/>
            <p:nvPr/>
          </p:nvSpPr>
          <p:spPr>
            <a:xfrm>
              <a:off x="147917" y="131109"/>
              <a:ext cx="8849844" cy="488296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9" name="Rectangle 8">
              <a:extLst>
                <a:ext uri="{FF2B5EF4-FFF2-40B4-BE49-F238E27FC236}">
                  <a16:creationId xmlns:a16="http://schemas.microsoft.com/office/drawing/2014/main" id="{F506A8E0-CDCB-0001-0BFE-4E938C14B339}"/>
                </a:ext>
              </a:extLst>
            </p:cNvPr>
            <p:cNvSpPr/>
            <p:nvPr/>
          </p:nvSpPr>
          <p:spPr>
            <a:xfrm>
              <a:off x="227759" y="223557"/>
              <a:ext cx="8690160" cy="469806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sp>
        <p:nvSpPr>
          <p:cNvPr id="23" name="TextBox 22">
            <a:extLst>
              <a:ext uri="{FF2B5EF4-FFF2-40B4-BE49-F238E27FC236}">
                <a16:creationId xmlns:a16="http://schemas.microsoft.com/office/drawing/2014/main" id="{A830419B-5226-997F-700C-54C6BAC11D76}"/>
              </a:ext>
            </a:extLst>
          </p:cNvPr>
          <p:cNvSpPr txBox="1"/>
          <p:nvPr/>
        </p:nvSpPr>
        <p:spPr>
          <a:xfrm>
            <a:off x="432787" y="1304949"/>
            <a:ext cx="3916457" cy="369332"/>
          </a:xfrm>
          <a:prstGeom prst="rect">
            <a:avLst/>
          </a:prstGeom>
          <a:noFill/>
        </p:spPr>
        <p:txBody>
          <a:bodyPr wrap="none" rtlCol="0">
            <a:spAutoFit/>
          </a:bodyPr>
          <a:lstStyle/>
          <a:p>
            <a:r>
              <a:rPr lang="en-US" dirty="0">
                <a:solidFill>
                  <a:srgbClr val="00B0F0"/>
                </a:solidFill>
                <a:latin typeface="Staatliches" pitchFamily="2" charset="0"/>
              </a:rPr>
              <a:t>Accuracy, Recall, F-1, AUC ROC for diagnosis</a:t>
            </a:r>
          </a:p>
        </p:txBody>
      </p:sp>
      <p:sp>
        <p:nvSpPr>
          <p:cNvPr id="15" name="TextBox 14">
            <a:extLst>
              <a:ext uri="{FF2B5EF4-FFF2-40B4-BE49-F238E27FC236}">
                <a16:creationId xmlns:a16="http://schemas.microsoft.com/office/drawing/2014/main" id="{F90DF765-586C-144D-AABC-ED2FD8F00E1A}"/>
              </a:ext>
            </a:extLst>
          </p:cNvPr>
          <p:cNvSpPr txBox="1"/>
          <p:nvPr/>
        </p:nvSpPr>
        <p:spPr>
          <a:xfrm>
            <a:off x="397414" y="4851355"/>
            <a:ext cx="3898824" cy="369332"/>
          </a:xfrm>
          <a:prstGeom prst="rect">
            <a:avLst/>
          </a:prstGeom>
          <a:noFill/>
        </p:spPr>
        <p:txBody>
          <a:bodyPr wrap="none" rtlCol="0">
            <a:spAutoFit/>
          </a:bodyPr>
          <a:lstStyle/>
          <a:p>
            <a:r>
              <a:rPr lang="en-US" dirty="0">
                <a:solidFill>
                  <a:srgbClr val="00B0F0"/>
                </a:solidFill>
                <a:latin typeface="Staatliches" pitchFamily="2" charset="0"/>
              </a:rPr>
              <a:t>Mean Absolute Error for Severity analysis</a:t>
            </a:r>
          </a:p>
        </p:txBody>
      </p:sp>
      <p:pic>
        <p:nvPicPr>
          <p:cNvPr id="3" name="Picture 2" descr="A picture containing text, clock, watch&#10;&#10;Description automatically generated">
            <a:extLst>
              <a:ext uri="{FF2B5EF4-FFF2-40B4-BE49-F238E27FC236}">
                <a16:creationId xmlns:a16="http://schemas.microsoft.com/office/drawing/2014/main" id="{1C17A5DE-57F0-6544-875B-5A9FCB2BE091}"/>
              </a:ext>
            </a:extLst>
          </p:cNvPr>
          <p:cNvPicPr>
            <a:picLocks noChangeAspect="1"/>
          </p:cNvPicPr>
          <p:nvPr/>
        </p:nvPicPr>
        <p:blipFill>
          <a:blip r:embed="rId2"/>
          <a:stretch>
            <a:fillRect/>
          </a:stretch>
        </p:blipFill>
        <p:spPr>
          <a:xfrm>
            <a:off x="1246539" y="5241079"/>
            <a:ext cx="1836399" cy="638953"/>
          </a:xfrm>
          <a:prstGeom prst="rect">
            <a:avLst/>
          </a:prstGeom>
        </p:spPr>
      </p:pic>
      <p:pic>
        <p:nvPicPr>
          <p:cNvPr id="5" name="Picture 4" descr="Text&#10;&#10;Description automatically generated">
            <a:extLst>
              <a:ext uri="{FF2B5EF4-FFF2-40B4-BE49-F238E27FC236}">
                <a16:creationId xmlns:a16="http://schemas.microsoft.com/office/drawing/2014/main" id="{1A1FB2D2-D0D6-D84D-B22E-4A9DCB02D72C}"/>
              </a:ext>
            </a:extLst>
          </p:cNvPr>
          <p:cNvPicPr>
            <a:picLocks noChangeAspect="1"/>
          </p:cNvPicPr>
          <p:nvPr/>
        </p:nvPicPr>
        <p:blipFill>
          <a:blip r:embed="rId3"/>
          <a:stretch>
            <a:fillRect/>
          </a:stretch>
        </p:blipFill>
        <p:spPr>
          <a:xfrm>
            <a:off x="525293" y="1797545"/>
            <a:ext cx="2190345" cy="1269009"/>
          </a:xfrm>
          <a:prstGeom prst="rect">
            <a:avLst/>
          </a:prstGeom>
        </p:spPr>
      </p:pic>
      <p:pic>
        <p:nvPicPr>
          <p:cNvPr id="21" name="Picture 20">
            <a:extLst>
              <a:ext uri="{FF2B5EF4-FFF2-40B4-BE49-F238E27FC236}">
                <a16:creationId xmlns:a16="http://schemas.microsoft.com/office/drawing/2014/main" id="{054C73C3-3A46-2747-9BA7-284C9A66F0EB}"/>
              </a:ext>
            </a:extLst>
          </p:cNvPr>
          <p:cNvPicPr>
            <a:picLocks noChangeAspect="1"/>
          </p:cNvPicPr>
          <p:nvPr/>
        </p:nvPicPr>
        <p:blipFill>
          <a:blip r:embed="rId4"/>
          <a:stretch>
            <a:fillRect/>
          </a:stretch>
        </p:blipFill>
        <p:spPr>
          <a:xfrm>
            <a:off x="2288277" y="2807455"/>
            <a:ext cx="2280137" cy="1200329"/>
          </a:xfrm>
          <a:prstGeom prst="rect">
            <a:avLst/>
          </a:prstGeom>
        </p:spPr>
      </p:pic>
      <p:sp>
        <p:nvSpPr>
          <p:cNvPr id="22" name="TextBox 21">
            <a:extLst>
              <a:ext uri="{FF2B5EF4-FFF2-40B4-BE49-F238E27FC236}">
                <a16:creationId xmlns:a16="http://schemas.microsoft.com/office/drawing/2014/main" id="{6D6E1F71-B579-4B42-B9D1-0C29F9B1E1EA}"/>
              </a:ext>
            </a:extLst>
          </p:cNvPr>
          <p:cNvSpPr txBox="1"/>
          <p:nvPr/>
        </p:nvSpPr>
        <p:spPr>
          <a:xfrm>
            <a:off x="4957224" y="1576693"/>
            <a:ext cx="7056227" cy="4154984"/>
          </a:xfrm>
          <a:prstGeom prst="rect">
            <a:avLst/>
          </a:prstGeom>
          <a:noFill/>
        </p:spPr>
        <p:txBody>
          <a:bodyPr wrap="none" rtlCol="0">
            <a:spAutoFit/>
          </a:bodyPr>
          <a:lstStyle/>
          <a:p>
            <a:r>
              <a:rPr lang="en-US" sz="2200" dirty="0">
                <a:solidFill>
                  <a:srgbClr val="00B0F0"/>
                </a:solidFill>
                <a:latin typeface="Staatliches" pitchFamily="2" charset="0"/>
              </a:rPr>
              <a:t>I will compare or analyze:</a:t>
            </a:r>
          </a:p>
          <a:p>
            <a:pPr marL="285750" indent="-285750">
              <a:buFont typeface="Arial" panose="020B0604020202020204" pitchFamily="34" charset="0"/>
              <a:buChar char="•"/>
            </a:pPr>
            <a:r>
              <a:rPr lang="en-US" sz="2200" dirty="0"/>
              <a:t>Effectiveness with EBR vs Saccades (multimodal)</a:t>
            </a:r>
          </a:p>
          <a:p>
            <a:pPr marL="285750" indent="-285750">
              <a:buFont typeface="Arial" panose="020B0604020202020204" pitchFamily="34" charset="0"/>
              <a:buChar char="•"/>
            </a:pPr>
            <a:r>
              <a:rPr lang="en-US" sz="2200" dirty="0"/>
              <a:t>With and without ensembles</a:t>
            </a:r>
          </a:p>
          <a:p>
            <a:pPr marL="285750" indent="-285750">
              <a:buFont typeface="Arial" panose="020B0604020202020204" pitchFamily="34" charset="0"/>
              <a:buChar char="•"/>
            </a:pPr>
            <a:r>
              <a:rPr lang="en-US" sz="2200" dirty="0"/>
              <a:t>These symptoms against other PD symptoms in Literature</a:t>
            </a:r>
          </a:p>
          <a:p>
            <a:pPr marL="285750" indent="-285750">
              <a:buFont typeface="Arial" panose="020B0604020202020204" pitchFamily="34" charset="0"/>
              <a:buChar char="•"/>
            </a:pPr>
            <a:r>
              <a:rPr lang="en-US" sz="2200" dirty="0"/>
              <a:t>This model vs other PD diagnosis in Literature</a:t>
            </a:r>
          </a:p>
          <a:p>
            <a:pPr marL="285750" indent="-285750">
              <a:buFont typeface="Arial" panose="020B0604020202020204" pitchFamily="34" charset="0"/>
              <a:buChar char="•"/>
            </a:pPr>
            <a:r>
              <a:rPr lang="en-US" sz="2200" dirty="0"/>
              <a:t>This model vs other PD Severity analysis in Literature</a:t>
            </a:r>
          </a:p>
          <a:p>
            <a:pPr marL="285750" indent="-285750">
              <a:buFont typeface="Arial" panose="020B0604020202020204" pitchFamily="34" charset="0"/>
              <a:buChar char="•"/>
            </a:pPr>
            <a:r>
              <a:rPr lang="en-US" sz="2200" dirty="0"/>
              <a:t>Length of diagnosis against other methods in in Literature</a:t>
            </a:r>
          </a:p>
          <a:p>
            <a:pPr marL="285750" indent="-285750">
              <a:buFont typeface="Arial" panose="020B0604020202020204" pitchFamily="34" charset="0"/>
              <a:buChar char="•"/>
            </a:pPr>
            <a:r>
              <a:rPr lang="en-US" sz="2200" dirty="0"/>
              <a:t>Effectiveness with and without augmentation</a:t>
            </a:r>
          </a:p>
          <a:p>
            <a:pPr marL="285750" indent="-285750">
              <a:buFont typeface="Arial" panose="020B0604020202020204" pitchFamily="34" charset="0"/>
              <a:buChar char="•"/>
            </a:pPr>
            <a:r>
              <a:rPr lang="en-US" sz="2200" dirty="0"/>
              <a:t>Effectiveness at various PD stages</a:t>
            </a:r>
          </a:p>
          <a:p>
            <a:pPr marL="285750" indent="-285750">
              <a:buFont typeface="Arial" panose="020B0604020202020204" pitchFamily="34" charset="0"/>
              <a:buChar char="•"/>
            </a:pPr>
            <a:r>
              <a:rPr lang="en-US" sz="2200" dirty="0"/>
              <a:t>Weight of certain features in correct diagnosis</a:t>
            </a:r>
          </a:p>
          <a:p>
            <a:pPr marL="285750" indent="-285750">
              <a:buFont typeface="Arial" panose="020B0604020202020204" pitchFamily="34" charset="0"/>
              <a:buChar char="•"/>
            </a:pPr>
            <a:endParaRPr lang="en-US" sz="2200" dirty="0"/>
          </a:p>
          <a:p>
            <a:pPr marL="285750" indent="-285750">
              <a:buFont typeface="Arial" panose="020B0604020202020204" pitchFamily="34" charset="0"/>
              <a:buChar char="•"/>
            </a:pPr>
            <a:endParaRPr lang="en-US" sz="2200" dirty="0"/>
          </a:p>
        </p:txBody>
      </p:sp>
      <p:pic>
        <p:nvPicPr>
          <p:cNvPr id="27" name="Picture 2">
            <a:extLst>
              <a:ext uri="{FF2B5EF4-FFF2-40B4-BE49-F238E27FC236}">
                <a16:creationId xmlns:a16="http://schemas.microsoft.com/office/drawing/2014/main" id="{631C1CC0-577D-E949-B0F5-F3158FD11CE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72723" y="5114004"/>
            <a:ext cx="1542599" cy="1281142"/>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9">
            <a:extLst>
              <a:ext uri="{FF2B5EF4-FFF2-40B4-BE49-F238E27FC236}">
                <a16:creationId xmlns:a16="http://schemas.microsoft.com/office/drawing/2014/main" id="{27674A85-A629-BB4A-9586-181C9F3412C7}"/>
              </a:ext>
            </a:extLst>
          </p:cNvPr>
          <p:cNvPicPr>
            <a:picLocks noChangeAspect="1"/>
          </p:cNvPicPr>
          <p:nvPr/>
        </p:nvPicPr>
        <p:blipFill>
          <a:blip r:embed="rId6"/>
          <a:stretch>
            <a:fillRect/>
          </a:stretch>
        </p:blipFill>
        <p:spPr>
          <a:xfrm>
            <a:off x="9179162" y="5102214"/>
            <a:ext cx="1542600" cy="1304722"/>
          </a:xfrm>
          <a:prstGeom prst="rect">
            <a:avLst/>
          </a:prstGeom>
        </p:spPr>
      </p:pic>
    </p:spTree>
    <p:extLst>
      <p:ext uri="{BB962C8B-B14F-4D97-AF65-F5344CB8AC3E}">
        <p14:creationId xmlns:p14="http://schemas.microsoft.com/office/powerpoint/2010/main" val="42445424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Google Shape;2475;p42">
            <a:extLst>
              <a:ext uri="{FF2B5EF4-FFF2-40B4-BE49-F238E27FC236}">
                <a16:creationId xmlns:a16="http://schemas.microsoft.com/office/drawing/2014/main" id="{ECB3250F-8C44-554B-8518-0E98E73EF1D1}"/>
              </a:ext>
            </a:extLst>
          </p:cNvPr>
          <p:cNvSpPr txBox="1">
            <a:spLocks/>
          </p:cNvSpPr>
          <p:nvPr/>
        </p:nvSpPr>
        <p:spPr>
          <a:xfrm>
            <a:off x="415476" y="2208179"/>
            <a:ext cx="3317132" cy="2775767"/>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CBF4A"/>
              </a:buClr>
              <a:buSzPts val="3600"/>
              <a:buFont typeface="Staatliches"/>
              <a:buNone/>
              <a:defRPr sz="5400" b="0" i="0" u="none" strike="noStrike" cap="none">
                <a:solidFill>
                  <a:schemeClr val="accent3"/>
                </a:solidFill>
                <a:latin typeface="Staatliches"/>
                <a:ea typeface="Staatliches"/>
                <a:cs typeface="Staatliches"/>
                <a:sym typeface="Staatliches"/>
              </a:defRPr>
            </a:lvl1pPr>
            <a:lvl2pPr marR="0" lvl="1" algn="ctr" rtl="0">
              <a:lnSpc>
                <a:spcPct val="100000"/>
              </a:lnSpc>
              <a:spcBef>
                <a:spcPts val="0"/>
              </a:spcBef>
              <a:spcAft>
                <a:spcPts val="0"/>
              </a:spcAft>
              <a:buClr>
                <a:srgbClr val="FCBF4A"/>
              </a:buClr>
              <a:buSzPts val="5200"/>
              <a:buFont typeface="Josefin Sans"/>
              <a:buNone/>
              <a:defRPr sz="5200" b="1" i="0" u="none" strike="noStrike" cap="none">
                <a:solidFill>
                  <a:srgbClr val="FCBF4A"/>
                </a:solidFill>
                <a:latin typeface="Josefin Sans"/>
                <a:ea typeface="Josefin Sans"/>
                <a:cs typeface="Josefin Sans"/>
                <a:sym typeface="Josefin Sans"/>
              </a:defRPr>
            </a:lvl2pPr>
            <a:lvl3pPr marR="0" lvl="2" algn="ctr" rtl="0">
              <a:lnSpc>
                <a:spcPct val="100000"/>
              </a:lnSpc>
              <a:spcBef>
                <a:spcPts val="0"/>
              </a:spcBef>
              <a:spcAft>
                <a:spcPts val="0"/>
              </a:spcAft>
              <a:buClr>
                <a:srgbClr val="FCBF4A"/>
              </a:buClr>
              <a:buSzPts val="5200"/>
              <a:buFont typeface="Josefin Sans"/>
              <a:buNone/>
              <a:defRPr sz="5200" b="1" i="0" u="none" strike="noStrike" cap="none">
                <a:solidFill>
                  <a:srgbClr val="FCBF4A"/>
                </a:solidFill>
                <a:latin typeface="Josefin Sans"/>
                <a:ea typeface="Josefin Sans"/>
                <a:cs typeface="Josefin Sans"/>
                <a:sym typeface="Josefin Sans"/>
              </a:defRPr>
            </a:lvl3pPr>
            <a:lvl4pPr marR="0" lvl="3" algn="ctr" rtl="0">
              <a:lnSpc>
                <a:spcPct val="100000"/>
              </a:lnSpc>
              <a:spcBef>
                <a:spcPts val="0"/>
              </a:spcBef>
              <a:spcAft>
                <a:spcPts val="0"/>
              </a:spcAft>
              <a:buClr>
                <a:srgbClr val="FCBF4A"/>
              </a:buClr>
              <a:buSzPts val="5200"/>
              <a:buFont typeface="Josefin Sans"/>
              <a:buNone/>
              <a:defRPr sz="5200" b="1" i="0" u="none" strike="noStrike" cap="none">
                <a:solidFill>
                  <a:srgbClr val="FCBF4A"/>
                </a:solidFill>
                <a:latin typeface="Josefin Sans"/>
                <a:ea typeface="Josefin Sans"/>
                <a:cs typeface="Josefin Sans"/>
                <a:sym typeface="Josefin Sans"/>
              </a:defRPr>
            </a:lvl4pPr>
            <a:lvl5pPr marR="0" lvl="4" algn="ctr" rtl="0">
              <a:lnSpc>
                <a:spcPct val="100000"/>
              </a:lnSpc>
              <a:spcBef>
                <a:spcPts val="0"/>
              </a:spcBef>
              <a:spcAft>
                <a:spcPts val="0"/>
              </a:spcAft>
              <a:buClr>
                <a:srgbClr val="FCBF4A"/>
              </a:buClr>
              <a:buSzPts val="5200"/>
              <a:buFont typeface="Josefin Sans"/>
              <a:buNone/>
              <a:defRPr sz="5200" b="1" i="0" u="none" strike="noStrike" cap="none">
                <a:solidFill>
                  <a:srgbClr val="FCBF4A"/>
                </a:solidFill>
                <a:latin typeface="Josefin Sans"/>
                <a:ea typeface="Josefin Sans"/>
                <a:cs typeface="Josefin Sans"/>
                <a:sym typeface="Josefin Sans"/>
              </a:defRPr>
            </a:lvl5pPr>
            <a:lvl6pPr marR="0" lvl="5" algn="ctr" rtl="0">
              <a:lnSpc>
                <a:spcPct val="100000"/>
              </a:lnSpc>
              <a:spcBef>
                <a:spcPts val="0"/>
              </a:spcBef>
              <a:spcAft>
                <a:spcPts val="0"/>
              </a:spcAft>
              <a:buClr>
                <a:srgbClr val="FCBF4A"/>
              </a:buClr>
              <a:buSzPts val="5200"/>
              <a:buFont typeface="Josefin Sans"/>
              <a:buNone/>
              <a:defRPr sz="5200" b="1" i="0" u="none" strike="noStrike" cap="none">
                <a:solidFill>
                  <a:srgbClr val="FCBF4A"/>
                </a:solidFill>
                <a:latin typeface="Josefin Sans"/>
                <a:ea typeface="Josefin Sans"/>
                <a:cs typeface="Josefin Sans"/>
                <a:sym typeface="Josefin Sans"/>
              </a:defRPr>
            </a:lvl6pPr>
            <a:lvl7pPr marR="0" lvl="6" algn="ctr" rtl="0">
              <a:lnSpc>
                <a:spcPct val="100000"/>
              </a:lnSpc>
              <a:spcBef>
                <a:spcPts val="0"/>
              </a:spcBef>
              <a:spcAft>
                <a:spcPts val="0"/>
              </a:spcAft>
              <a:buClr>
                <a:srgbClr val="FCBF4A"/>
              </a:buClr>
              <a:buSzPts val="5200"/>
              <a:buFont typeface="Josefin Sans"/>
              <a:buNone/>
              <a:defRPr sz="5200" b="1" i="0" u="none" strike="noStrike" cap="none">
                <a:solidFill>
                  <a:srgbClr val="FCBF4A"/>
                </a:solidFill>
                <a:latin typeface="Josefin Sans"/>
                <a:ea typeface="Josefin Sans"/>
                <a:cs typeface="Josefin Sans"/>
                <a:sym typeface="Josefin Sans"/>
              </a:defRPr>
            </a:lvl7pPr>
            <a:lvl8pPr marR="0" lvl="7" algn="ctr" rtl="0">
              <a:lnSpc>
                <a:spcPct val="100000"/>
              </a:lnSpc>
              <a:spcBef>
                <a:spcPts val="0"/>
              </a:spcBef>
              <a:spcAft>
                <a:spcPts val="0"/>
              </a:spcAft>
              <a:buClr>
                <a:srgbClr val="FCBF4A"/>
              </a:buClr>
              <a:buSzPts val="5200"/>
              <a:buFont typeface="Josefin Sans"/>
              <a:buNone/>
              <a:defRPr sz="5200" b="1" i="0" u="none" strike="noStrike" cap="none">
                <a:solidFill>
                  <a:srgbClr val="FCBF4A"/>
                </a:solidFill>
                <a:latin typeface="Josefin Sans"/>
                <a:ea typeface="Josefin Sans"/>
                <a:cs typeface="Josefin Sans"/>
                <a:sym typeface="Josefin Sans"/>
              </a:defRPr>
            </a:lvl8pPr>
            <a:lvl9pPr marR="0" lvl="8" algn="ctr" rtl="0">
              <a:lnSpc>
                <a:spcPct val="100000"/>
              </a:lnSpc>
              <a:spcBef>
                <a:spcPts val="0"/>
              </a:spcBef>
              <a:spcAft>
                <a:spcPts val="0"/>
              </a:spcAft>
              <a:buClr>
                <a:srgbClr val="FCBF4A"/>
              </a:buClr>
              <a:buSzPts val="5200"/>
              <a:buFont typeface="Josefin Sans"/>
              <a:buNone/>
              <a:defRPr sz="5200" b="1" i="0" u="none" strike="noStrike" cap="none">
                <a:solidFill>
                  <a:srgbClr val="FCBF4A"/>
                </a:solidFill>
                <a:latin typeface="Josefin Sans"/>
                <a:ea typeface="Josefin Sans"/>
                <a:cs typeface="Josefin Sans"/>
                <a:sym typeface="Josefin Sans"/>
              </a:defRPr>
            </a:lvl9pPr>
          </a:lstStyle>
          <a:p>
            <a:pPr algn="ctr"/>
            <a:r>
              <a:rPr lang="en" sz="4000" dirty="0">
                <a:solidFill>
                  <a:schemeClr val="tx1"/>
                </a:solidFill>
              </a:rPr>
              <a:t>Reflection</a:t>
            </a:r>
          </a:p>
          <a:p>
            <a:pPr algn="ctr"/>
            <a:r>
              <a:rPr lang="en-US" sz="4000" dirty="0">
                <a:solidFill>
                  <a:srgbClr val="00B0F0"/>
                </a:solidFill>
              </a:rPr>
              <a:t>Correlational</a:t>
            </a:r>
          </a:p>
          <a:p>
            <a:pPr algn="ctr"/>
            <a:r>
              <a:rPr lang="en-US" sz="4000" dirty="0">
                <a:solidFill>
                  <a:srgbClr val="00B0F0"/>
                </a:solidFill>
              </a:rPr>
              <a:t> Analysis</a:t>
            </a:r>
          </a:p>
          <a:p>
            <a:pPr algn="ctr"/>
            <a:endParaRPr lang="en-US" sz="4000" dirty="0">
              <a:solidFill>
                <a:schemeClr val="tx1"/>
              </a:solidFill>
            </a:endParaRPr>
          </a:p>
        </p:txBody>
      </p:sp>
      <p:grpSp>
        <p:nvGrpSpPr>
          <p:cNvPr id="10" name="Group 9">
            <a:extLst>
              <a:ext uri="{FF2B5EF4-FFF2-40B4-BE49-F238E27FC236}">
                <a16:creationId xmlns:a16="http://schemas.microsoft.com/office/drawing/2014/main" id="{D8A4A686-8CB2-6A58-DFD8-34D6B150C443}"/>
              </a:ext>
            </a:extLst>
          </p:cNvPr>
          <p:cNvGrpSpPr/>
          <p:nvPr/>
        </p:nvGrpSpPr>
        <p:grpSpPr>
          <a:xfrm>
            <a:off x="197223" y="174812"/>
            <a:ext cx="11799792" cy="6510616"/>
            <a:chOff x="147917" y="131109"/>
            <a:chExt cx="8849844" cy="4882962"/>
          </a:xfrm>
        </p:grpSpPr>
        <p:sp>
          <p:nvSpPr>
            <p:cNvPr id="8" name="Rectangle 7">
              <a:extLst>
                <a:ext uri="{FF2B5EF4-FFF2-40B4-BE49-F238E27FC236}">
                  <a16:creationId xmlns:a16="http://schemas.microsoft.com/office/drawing/2014/main" id="{ED44A467-FFA5-A8F7-5245-90889B342BD5}"/>
                </a:ext>
              </a:extLst>
            </p:cNvPr>
            <p:cNvSpPr/>
            <p:nvPr/>
          </p:nvSpPr>
          <p:spPr>
            <a:xfrm>
              <a:off x="147917" y="131109"/>
              <a:ext cx="8849844" cy="488296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9" name="Rectangle 8">
              <a:extLst>
                <a:ext uri="{FF2B5EF4-FFF2-40B4-BE49-F238E27FC236}">
                  <a16:creationId xmlns:a16="http://schemas.microsoft.com/office/drawing/2014/main" id="{F506A8E0-CDCB-0001-0BFE-4E938C14B339}"/>
                </a:ext>
              </a:extLst>
            </p:cNvPr>
            <p:cNvSpPr/>
            <p:nvPr/>
          </p:nvSpPr>
          <p:spPr>
            <a:xfrm>
              <a:off x="227759" y="223557"/>
              <a:ext cx="8690160" cy="469806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sp>
        <p:nvSpPr>
          <p:cNvPr id="15" name="Google Shape;2475;p42">
            <a:extLst>
              <a:ext uri="{FF2B5EF4-FFF2-40B4-BE49-F238E27FC236}">
                <a16:creationId xmlns:a16="http://schemas.microsoft.com/office/drawing/2014/main" id="{0EAB5FAC-0AF2-5643-8AB6-E222BC19E20E}"/>
              </a:ext>
            </a:extLst>
          </p:cNvPr>
          <p:cNvSpPr txBox="1">
            <a:spLocks/>
          </p:cNvSpPr>
          <p:nvPr/>
        </p:nvSpPr>
        <p:spPr>
          <a:xfrm>
            <a:off x="3988339" y="1671131"/>
            <a:ext cx="7752945" cy="6625630"/>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CBF4A"/>
              </a:buClr>
              <a:buSzPts val="3600"/>
              <a:buFont typeface="Staatliches"/>
              <a:buNone/>
              <a:defRPr sz="5400" b="0" i="0" u="none" strike="noStrike" cap="none">
                <a:solidFill>
                  <a:schemeClr val="accent3"/>
                </a:solidFill>
                <a:latin typeface="Staatliches"/>
                <a:ea typeface="Staatliches"/>
                <a:cs typeface="Staatliches"/>
                <a:sym typeface="Staatliches"/>
              </a:defRPr>
            </a:lvl1pPr>
            <a:lvl2pPr marR="0" lvl="1" algn="ctr" rtl="0">
              <a:lnSpc>
                <a:spcPct val="100000"/>
              </a:lnSpc>
              <a:spcBef>
                <a:spcPts val="0"/>
              </a:spcBef>
              <a:spcAft>
                <a:spcPts val="0"/>
              </a:spcAft>
              <a:buClr>
                <a:srgbClr val="FCBF4A"/>
              </a:buClr>
              <a:buSzPts val="5200"/>
              <a:buFont typeface="Josefin Sans"/>
              <a:buNone/>
              <a:defRPr sz="5200" b="1" i="0" u="none" strike="noStrike" cap="none">
                <a:solidFill>
                  <a:srgbClr val="FCBF4A"/>
                </a:solidFill>
                <a:latin typeface="Josefin Sans"/>
                <a:ea typeface="Josefin Sans"/>
                <a:cs typeface="Josefin Sans"/>
                <a:sym typeface="Josefin Sans"/>
              </a:defRPr>
            </a:lvl2pPr>
            <a:lvl3pPr marR="0" lvl="2" algn="ctr" rtl="0">
              <a:lnSpc>
                <a:spcPct val="100000"/>
              </a:lnSpc>
              <a:spcBef>
                <a:spcPts val="0"/>
              </a:spcBef>
              <a:spcAft>
                <a:spcPts val="0"/>
              </a:spcAft>
              <a:buClr>
                <a:srgbClr val="FCBF4A"/>
              </a:buClr>
              <a:buSzPts val="5200"/>
              <a:buFont typeface="Josefin Sans"/>
              <a:buNone/>
              <a:defRPr sz="5200" b="1" i="0" u="none" strike="noStrike" cap="none">
                <a:solidFill>
                  <a:srgbClr val="FCBF4A"/>
                </a:solidFill>
                <a:latin typeface="Josefin Sans"/>
                <a:ea typeface="Josefin Sans"/>
                <a:cs typeface="Josefin Sans"/>
                <a:sym typeface="Josefin Sans"/>
              </a:defRPr>
            </a:lvl3pPr>
            <a:lvl4pPr marR="0" lvl="3" algn="ctr" rtl="0">
              <a:lnSpc>
                <a:spcPct val="100000"/>
              </a:lnSpc>
              <a:spcBef>
                <a:spcPts val="0"/>
              </a:spcBef>
              <a:spcAft>
                <a:spcPts val="0"/>
              </a:spcAft>
              <a:buClr>
                <a:srgbClr val="FCBF4A"/>
              </a:buClr>
              <a:buSzPts val="5200"/>
              <a:buFont typeface="Josefin Sans"/>
              <a:buNone/>
              <a:defRPr sz="5200" b="1" i="0" u="none" strike="noStrike" cap="none">
                <a:solidFill>
                  <a:srgbClr val="FCBF4A"/>
                </a:solidFill>
                <a:latin typeface="Josefin Sans"/>
                <a:ea typeface="Josefin Sans"/>
                <a:cs typeface="Josefin Sans"/>
                <a:sym typeface="Josefin Sans"/>
              </a:defRPr>
            </a:lvl4pPr>
            <a:lvl5pPr marR="0" lvl="4" algn="ctr" rtl="0">
              <a:lnSpc>
                <a:spcPct val="100000"/>
              </a:lnSpc>
              <a:spcBef>
                <a:spcPts val="0"/>
              </a:spcBef>
              <a:spcAft>
                <a:spcPts val="0"/>
              </a:spcAft>
              <a:buClr>
                <a:srgbClr val="FCBF4A"/>
              </a:buClr>
              <a:buSzPts val="5200"/>
              <a:buFont typeface="Josefin Sans"/>
              <a:buNone/>
              <a:defRPr sz="5200" b="1" i="0" u="none" strike="noStrike" cap="none">
                <a:solidFill>
                  <a:srgbClr val="FCBF4A"/>
                </a:solidFill>
                <a:latin typeface="Josefin Sans"/>
                <a:ea typeface="Josefin Sans"/>
                <a:cs typeface="Josefin Sans"/>
                <a:sym typeface="Josefin Sans"/>
              </a:defRPr>
            </a:lvl5pPr>
            <a:lvl6pPr marR="0" lvl="5" algn="ctr" rtl="0">
              <a:lnSpc>
                <a:spcPct val="100000"/>
              </a:lnSpc>
              <a:spcBef>
                <a:spcPts val="0"/>
              </a:spcBef>
              <a:spcAft>
                <a:spcPts val="0"/>
              </a:spcAft>
              <a:buClr>
                <a:srgbClr val="FCBF4A"/>
              </a:buClr>
              <a:buSzPts val="5200"/>
              <a:buFont typeface="Josefin Sans"/>
              <a:buNone/>
              <a:defRPr sz="5200" b="1" i="0" u="none" strike="noStrike" cap="none">
                <a:solidFill>
                  <a:srgbClr val="FCBF4A"/>
                </a:solidFill>
                <a:latin typeface="Josefin Sans"/>
                <a:ea typeface="Josefin Sans"/>
                <a:cs typeface="Josefin Sans"/>
                <a:sym typeface="Josefin Sans"/>
              </a:defRPr>
            </a:lvl6pPr>
            <a:lvl7pPr marR="0" lvl="6" algn="ctr" rtl="0">
              <a:lnSpc>
                <a:spcPct val="100000"/>
              </a:lnSpc>
              <a:spcBef>
                <a:spcPts val="0"/>
              </a:spcBef>
              <a:spcAft>
                <a:spcPts val="0"/>
              </a:spcAft>
              <a:buClr>
                <a:srgbClr val="FCBF4A"/>
              </a:buClr>
              <a:buSzPts val="5200"/>
              <a:buFont typeface="Josefin Sans"/>
              <a:buNone/>
              <a:defRPr sz="5200" b="1" i="0" u="none" strike="noStrike" cap="none">
                <a:solidFill>
                  <a:srgbClr val="FCBF4A"/>
                </a:solidFill>
                <a:latin typeface="Josefin Sans"/>
                <a:ea typeface="Josefin Sans"/>
                <a:cs typeface="Josefin Sans"/>
                <a:sym typeface="Josefin Sans"/>
              </a:defRPr>
            </a:lvl7pPr>
            <a:lvl8pPr marR="0" lvl="7" algn="ctr" rtl="0">
              <a:lnSpc>
                <a:spcPct val="100000"/>
              </a:lnSpc>
              <a:spcBef>
                <a:spcPts val="0"/>
              </a:spcBef>
              <a:spcAft>
                <a:spcPts val="0"/>
              </a:spcAft>
              <a:buClr>
                <a:srgbClr val="FCBF4A"/>
              </a:buClr>
              <a:buSzPts val="5200"/>
              <a:buFont typeface="Josefin Sans"/>
              <a:buNone/>
              <a:defRPr sz="5200" b="1" i="0" u="none" strike="noStrike" cap="none">
                <a:solidFill>
                  <a:srgbClr val="FCBF4A"/>
                </a:solidFill>
                <a:latin typeface="Josefin Sans"/>
                <a:ea typeface="Josefin Sans"/>
                <a:cs typeface="Josefin Sans"/>
                <a:sym typeface="Josefin Sans"/>
              </a:defRPr>
            </a:lvl8pPr>
            <a:lvl9pPr marR="0" lvl="8" algn="ctr" rtl="0">
              <a:lnSpc>
                <a:spcPct val="100000"/>
              </a:lnSpc>
              <a:spcBef>
                <a:spcPts val="0"/>
              </a:spcBef>
              <a:spcAft>
                <a:spcPts val="0"/>
              </a:spcAft>
              <a:buClr>
                <a:srgbClr val="FCBF4A"/>
              </a:buClr>
              <a:buSzPts val="5200"/>
              <a:buFont typeface="Josefin Sans"/>
              <a:buNone/>
              <a:defRPr sz="5200" b="1" i="0" u="none" strike="noStrike" cap="none">
                <a:solidFill>
                  <a:srgbClr val="FCBF4A"/>
                </a:solidFill>
                <a:latin typeface="Josefin Sans"/>
                <a:ea typeface="Josefin Sans"/>
                <a:cs typeface="Josefin Sans"/>
                <a:sym typeface="Josefin Sans"/>
              </a:defRPr>
            </a:lvl9pPr>
          </a:lstStyle>
          <a:p>
            <a:pPr algn="ctr"/>
            <a:endParaRPr lang="en-US" sz="4000" dirty="0">
              <a:solidFill>
                <a:schemeClr val="tx1"/>
              </a:solidFill>
            </a:endParaRPr>
          </a:p>
          <a:p>
            <a:pPr algn="ctr"/>
            <a:r>
              <a:rPr lang="en-US" sz="4000" dirty="0">
                <a:solidFill>
                  <a:schemeClr val="tx1"/>
                </a:solidFill>
              </a:rPr>
              <a:t>Best method because:</a:t>
            </a:r>
          </a:p>
          <a:p>
            <a:pPr marL="571500" indent="-571500">
              <a:buFont typeface="Arial" panose="020B0604020202020204" pitchFamily="34" charset="0"/>
              <a:buChar char="•"/>
            </a:pPr>
            <a:r>
              <a:rPr lang="en-US" sz="2000" dirty="0">
                <a:solidFill>
                  <a:schemeClr val="tx1"/>
                </a:solidFill>
                <a:latin typeface="+mn-lt"/>
              </a:rPr>
              <a:t>Research question involves finding correlations between diagnosis and symptoms</a:t>
            </a:r>
          </a:p>
          <a:p>
            <a:pPr marL="571500" indent="-571500">
              <a:buFont typeface="Arial" panose="020B0604020202020204" pitchFamily="34" charset="0"/>
              <a:buChar char="•"/>
            </a:pPr>
            <a:r>
              <a:rPr lang="en-US" sz="2000" dirty="0">
                <a:solidFill>
                  <a:schemeClr val="tx1"/>
                </a:solidFill>
                <a:latin typeface="+mn-lt"/>
              </a:rPr>
              <a:t>Machine learning is essentially finding hidden correlations</a:t>
            </a:r>
          </a:p>
          <a:p>
            <a:pPr marL="571500" indent="-571500">
              <a:buFont typeface="Arial" panose="020B0604020202020204" pitchFamily="34" charset="0"/>
              <a:buChar char="•"/>
            </a:pPr>
            <a:r>
              <a:rPr lang="en-US" sz="1800" dirty="0">
                <a:solidFill>
                  <a:schemeClr val="tx1"/>
                </a:solidFill>
                <a:latin typeface="+mn-lt"/>
              </a:rPr>
              <a:t>Allows us to understand what features of the symptoms play a large role in determining diagnosis or severity (like saccade velocity, blink rate, blink spacing, etc..)</a:t>
            </a:r>
          </a:p>
          <a:p>
            <a:pPr marL="571500" indent="-571500">
              <a:buFont typeface="Arial" panose="020B0604020202020204" pitchFamily="34" charset="0"/>
              <a:buChar char="•"/>
            </a:pPr>
            <a:r>
              <a:rPr lang="en-US" sz="1800" dirty="0">
                <a:solidFill>
                  <a:schemeClr val="tx1"/>
                </a:solidFill>
                <a:latin typeface="+mn-lt"/>
              </a:rPr>
              <a:t>Is able to answer all parts of the research question</a:t>
            </a:r>
          </a:p>
          <a:p>
            <a:pPr marL="571500" indent="-571500">
              <a:buFont typeface="Arial" panose="020B0604020202020204" pitchFamily="34" charset="0"/>
              <a:buChar char="•"/>
            </a:pPr>
            <a:endParaRPr lang="en-US" sz="4000" dirty="0">
              <a:solidFill>
                <a:schemeClr val="tx1"/>
              </a:solidFill>
            </a:endParaRPr>
          </a:p>
          <a:p>
            <a:pPr algn="ctr"/>
            <a:r>
              <a:rPr lang="en-US" sz="4000" dirty="0">
                <a:solidFill>
                  <a:schemeClr val="tx1"/>
                </a:solidFill>
              </a:rPr>
              <a:t>Relates to research question because:</a:t>
            </a:r>
          </a:p>
          <a:p>
            <a:pPr marL="571500" indent="-571500">
              <a:buFont typeface="Arial" panose="020B0604020202020204" pitchFamily="34" charset="0"/>
              <a:buChar char="•"/>
            </a:pPr>
            <a:r>
              <a:rPr lang="en-US" sz="2000" dirty="0">
                <a:solidFill>
                  <a:schemeClr val="tx1"/>
                </a:solidFill>
                <a:latin typeface="+mn-lt"/>
              </a:rPr>
              <a:t>Provides information on how certain features of saccades and eye blink rate correlate to a positive/negative diagnosis and severity analysis</a:t>
            </a:r>
          </a:p>
          <a:p>
            <a:pPr marL="571500" indent="-571500">
              <a:buFont typeface="Arial" panose="020B0604020202020204" pitchFamily="34" charset="0"/>
              <a:buChar char="•"/>
            </a:pPr>
            <a:r>
              <a:rPr lang="en-US" sz="2000" dirty="0">
                <a:solidFill>
                  <a:schemeClr val="tx1"/>
                </a:solidFill>
                <a:latin typeface="+mn-lt"/>
              </a:rPr>
              <a:t>These symptoms are derived contactlessly (website or mobile phone)</a:t>
            </a:r>
          </a:p>
          <a:p>
            <a:pPr marL="571500" indent="-571500">
              <a:buFont typeface="Arial" panose="020B0604020202020204" pitchFamily="34" charset="0"/>
              <a:buChar char="•"/>
            </a:pPr>
            <a:r>
              <a:rPr lang="en-US" sz="2000" dirty="0">
                <a:solidFill>
                  <a:schemeClr val="tx1"/>
                </a:solidFill>
                <a:latin typeface="+mn-lt"/>
              </a:rPr>
              <a:t>Analyzing if the method is accurate and rapid</a:t>
            </a:r>
          </a:p>
          <a:p>
            <a:pPr marL="571500" indent="-571500">
              <a:buFont typeface="Arial" panose="020B0604020202020204" pitchFamily="34" charset="0"/>
              <a:buChar char="•"/>
            </a:pPr>
            <a:r>
              <a:rPr lang="en-US" sz="2000" dirty="0">
                <a:solidFill>
                  <a:schemeClr val="tx1"/>
                </a:solidFill>
                <a:latin typeface="+mn-lt"/>
              </a:rPr>
              <a:t>Conducting this on PD and healthy patients over the age of 40 </a:t>
            </a:r>
          </a:p>
          <a:p>
            <a:pPr marL="571500" indent="-571500">
              <a:buFont typeface="Arial" panose="020B0604020202020204" pitchFamily="34" charset="0"/>
              <a:buChar char="•"/>
            </a:pPr>
            <a:endParaRPr lang="en-US" sz="2000" dirty="0">
              <a:solidFill>
                <a:schemeClr val="tx1"/>
              </a:solidFill>
              <a:latin typeface="+mn-lt"/>
            </a:endParaRPr>
          </a:p>
          <a:p>
            <a:pPr marL="571500" indent="-571500">
              <a:buFont typeface="Arial" panose="020B0604020202020204" pitchFamily="34" charset="0"/>
              <a:buChar char="•"/>
            </a:pPr>
            <a:endParaRPr lang="en-US" sz="2000" dirty="0">
              <a:solidFill>
                <a:schemeClr val="tx1"/>
              </a:solidFill>
              <a:latin typeface="+mn-lt"/>
            </a:endParaRPr>
          </a:p>
          <a:p>
            <a:pPr algn="ctr"/>
            <a:endParaRPr lang="en-US" sz="4000" dirty="0">
              <a:solidFill>
                <a:schemeClr val="tx1"/>
              </a:solidFill>
            </a:endParaRPr>
          </a:p>
          <a:p>
            <a:pPr algn="ctr"/>
            <a:endParaRPr lang="en-US" sz="4000" dirty="0">
              <a:solidFill>
                <a:schemeClr val="tx1"/>
              </a:solidFill>
            </a:endParaRPr>
          </a:p>
        </p:txBody>
      </p:sp>
    </p:spTree>
    <p:extLst>
      <p:ext uri="{BB962C8B-B14F-4D97-AF65-F5344CB8AC3E}">
        <p14:creationId xmlns:p14="http://schemas.microsoft.com/office/powerpoint/2010/main" val="24084236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Google Shape;2475;p42">
            <a:extLst>
              <a:ext uri="{FF2B5EF4-FFF2-40B4-BE49-F238E27FC236}">
                <a16:creationId xmlns:a16="http://schemas.microsoft.com/office/drawing/2014/main" id="{ECB3250F-8C44-554B-8518-0E98E73EF1D1}"/>
              </a:ext>
            </a:extLst>
          </p:cNvPr>
          <p:cNvSpPr txBox="1">
            <a:spLocks/>
          </p:cNvSpPr>
          <p:nvPr/>
        </p:nvSpPr>
        <p:spPr>
          <a:xfrm>
            <a:off x="416351" y="529063"/>
            <a:ext cx="11471970" cy="1047630"/>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CBF4A"/>
              </a:buClr>
              <a:buSzPts val="3600"/>
              <a:buFont typeface="Staatliches"/>
              <a:buNone/>
              <a:defRPr sz="5400" b="0" i="0" u="none" strike="noStrike" cap="none">
                <a:solidFill>
                  <a:schemeClr val="accent3"/>
                </a:solidFill>
                <a:latin typeface="Staatliches"/>
                <a:ea typeface="Staatliches"/>
                <a:cs typeface="Staatliches"/>
                <a:sym typeface="Staatliches"/>
              </a:defRPr>
            </a:lvl1pPr>
            <a:lvl2pPr marR="0" lvl="1" algn="ctr" rtl="0">
              <a:lnSpc>
                <a:spcPct val="100000"/>
              </a:lnSpc>
              <a:spcBef>
                <a:spcPts val="0"/>
              </a:spcBef>
              <a:spcAft>
                <a:spcPts val="0"/>
              </a:spcAft>
              <a:buClr>
                <a:srgbClr val="FCBF4A"/>
              </a:buClr>
              <a:buSzPts val="5200"/>
              <a:buFont typeface="Josefin Sans"/>
              <a:buNone/>
              <a:defRPr sz="5200" b="1" i="0" u="none" strike="noStrike" cap="none">
                <a:solidFill>
                  <a:srgbClr val="FCBF4A"/>
                </a:solidFill>
                <a:latin typeface="Josefin Sans"/>
                <a:ea typeface="Josefin Sans"/>
                <a:cs typeface="Josefin Sans"/>
                <a:sym typeface="Josefin Sans"/>
              </a:defRPr>
            </a:lvl2pPr>
            <a:lvl3pPr marR="0" lvl="2" algn="ctr" rtl="0">
              <a:lnSpc>
                <a:spcPct val="100000"/>
              </a:lnSpc>
              <a:spcBef>
                <a:spcPts val="0"/>
              </a:spcBef>
              <a:spcAft>
                <a:spcPts val="0"/>
              </a:spcAft>
              <a:buClr>
                <a:srgbClr val="FCBF4A"/>
              </a:buClr>
              <a:buSzPts val="5200"/>
              <a:buFont typeface="Josefin Sans"/>
              <a:buNone/>
              <a:defRPr sz="5200" b="1" i="0" u="none" strike="noStrike" cap="none">
                <a:solidFill>
                  <a:srgbClr val="FCBF4A"/>
                </a:solidFill>
                <a:latin typeface="Josefin Sans"/>
                <a:ea typeface="Josefin Sans"/>
                <a:cs typeface="Josefin Sans"/>
                <a:sym typeface="Josefin Sans"/>
              </a:defRPr>
            </a:lvl3pPr>
            <a:lvl4pPr marR="0" lvl="3" algn="ctr" rtl="0">
              <a:lnSpc>
                <a:spcPct val="100000"/>
              </a:lnSpc>
              <a:spcBef>
                <a:spcPts val="0"/>
              </a:spcBef>
              <a:spcAft>
                <a:spcPts val="0"/>
              </a:spcAft>
              <a:buClr>
                <a:srgbClr val="FCBF4A"/>
              </a:buClr>
              <a:buSzPts val="5200"/>
              <a:buFont typeface="Josefin Sans"/>
              <a:buNone/>
              <a:defRPr sz="5200" b="1" i="0" u="none" strike="noStrike" cap="none">
                <a:solidFill>
                  <a:srgbClr val="FCBF4A"/>
                </a:solidFill>
                <a:latin typeface="Josefin Sans"/>
                <a:ea typeface="Josefin Sans"/>
                <a:cs typeface="Josefin Sans"/>
                <a:sym typeface="Josefin Sans"/>
              </a:defRPr>
            </a:lvl4pPr>
            <a:lvl5pPr marR="0" lvl="4" algn="ctr" rtl="0">
              <a:lnSpc>
                <a:spcPct val="100000"/>
              </a:lnSpc>
              <a:spcBef>
                <a:spcPts val="0"/>
              </a:spcBef>
              <a:spcAft>
                <a:spcPts val="0"/>
              </a:spcAft>
              <a:buClr>
                <a:srgbClr val="FCBF4A"/>
              </a:buClr>
              <a:buSzPts val="5200"/>
              <a:buFont typeface="Josefin Sans"/>
              <a:buNone/>
              <a:defRPr sz="5200" b="1" i="0" u="none" strike="noStrike" cap="none">
                <a:solidFill>
                  <a:srgbClr val="FCBF4A"/>
                </a:solidFill>
                <a:latin typeface="Josefin Sans"/>
                <a:ea typeface="Josefin Sans"/>
                <a:cs typeface="Josefin Sans"/>
                <a:sym typeface="Josefin Sans"/>
              </a:defRPr>
            </a:lvl5pPr>
            <a:lvl6pPr marR="0" lvl="5" algn="ctr" rtl="0">
              <a:lnSpc>
                <a:spcPct val="100000"/>
              </a:lnSpc>
              <a:spcBef>
                <a:spcPts val="0"/>
              </a:spcBef>
              <a:spcAft>
                <a:spcPts val="0"/>
              </a:spcAft>
              <a:buClr>
                <a:srgbClr val="FCBF4A"/>
              </a:buClr>
              <a:buSzPts val="5200"/>
              <a:buFont typeface="Josefin Sans"/>
              <a:buNone/>
              <a:defRPr sz="5200" b="1" i="0" u="none" strike="noStrike" cap="none">
                <a:solidFill>
                  <a:srgbClr val="FCBF4A"/>
                </a:solidFill>
                <a:latin typeface="Josefin Sans"/>
                <a:ea typeface="Josefin Sans"/>
                <a:cs typeface="Josefin Sans"/>
                <a:sym typeface="Josefin Sans"/>
              </a:defRPr>
            </a:lvl6pPr>
            <a:lvl7pPr marR="0" lvl="6" algn="ctr" rtl="0">
              <a:lnSpc>
                <a:spcPct val="100000"/>
              </a:lnSpc>
              <a:spcBef>
                <a:spcPts val="0"/>
              </a:spcBef>
              <a:spcAft>
                <a:spcPts val="0"/>
              </a:spcAft>
              <a:buClr>
                <a:srgbClr val="FCBF4A"/>
              </a:buClr>
              <a:buSzPts val="5200"/>
              <a:buFont typeface="Josefin Sans"/>
              <a:buNone/>
              <a:defRPr sz="5200" b="1" i="0" u="none" strike="noStrike" cap="none">
                <a:solidFill>
                  <a:srgbClr val="FCBF4A"/>
                </a:solidFill>
                <a:latin typeface="Josefin Sans"/>
                <a:ea typeface="Josefin Sans"/>
                <a:cs typeface="Josefin Sans"/>
                <a:sym typeface="Josefin Sans"/>
              </a:defRPr>
            </a:lvl7pPr>
            <a:lvl8pPr marR="0" lvl="7" algn="ctr" rtl="0">
              <a:lnSpc>
                <a:spcPct val="100000"/>
              </a:lnSpc>
              <a:spcBef>
                <a:spcPts val="0"/>
              </a:spcBef>
              <a:spcAft>
                <a:spcPts val="0"/>
              </a:spcAft>
              <a:buClr>
                <a:srgbClr val="FCBF4A"/>
              </a:buClr>
              <a:buSzPts val="5200"/>
              <a:buFont typeface="Josefin Sans"/>
              <a:buNone/>
              <a:defRPr sz="5200" b="1" i="0" u="none" strike="noStrike" cap="none">
                <a:solidFill>
                  <a:srgbClr val="FCBF4A"/>
                </a:solidFill>
                <a:latin typeface="Josefin Sans"/>
                <a:ea typeface="Josefin Sans"/>
                <a:cs typeface="Josefin Sans"/>
                <a:sym typeface="Josefin Sans"/>
              </a:defRPr>
            </a:lvl8pPr>
            <a:lvl9pPr marR="0" lvl="8" algn="ctr" rtl="0">
              <a:lnSpc>
                <a:spcPct val="100000"/>
              </a:lnSpc>
              <a:spcBef>
                <a:spcPts val="0"/>
              </a:spcBef>
              <a:spcAft>
                <a:spcPts val="0"/>
              </a:spcAft>
              <a:buClr>
                <a:srgbClr val="FCBF4A"/>
              </a:buClr>
              <a:buSzPts val="5200"/>
              <a:buFont typeface="Josefin Sans"/>
              <a:buNone/>
              <a:defRPr sz="5200" b="1" i="0" u="none" strike="noStrike" cap="none">
                <a:solidFill>
                  <a:srgbClr val="FCBF4A"/>
                </a:solidFill>
                <a:latin typeface="Josefin Sans"/>
                <a:ea typeface="Josefin Sans"/>
                <a:cs typeface="Josefin Sans"/>
                <a:sym typeface="Josefin Sans"/>
              </a:defRPr>
            </a:lvl9pPr>
          </a:lstStyle>
          <a:p>
            <a:pPr algn="ctr"/>
            <a:r>
              <a:rPr lang="en" sz="6400" dirty="0">
                <a:solidFill>
                  <a:schemeClr val="tx1"/>
                </a:solidFill>
              </a:rPr>
              <a:t>Select REFERENCES</a:t>
            </a:r>
            <a:endParaRPr lang="en-US" sz="6400" dirty="0">
              <a:solidFill>
                <a:schemeClr val="tx1"/>
              </a:solidFill>
            </a:endParaRPr>
          </a:p>
        </p:txBody>
      </p:sp>
      <p:grpSp>
        <p:nvGrpSpPr>
          <p:cNvPr id="10" name="Group 9">
            <a:extLst>
              <a:ext uri="{FF2B5EF4-FFF2-40B4-BE49-F238E27FC236}">
                <a16:creationId xmlns:a16="http://schemas.microsoft.com/office/drawing/2014/main" id="{D8A4A686-8CB2-6A58-DFD8-34D6B150C443}"/>
              </a:ext>
            </a:extLst>
          </p:cNvPr>
          <p:cNvGrpSpPr/>
          <p:nvPr/>
        </p:nvGrpSpPr>
        <p:grpSpPr>
          <a:xfrm>
            <a:off x="197223" y="174812"/>
            <a:ext cx="11799792" cy="6510616"/>
            <a:chOff x="147917" y="131109"/>
            <a:chExt cx="8849844" cy="4882962"/>
          </a:xfrm>
        </p:grpSpPr>
        <p:sp>
          <p:nvSpPr>
            <p:cNvPr id="8" name="Rectangle 7">
              <a:extLst>
                <a:ext uri="{FF2B5EF4-FFF2-40B4-BE49-F238E27FC236}">
                  <a16:creationId xmlns:a16="http://schemas.microsoft.com/office/drawing/2014/main" id="{ED44A467-FFA5-A8F7-5245-90889B342BD5}"/>
                </a:ext>
              </a:extLst>
            </p:cNvPr>
            <p:cNvSpPr/>
            <p:nvPr/>
          </p:nvSpPr>
          <p:spPr>
            <a:xfrm>
              <a:off x="147917" y="131109"/>
              <a:ext cx="8849844" cy="488296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9" name="Rectangle 8">
              <a:extLst>
                <a:ext uri="{FF2B5EF4-FFF2-40B4-BE49-F238E27FC236}">
                  <a16:creationId xmlns:a16="http://schemas.microsoft.com/office/drawing/2014/main" id="{F506A8E0-CDCB-0001-0BFE-4E938C14B339}"/>
                </a:ext>
              </a:extLst>
            </p:cNvPr>
            <p:cNvSpPr/>
            <p:nvPr/>
          </p:nvSpPr>
          <p:spPr>
            <a:xfrm>
              <a:off x="227759" y="223557"/>
              <a:ext cx="8690160" cy="469806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sp>
        <p:nvSpPr>
          <p:cNvPr id="3" name="TextBox 2">
            <a:extLst>
              <a:ext uri="{FF2B5EF4-FFF2-40B4-BE49-F238E27FC236}">
                <a16:creationId xmlns:a16="http://schemas.microsoft.com/office/drawing/2014/main" id="{FC006EAE-0051-62A8-1B90-5CCB142F76FB}"/>
              </a:ext>
            </a:extLst>
          </p:cNvPr>
          <p:cNvSpPr txBox="1"/>
          <p:nvPr/>
        </p:nvSpPr>
        <p:spPr>
          <a:xfrm>
            <a:off x="358896" y="1619956"/>
            <a:ext cx="11474207" cy="4708981"/>
          </a:xfrm>
          <a:prstGeom prst="rect">
            <a:avLst/>
          </a:prstGeom>
          <a:noFill/>
        </p:spPr>
        <p:txBody>
          <a:bodyPr wrap="square">
            <a:spAutoFit/>
          </a:bodyPr>
          <a:lstStyle/>
          <a:p>
            <a:pPr marL="171450" indent="-57150" rtl="0">
              <a:spcBef>
                <a:spcPts val="0"/>
              </a:spcBef>
              <a:spcAft>
                <a:spcPts val="0"/>
              </a:spcAft>
            </a:pPr>
            <a:r>
              <a:rPr lang="en-US" sz="1200" b="0" i="0" u="none" strike="noStrike" dirty="0">
                <a:effectLst/>
                <a:latin typeface="Times New Roman" panose="02020603050405020304" pitchFamily="18" charset="0"/>
              </a:rPr>
              <a:t>[1] L. Shen, “Gut, oral and nasal microbiota and Parkinson's disease,” Microbial Cell Factories, vol. 19, no. 1, 2020.</a:t>
            </a:r>
            <a:endParaRPr lang="en-US" sz="1200" b="0" dirty="0">
              <a:effectLst/>
            </a:endParaRPr>
          </a:p>
          <a:p>
            <a:pPr marL="171450" indent="-57150" rtl="0">
              <a:spcBef>
                <a:spcPts val="0"/>
              </a:spcBef>
              <a:spcAft>
                <a:spcPts val="0"/>
              </a:spcAft>
            </a:pPr>
            <a:r>
              <a:rPr lang="en-US" sz="1200" b="0" i="0" u="none" strike="noStrike" dirty="0">
                <a:effectLst/>
                <a:latin typeface="Times New Roman" panose="02020603050405020304" pitchFamily="18" charset="0"/>
              </a:rPr>
              <a:t>[2] L. D. </a:t>
            </a:r>
            <a:r>
              <a:rPr lang="en-US" sz="1200" b="0" i="0" u="none" strike="noStrike" dirty="0" err="1">
                <a:effectLst/>
                <a:latin typeface="Times New Roman" panose="02020603050405020304" pitchFamily="18" charset="0"/>
              </a:rPr>
              <a:t>Zerden</a:t>
            </a:r>
            <a:r>
              <a:rPr lang="en-US" sz="1200" b="0" i="0" u="none" strike="noStrike" dirty="0">
                <a:effectLst/>
                <a:latin typeface="Times New Roman" panose="02020603050405020304" pitchFamily="18" charset="0"/>
              </a:rPr>
              <a:t>, T. Guan, J. </a:t>
            </a:r>
            <a:r>
              <a:rPr lang="en-US" sz="1200" b="0" i="0" u="none" strike="noStrike" dirty="0" err="1">
                <a:effectLst/>
                <a:latin typeface="Times New Roman" panose="02020603050405020304" pitchFamily="18" charset="0"/>
              </a:rPr>
              <a:t>Shurer</a:t>
            </a:r>
            <a:r>
              <a:rPr lang="en-US" sz="1200" b="0" i="0" u="none" strike="noStrike" dirty="0">
                <a:effectLst/>
                <a:latin typeface="Times New Roman" panose="02020603050405020304" pitchFamily="18" charset="0"/>
              </a:rPr>
              <a:t>, L. </a:t>
            </a:r>
            <a:r>
              <a:rPr lang="en-US" sz="1200" b="0" i="0" u="none" strike="noStrike" dirty="0" err="1">
                <a:effectLst/>
                <a:latin typeface="Times New Roman" panose="02020603050405020304" pitchFamily="18" charset="0"/>
              </a:rPr>
              <a:t>Kreitzer</a:t>
            </a:r>
            <a:r>
              <a:rPr lang="en-US" sz="1200" b="0" i="0" u="none" strike="noStrike" dirty="0">
                <a:effectLst/>
                <a:latin typeface="Times New Roman" panose="02020603050405020304" pitchFamily="18" charset="0"/>
              </a:rPr>
              <a:t>, and E. Book, “Social work, Parkinson's disease care, and covid-19,” Social Work in Health Care, vol. 61, no. 3, pp. 139–157, 2022.</a:t>
            </a:r>
            <a:endParaRPr lang="en-US" sz="1200" b="0" dirty="0">
              <a:effectLst/>
            </a:endParaRPr>
          </a:p>
          <a:p>
            <a:pPr marL="171450" indent="-57150" rtl="0">
              <a:spcBef>
                <a:spcPts val="0"/>
              </a:spcBef>
              <a:spcAft>
                <a:spcPts val="0"/>
              </a:spcAft>
            </a:pPr>
            <a:r>
              <a:rPr lang="en-US" sz="1200" b="0" i="0" u="none" strike="noStrike" dirty="0">
                <a:effectLst/>
                <a:latin typeface="Times New Roman" panose="02020603050405020304" pitchFamily="18" charset="0"/>
              </a:rPr>
              <a:t>[3] M. </a:t>
            </a:r>
            <a:r>
              <a:rPr lang="en-US" sz="1200" b="0" i="0" u="none" strike="noStrike" dirty="0" err="1">
                <a:effectLst/>
                <a:latin typeface="Times New Roman" panose="02020603050405020304" pitchFamily="18" charset="0"/>
              </a:rPr>
              <a:t>Öberg</a:t>
            </a:r>
            <a:r>
              <a:rPr lang="en-US" sz="1200" b="0" i="0" u="none" strike="noStrike" dirty="0">
                <a:effectLst/>
                <a:latin typeface="Times New Roman" panose="02020603050405020304" pitchFamily="18" charset="0"/>
              </a:rPr>
              <a:t>, I. Fabrik, D. </a:t>
            </a:r>
            <a:r>
              <a:rPr lang="en-US" sz="1200" b="0" i="0" u="none" strike="noStrike" dirty="0" err="1">
                <a:effectLst/>
                <a:latin typeface="Times New Roman" panose="02020603050405020304" pitchFamily="18" charset="0"/>
              </a:rPr>
              <a:t>Fabrikova</a:t>
            </a:r>
            <a:r>
              <a:rPr lang="en-US" sz="1200" b="0" i="0" u="none" strike="noStrike" dirty="0">
                <a:effectLst/>
                <a:latin typeface="Times New Roman" panose="02020603050405020304" pitchFamily="18" charset="0"/>
              </a:rPr>
              <a:t>, N. </a:t>
            </a:r>
            <a:r>
              <a:rPr lang="en-US" sz="1200" b="0" i="0" u="none" strike="noStrike" dirty="0" err="1">
                <a:effectLst/>
                <a:latin typeface="Times New Roman" panose="02020603050405020304" pitchFamily="18" charset="0"/>
              </a:rPr>
              <a:t>Zehetner</a:t>
            </a:r>
            <a:r>
              <a:rPr lang="en-US" sz="1200" b="0" i="0" u="none" strike="noStrike" dirty="0">
                <a:effectLst/>
                <a:latin typeface="Times New Roman" panose="02020603050405020304" pitchFamily="18" charset="0"/>
              </a:rPr>
              <a:t>, and A. </a:t>
            </a:r>
            <a:r>
              <a:rPr lang="en-US" sz="1200" b="0" i="0" u="none" strike="noStrike" dirty="0" err="1">
                <a:effectLst/>
                <a:latin typeface="Times New Roman" panose="02020603050405020304" pitchFamily="18" charset="0"/>
              </a:rPr>
              <a:t>Härtlova</a:t>
            </a:r>
            <a:r>
              <a:rPr lang="en-US" sz="1200" b="0" i="0" u="none" strike="noStrike" dirty="0">
                <a:effectLst/>
                <a:latin typeface="Times New Roman" panose="02020603050405020304" pitchFamily="18" charset="0"/>
              </a:rPr>
              <a:t>, “The role of innate immunity and inflammation in Parkinson's disease,” Scandinavian Journal of Immunology, vol. 93, no. 5, 2021.</a:t>
            </a:r>
            <a:endParaRPr lang="en-US" sz="1200" b="0" dirty="0">
              <a:effectLst/>
            </a:endParaRPr>
          </a:p>
          <a:p>
            <a:pPr marL="171450" indent="-57150" rtl="0">
              <a:spcBef>
                <a:spcPts val="0"/>
              </a:spcBef>
              <a:spcAft>
                <a:spcPts val="0"/>
              </a:spcAft>
            </a:pPr>
            <a:r>
              <a:rPr lang="en-US" sz="1200" b="0" i="0" u="none" strike="noStrike" dirty="0">
                <a:effectLst/>
                <a:latin typeface="Times New Roman" panose="02020603050405020304" pitchFamily="18" charset="0"/>
              </a:rPr>
              <a:t>[4] W. Dauer and S. </a:t>
            </a:r>
            <a:r>
              <a:rPr lang="en-US" sz="1200" b="0" i="0" u="none" strike="noStrike" dirty="0" err="1">
                <a:effectLst/>
                <a:latin typeface="Times New Roman" panose="02020603050405020304" pitchFamily="18" charset="0"/>
              </a:rPr>
              <a:t>Przedborski</a:t>
            </a:r>
            <a:r>
              <a:rPr lang="en-US" sz="1200" b="0" i="0" u="none" strike="noStrike" dirty="0">
                <a:effectLst/>
                <a:latin typeface="Times New Roman" panose="02020603050405020304" pitchFamily="18" charset="0"/>
              </a:rPr>
              <a:t>, “Parkinson's disease,” Neuron, vol. 39, no. 6, pp. 889–909, 2003.</a:t>
            </a:r>
            <a:endParaRPr lang="en-US" sz="1200" b="0" dirty="0">
              <a:effectLst/>
            </a:endParaRPr>
          </a:p>
          <a:p>
            <a:pPr marL="171450" indent="-57150" rtl="0">
              <a:spcBef>
                <a:spcPts val="0"/>
              </a:spcBef>
              <a:spcAft>
                <a:spcPts val="0"/>
              </a:spcAft>
            </a:pPr>
            <a:r>
              <a:rPr lang="en-US" sz="1200" b="0" i="0" u="none" strike="noStrike" dirty="0">
                <a:effectLst/>
                <a:latin typeface="Times New Roman" panose="02020603050405020304" pitchFamily="18" charset="0"/>
              </a:rPr>
              <a:t>[5] A. H. Rajput, “Frequency and cause of Parkinson's disease,” Canadian Journal of Neurological Sciences / Journal </a:t>
            </a:r>
            <a:r>
              <a:rPr lang="en-US" sz="1200" b="0" i="0" u="none" strike="noStrike" dirty="0" err="1">
                <a:effectLst/>
                <a:latin typeface="Times New Roman" panose="02020603050405020304" pitchFamily="18" charset="0"/>
              </a:rPr>
              <a:t>Canadien</a:t>
            </a:r>
            <a:r>
              <a:rPr lang="en-US" sz="1200" b="0" i="0" u="none" strike="noStrike" dirty="0">
                <a:effectLst/>
                <a:latin typeface="Times New Roman" panose="02020603050405020304" pitchFamily="18" charset="0"/>
              </a:rPr>
              <a:t> des Sciences </a:t>
            </a:r>
            <a:r>
              <a:rPr lang="en-US" sz="1200" b="0" i="0" u="none" strike="noStrike" dirty="0" err="1">
                <a:effectLst/>
                <a:latin typeface="Times New Roman" panose="02020603050405020304" pitchFamily="18" charset="0"/>
              </a:rPr>
              <a:t>Neurologiques</a:t>
            </a:r>
            <a:r>
              <a:rPr lang="en-US" sz="1200" b="0" i="0" u="none" strike="noStrike" dirty="0">
                <a:effectLst/>
                <a:latin typeface="Times New Roman" panose="02020603050405020304" pitchFamily="18" charset="0"/>
              </a:rPr>
              <a:t>, vol. 19, no. S1, pp. 103–107, 1992.</a:t>
            </a:r>
            <a:endParaRPr lang="en-US" sz="1200" b="0" dirty="0">
              <a:effectLst/>
            </a:endParaRPr>
          </a:p>
          <a:p>
            <a:pPr marL="171450" indent="-57150" rtl="0">
              <a:spcBef>
                <a:spcPts val="0"/>
              </a:spcBef>
              <a:spcAft>
                <a:spcPts val="0"/>
              </a:spcAft>
            </a:pPr>
            <a:r>
              <a:rPr lang="en-US" sz="1200" b="0" i="0" u="none" strike="noStrike" dirty="0">
                <a:effectLst/>
                <a:latin typeface="Times New Roman" panose="02020603050405020304" pitchFamily="18" charset="0"/>
              </a:rPr>
              <a:t>[6] M. Lew, “Overview of Parkinson's disease,” Pharmacotherapy, vol. 27, no. 12 Part 2, 2007.</a:t>
            </a:r>
            <a:endParaRPr lang="en-US" sz="1200" b="0" dirty="0">
              <a:effectLst/>
            </a:endParaRPr>
          </a:p>
          <a:p>
            <a:pPr marL="171450" indent="-57150" rtl="0">
              <a:spcBef>
                <a:spcPts val="0"/>
              </a:spcBef>
              <a:spcAft>
                <a:spcPts val="0"/>
              </a:spcAft>
            </a:pPr>
            <a:r>
              <a:rPr lang="en-US" sz="1200" b="0" i="0" u="none" strike="noStrike" dirty="0">
                <a:effectLst/>
                <a:latin typeface="Times New Roman" panose="02020603050405020304" pitchFamily="18" charset="0"/>
              </a:rPr>
              <a:t>[7] W. </a:t>
            </a:r>
            <a:r>
              <a:rPr lang="en-US" sz="1200" b="0" i="0" u="none" strike="noStrike" dirty="0" err="1">
                <a:effectLst/>
                <a:latin typeface="Times New Roman" panose="02020603050405020304" pitchFamily="18" charset="0"/>
              </a:rPr>
              <a:t>Poewe</a:t>
            </a:r>
            <a:r>
              <a:rPr lang="en-US" sz="1200" b="0" i="0" u="none" strike="noStrike" dirty="0">
                <a:effectLst/>
                <a:latin typeface="Times New Roman" panose="02020603050405020304" pitchFamily="18" charset="0"/>
              </a:rPr>
              <a:t>, K. Seppi, C. M. Tanner, G. M. Halliday, P. </a:t>
            </a:r>
            <a:r>
              <a:rPr lang="en-US" sz="1200" b="0" i="0" u="none" strike="noStrike" dirty="0" err="1">
                <a:effectLst/>
                <a:latin typeface="Times New Roman" panose="02020603050405020304" pitchFamily="18" charset="0"/>
              </a:rPr>
              <a:t>Brundin</a:t>
            </a:r>
            <a:r>
              <a:rPr lang="en-US" sz="1200" b="0" i="0" u="none" strike="noStrike" dirty="0">
                <a:effectLst/>
                <a:latin typeface="Times New Roman" panose="02020603050405020304" pitchFamily="18" charset="0"/>
              </a:rPr>
              <a:t>, J. Volkmann, A.-E. </a:t>
            </a:r>
            <a:r>
              <a:rPr lang="en-US" sz="1200" b="0" i="0" u="none" strike="noStrike" dirty="0" err="1">
                <a:effectLst/>
                <a:latin typeface="Times New Roman" panose="02020603050405020304" pitchFamily="18" charset="0"/>
              </a:rPr>
              <a:t>Schrag</a:t>
            </a:r>
            <a:r>
              <a:rPr lang="en-US" sz="1200" b="0" i="0" u="none" strike="noStrike" dirty="0">
                <a:effectLst/>
                <a:latin typeface="Times New Roman" panose="02020603050405020304" pitchFamily="18" charset="0"/>
              </a:rPr>
              <a:t>, and A. E. Lang, “Parkinson disease,” Nature Reviews Disease Primers, vol. 3, no. 1, 2017.</a:t>
            </a:r>
            <a:endParaRPr lang="en-US" sz="1200" b="0" dirty="0">
              <a:effectLst/>
            </a:endParaRPr>
          </a:p>
          <a:p>
            <a:pPr marL="171450" indent="-57150" rtl="0">
              <a:spcBef>
                <a:spcPts val="0"/>
              </a:spcBef>
              <a:spcAft>
                <a:spcPts val="0"/>
              </a:spcAft>
            </a:pPr>
            <a:r>
              <a:rPr lang="en-US" sz="1200" b="0" i="0" u="none" strike="noStrike" dirty="0">
                <a:effectLst/>
                <a:latin typeface="Times New Roman" panose="02020603050405020304" pitchFamily="18" charset="0"/>
              </a:rPr>
              <a:t>[8] M. Stacy, P. Hickey, and M. Stacy, “Available and emerging treatments for Parkinson's disease: A Review,” Drug Design, Development and Therapy, vol. 2011, pp. 241–254, May 2011.</a:t>
            </a:r>
            <a:endParaRPr lang="en-US" sz="1200" b="0" dirty="0">
              <a:effectLst/>
            </a:endParaRPr>
          </a:p>
          <a:p>
            <a:pPr marL="171450" indent="-57150" rtl="0">
              <a:spcBef>
                <a:spcPts val="0"/>
              </a:spcBef>
              <a:spcAft>
                <a:spcPts val="0"/>
              </a:spcAft>
            </a:pPr>
            <a:r>
              <a:rPr lang="en-US" sz="1200" b="0" i="0" u="none" strike="noStrike" dirty="0">
                <a:effectLst/>
                <a:latin typeface="Times New Roman" panose="02020603050405020304" pitchFamily="18" charset="0"/>
              </a:rPr>
              <a:t>[9] F. L. Pagan, “Improving outcomes through early diagnosis of Parkinson's disease,” The American Journal of Managed Care, vol. 18. pp. 176–182, 2012.</a:t>
            </a:r>
            <a:endParaRPr lang="en-US" sz="1200" b="0" dirty="0">
              <a:effectLst/>
            </a:endParaRPr>
          </a:p>
          <a:p>
            <a:pPr marL="171450" indent="-57150" rtl="0">
              <a:spcBef>
                <a:spcPts val="0"/>
              </a:spcBef>
              <a:spcAft>
                <a:spcPts val="0"/>
              </a:spcAft>
            </a:pPr>
            <a:r>
              <a:rPr lang="en-US" sz="1200" b="0" i="0" u="none" strike="noStrike" dirty="0">
                <a:effectLst/>
                <a:latin typeface="Times New Roman" panose="02020603050405020304" pitchFamily="18" charset="0"/>
              </a:rPr>
              <a:t>[10] M. Olson, T. E. Lockhart, and A. Lieberman, “Motor learning deficits in Parkinson's disease (PD) and their effect on training response in gait and balance: A narrative review,” Frontiers in Neurology, vol. 10, 2019.</a:t>
            </a:r>
            <a:endParaRPr lang="en-US" sz="1200" b="0" dirty="0">
              <a:effectLst/>
            </a:endParaRPr>
          </a:p>
          <a:p>
            <a:pPr marL="171450" indent="-57150" rtl="0">
              <a:spcBef>
                <a:spcPts val="0"/>
              </a:spcBef>
              <a:spcAft>
                <a:spcPts val="0"/>
              </a:spcAft>
            </a:pPr>
            <a:r>
              <a:rPr lang="en-US" sz="1200" b="0" i="0" u="none" strike="noStrike" dirty="0">
                <a:effectLst/>
                <a:latin typeface="Times New Roman" panose="02020603050405020304" pitchFamily="18" charset="0"/>
              </a:rPr>
              <a:t>[11] J. C. Greenland and R. A. Barker, “The differential diagnosis of Parkinson's disease,” Parkinson’s Disease: Pathogenesis and Clinical Aspects, pp. 109–128, 2018.</a:t>
            </a:r>
            <a:endParaRPr lang="en-US" sz="1200" b="0" dirty="0">
              <a:effectLst/>
            </a:endParaRPr>
          </a:p>
          <a:p>
            <a:pPr marL="171450" indent="-57150" rtl="0">
              <a:spcBef>
                <a:spcPts val="0"/>
              </a:spcBef>
              <a:spcAft>
                <a:spcPts val="0"/>
              </a:spcAft>
            </a:pPr>
            <a:r>
              <a:rPr lang="en-US" sz="1200" b="0" i="0" u="none" strike="noStrike" dirty="0">
                <a:effectLst/>
                <a:latin typeface="Times New Roman" panose="02020603050405020304" pitchFamily="18" charset="0"/>
              </a:rPr>
              <a:t>[12] “The Unified Parkinson's Disease Rating Scale (UPDRS): Status and recommendations,” Movement Disorders, vol. 18, no. 7, pp. 738–750, 2003.</a:t>
            </a:r>
            <a:endParaRPr lang="en-US" sz="1200" b="0" dirty="0">
              <a:effectLst/>
            </a:endParaRPr>
          </a:p>
          <a:p>
            <a:pPr marL="171450" indent="-57150" rtl="0">
              <a:spcBef>
                <a:spcPts val="0"/>
              </a:spcBef>
              <a:spcAft>
                <a:spcPts val="0"/>
              </a:spcAft>
            </a:pPr>
            <a:r>
              <a:rPr lang="en-US" sz="1200" b="0" i="0" u="none" strike="noStrike" dirty="0">
                <a:effectLst/>
                <a:latin typeface="Times New Roman" panose="02020603050405020304" pitchFamily="18" charset="0"/>
              </a:rPr>
              <a:t>[13] J. Jankovic and A. </a:t>
            </a:r>
            <a:r>
              <a:rPr lang="en-US" sz="1200" b="0" i="0" u="none" strike="noStrike" dirty="0" err="1">
                <a:effectLst/>
                <a:latin typeface="Times New Roman" panose="02020603050405020304" pitchFamily="18" charset="0"/>
              </a:rPr>
              <a:t>Tarakad</a:t>
            </a:r>
            <a:r>
              <a:rPr lang="en-US" sz="1200" b="0" i="0" u="none" strike="noStrike" dirty="0">
                <a:effectLst/>
                <a:latin typeface="Times New Roman" panose="02020603050405020304" pitchFamily="18" charset="0"/>
              </a:rPr>
              <a:t>, “Faculty opinions recommendation of measuring Parkinson's disease over time: The real-world within-subject reliability of the MDS-UPDRS.,” Faculty Opinions – Post-Publication Peer Review of the Biomedical Literature, 2020.</a:t>
            </a:r>
            <a:endParaRPr lang="en-US" sz="1200" b="0" dirty="0">
              <a:effectLst/>
            </a:endParaRPr>
          </a:p>
          <a:p>
            <a:pPr marL="171450" indent="-57150" rtl="0">
              <a:spcBef>
                <a:spcPts val="0"/>
              </a:spcBef>
              <a:spcAft>
                <a:spcPts val="0"/>
              </a:spcAft>
            </a:pPr>
            <a:r>
              <a:rPr lang="en-US" sz="1200" b="0" i="0" u="none" strike="noStrike" dirty="0">
                <a:effectLst/>
                <a:latin typeface="Times New Roman" panose="02020603050405020304" pitchFamily="18" charset="0"/>
              </a:rPr>
              <a:t>[14] E. </a:t>
            </a:r>
            <a:r>
              <a:rPr lang="en-US" sz="1200" b="0" i="0" u="none" strike="noStrike" dirty="0" err="1">
                <a:effectLst/>
                <a:latin typeface="Times New Roman" panose="02020603050405020304" pitchFamily="18" charset="0"/>
              </a:rPr>
              <a:t>Tolosa</a:t>
            </a:r>
            <a:r>
              <a:rPr lang="en-US" sz="1200" b="0" i="0" u="none" strike="noStrike" dirty="0">
                <a:effectLst/>
                <a:latin typeface="Times New Roman" panose="02020603050405020304" pitchFamily="18" charset="0"/>
              </a:rPr>
              <a:t>, G. </a:t>
            </a:r>
            <a:r>
              <a:rPr lang="en-US" sz="1200" b="0" i="0" u="none" strike="noStrike" dirty="0" err="1">
                <a:effectLst/>
                <a:latin typeface="Times New Roman" panose="02020603050405020304" pitchFamily="18" charset="0"/>
              </a:rPr>
              <a:t>Wenning</a:t>
            </a:r>
            <a:r>
              <a:rPr lang="en-US" sz="1200" b="0" i="0" u="none" strike="noStrike" dirty="0">
                <a:effectLst/>
                <a:latin typeface="Times New Roman" panose="02020603050405020304" pitchFamily="18" charset="0"/>
              </a:rPr>
              <a:t>, and W. </a:t>
            </a:r>
            <a:r>
              <a:rPr lang="en-US" sz="1200" b="0" i="0" u="none" strike="noStrike" dirty="0" err="1">
                <a:effectLst/>
                <a:latin typeface="Times New Roman" panose="02020603050405020304" pitchFamily="18" charset="0"/>
              </a:rPr>
              <a:t>Poewe</a:t>
            </a:r>
            <a:r>
              <a:rPr lang="en-US" sz="1200" b="0" i="0" u="none" strike="noStrike" dirty="0">
                <a:effectLst/>
                <a:latin typeface="Times New Roman" panose="02020603050405020304" pitchFamily="18" charset="0"/>
              </a:rPr>
              <a:t>, “The diagnosis of Parkinson's disease,” The Lancet Neurology, vol. 5, no. 1, pp. 75–86, 2006.</a:t>
            </a:r>
            <a:endParaRPr lang="en-US" sz="1200" b="0" dirty="0">
              <a:effectLst/>
            </a:endParaRPr>
          </a:p>
          <a:p>
            <a:pPr marL="171450" indent="-57150" rtl="0">
              <a:spcBef>
                <a:spcPts val="0"/>
              </a:spcBef>
              <a:spcAft>
                <a:spcPts val="0"/>
              </a:spcAft>
            </a:pPr>
            <a:r>
              <a:rPr lang="en-US" sz="1200" b="0" i="0" u="none" strike="noStrike" dirty="0">
                <a:effectLst/>
                <a:latin typeface="Times New Roman" panose="02020603050405020304" pitchFamily="18" charset="0"/>
              </a:rPr>
              <a:t>[15] W. H. Chen, T. J. Chiang, M. C. Hsu, and J. S. Liu, “The validity of eye blink rate in Chinese adults for the diagnosis of Parkinson's disease,” Clinical Neurology and Neurosurgery, vol. 105, no. 2, pp. 90–92, Apr. 2003.</a:t>
            </a:r>
            <a:endParaRPr lang="en-US" sz="1200" b="0" dirty="0">
              <a:effectLst/>
            </a:endParaRPr>
          </a:p>
          <a:p>
            <a:pPr marL="171450" indent="-57150" rtl="0">
              <a:spcBef>
                <a:spcPts val="0"/>
              </a:spcBef>
              <a:spcAft>
                <a:spcPts val="0"/>
              </a:spcAft>
            </a:pPr>
            <a:r>
              <a:rPr lang="en-US" sz="1200" b="0" i="0" u="none" strike="noStrike" dirty="0">
                <a:effectLst/>
                <a:latin typeface="Times New Roman" panose="02020603050405020304" pitchFamily="18" charset="0"/>
              </a:rPr>
              <a:t>[16] N. P. Quinn, “Parkinson's disease: clinical features,” </a:t>
            </a:r>
            <a:r>
              <a:rPr lang="en-US" sz="1200" b="0" i="0" u="none" strike="noStrike" dirty="0" err="1">
                <a:effectLst/>
                <a:latin typeface="Times New Roman" panose="02020603050405020304" pitchFamily="18" charset="0"/>
              </a:rPr>
              <a:t>Baillieres</a:t>
            </a:r>
            <a:r>
              <a:rPr lang="en-US" sz="1200" b="0" i="0" u="none" strike="noStrike" dirty="0">
                <a:effectLst/>
                <a:latin typeface="Times New Roman" panose="02020603050405020304" pitchFamily="18" charset="0"/>
              </a:rPr>
              <a:t> Clin Neurol., vol. 6, no. 1, pp. 1–13, 1997.</a:t>
            </a:r>
            <a:endParaRPr lang="en-US" sz="1200" b="0" dirty="0">
              <a:effectLst/>
            </a:endParaRPr>
          </a:p>
          <a:p>
            <a:br>
              <a:rPr lang="en-US" sz="1200" dirty="0"/>
            </a:br>
            <a:endParaRPr lang="en-US" sz="1200" dirty="0"/>
          </a:p>
        </p:txBody>
      </p:sp>
    </p:spTree>
    <p:extLst>
      <p:ext uri="{BB962C8B-B14F-4D97-AF65-F5344CB8AC3E}">
        <p14:creationId xmlns:p14="http://schemas.microsoft.com/office/powerpoint/2010/main" val="41571256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461"/>
        <p:cNvGrpSpPr/>
        <p:nvPr/>
      </p:nvGrpSpPr>
      <p:grpSpPr>
        <a:xfrm>
          <a:off x="0" y="0"/>
          <a:ext cx="0" cy="0"/>
          <a:chOff x="0" y="0"/>
          <a:chExt cx="0" cy="0"/>
        </a:xfrm>
      </p:grpSpPr>
      <p:sp>
        <p:nvSpPr>
          <p:cNvPr id="2463" name="Google Shape;2463;p42"/>
          <p:cNvSpPr/>
          <p:nvPr/>
        </p:nvSpPr>
        <p:spPr>
          <a:xfrm>
            <a:off x="4338496" y="2759402"/>
            <a:ext cx="6382820" cy="786400"/>
          </a:xfrm>
          <a:prstGeom prst="roundRect">
            <a:avLst>
              <a:gd name="adj" fmla="val 16667"/>
            </a:avLst>
          </a:prstGeom>
          <a:solidFill>
            <a:schemeClr val="tx1"/>
          </a:solidFill>
          <a:ln>
            <a:noFill/>
          </a:ln>
        </p:spPr>
        <p:txBody>
          <a:bodyPr spcFirstLastPara="1" wrap="square" lIns="121900" tIns="121900" rIns="121900" bIns="121900" anchor="ctr" anchorCtr="0">
            <a:noAutofit/>
          </a:bodyPr>
          <a:lstStyle/>
          <a:p>
            <a:endParaRPr sz="2400"/>
          </a:p>
        </p:txBody>
      </p:sp>
      <p:sp>
        <p:nvSpPr>
          <p:cNvPr id="2464" name="Google Shape;2464;p42"/>
          <p:cNvSpPr/>
          <p:nvPr/>
        </p:nvSpPr>
        <p:spPr>
          <a:xfrm>
            <a:off x="4261854" y="2704991"/>
            <a:ext cx="6382820" cy="786400"/>
          </a:xfrm>
          <a:prstGeom prst="roundRect">
            <a:avLst>
              <a:gd name="adj" fmla="val 16667"/>
            </a:avLst>
          </a:prstGeom>
          <a:no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466" name="Google Shape;2466;p42"/>
          <p:cNvSpPr/>
          <p:nvPr/>
        </p:nvSpPr>
        <p:spPr>
          <a:xfrm>
            <a:off x="4338496" y="4340769"/>
            <a:ext cx="6382820" cy="786400"/>
          </a:xfrm>
          <a:prstGeom prst="roundRect">
            <a:avLst>
              <a:gd name="adj" fmla="val 16667"/>
            </a:avLst>
          </a:prstGeom>
          <a:solidFill>
            <a:schemeClr val="lt1"/>
          </a:solidFill>
          <a:ln>
            <a:noFill/>
          </a:ln>
        </p:spPr>
        <p:txBody>
          <a:bodyPr spcFirstLastPara="1" wrap="square" lIns="121900" tIns="121900" rIns="121900" bIns="121900" anchor="ctr" anchorCtr="0">
            <a:noAutofit/>
          </a:bodyPr>
          <a:lstStyle/>
          <a:p>
            <a:endParaRPr sz="2400"/>
          </a:p>
        </p:txBody>
      </p:sp>
      <p:sp>
        <p:nvSpPr>
          <p:cNvPr id="2467" name="Google Shape;2467;p42"/>
          <p:cNvSpPr/>
          <p:nvPr/>
        </p:nvSpPr>
        <p:spPr>
          <a:xfrm>
            <a:off x="4261854" y="4286358"/>
            <a:ext cx="6382820" cy="786400"/>
          </a:xfrm>
          <a:prstGeom prst="roundRect">
            <a:avLst>
              <a:gd name="adj" fmla="val 16667"/>
            </a:avLst>
          </a:prstGeom>
          <a:no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469" name="Google Shape;2469;p42"/>
          <p:cNvSpPr/>
          <p:nvPr/>
        </p:nvSpPr>
        <p:spPr>
          <a:xfrm>
            <a:off x="4338496" y="1154253"/>
            <a:ext cx="6382820" cy="786400"/>
          </a:xfrm>
          <a:prstGeom prst="roundRect">
            <a:avLst>
              <a:gd name="adj" fmla="val 16667"/>
            </a:avLst>
          </a:prstGeom>
          <a:solidFill>
            <a:schemeClr val="lt1"/>
          </a:solidFill>
          <a:ln>
            <a:noFill/>
          </a:ln>
        </p:spPr>
        <p:txBody>
          <a:bodyPr spcFirstLastPara="1" wrap="square" lIns="121900" tIns="121900" rIns="121900" bIns="121900" anchor="ctr" anchorCtr="0">
            <a:noAutofit/>
          </a:bodyPr>
          <a:lstStyle/>
          <a:p>
            <a:endParaRPr sz="2400"/>
          </a:p>
        </p:txBody>
      </p:sp>
      <p:sp>
        <p:nvSpPr>
          <p:cNvPr id="2470" name="Google Shape;2470;p42"/>
          <p:cNvSpPr/>
          <p:nvPr/>
        </p:nvSpPr>
        <p:spPr>
          <a:xfrm>
            <a:off x="4261854" y="1099842"/>
            <a:ext cx="6382820" cy="786400"/>
          </a:xfrm>
          <a:prstGeom prst="roundRect">
            <a:avLst>
              <a:gd name="adj" fmla="val 16667"/>
            </a:avLst>
          </a:prstGeom>
          <a:no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471" name="Google Shape;2471;p42"/>
          <p:cNvSpPr/>
          <p:nvPr/>
        </p:nvSpPr>
        <p:spPr>
          <a:xfrm>
            <a:off x="131" y="5398397"/>
            <a:ext cx="38128" cy="43"/>
          </a:xfrm>
          <a:custGeom>
            <a:avLst/>
            <a:gdLst/>
            <a:ahLst/>
            <a:cxnLst/>
            <a:rect l="l" t="t" r="r" b="b"/>
            <a:pathLst>
              <a:path w="893" h="1" fill="none" extrusionOk="0">
                <a:moveTo>
                  <a:pt x="0" y="1"/>
                </a:moveTo>
                <a:lnTo>
                  <a:pt x="892" y="1"/>
                </a:lnTo>
              </a:path>
            </a:pathLst>
          </a:custGeom>
          <a:noFill/>
          <a:ln w="3800" cap="flat" cmpd="sng">
            <a:solidFill>
              <a:srgbClr val="1F1F1F"/>
            </a:solidFill>
            <a:prstDash val="solid"/>
            <a:miter lim="8921"/>
            <a:headEnd type="none" w="sm" len="sm"/>
            <a:tailEnd type="none" w="sm" len="sm"/>
          </a:ln>
        </p:spPr>
        <p:txBody>
          <a:bodyPr spcFirstLastPara="1" wrap="square" lIns="121900" tIns="121900" rIns="121900" bIns="121900" anchor="ctr" anchorCtr="0">
            <a:noAutofit/>
          </a:bodyPr>
          <a:lstStyle/>
          <a:p>
            <a:endParaRPr sz="2400">
              <a:solidFill>
                <a:srgbClr val="434343"/>
              </a:solidFill>
            </a:endParaRPr>
          </a:p>
        </p:txBody>
      </p:sp>
      <p:sp>
        <p:nvSpPr>
          <p:cNvPr id="2472" name="Google Shape;2472;p42"/>
          <p:cNvSpPr txBox="1">
            <a:spLocks noGrp="1"/>
          </p:cNvSpPr>
          <p:nvPr>
            <p:ph type="subTitle" idx="1"/>
          </p:nvPr>
        </p:nvSpPr>
        <p:spPr>
          <a:xfrm>
            <a:off x="3758042" y="1913467"/>
            <a:ext cx="7462400" cy="528400"/>
          </a:xfrm>
          <a:prstGeom prst="rect">
            <a:avLst/>
          </a:prstGeom>
        </p:spPr>
        <p:txBody>
          <a:bodyPr spcFirstLastPara="1" vert="horz" wrap="square" lIns="121900" tIns="121900" rIns="121900" bIns="121900" rtlCol="0" anchor="t" anchorCtr="0">
            <a:noAutofit/>
          </a:bodyPr>
          <a:lstStyle/>
          <a:p>
            <a:pPr marL="0" indent="0">
              <a:lnSpc>
                <a:spcPct val="114999"/>
              </a:lnSpc>
              <a:spcAft>
                <a:spcPts val="2133"/>
              </a:spcAft>
            </a:pPr>
            <a:r>
              <a:rPr lang="en-US" dirty="0">
                <a:solidFill>
                  <a:srgbClr val="00B0F0"/>
                </a:solidFill>
                <a:ea typeface="Calibri"/>
                <a:cs typeface="Calibri"/>
              </a:rPr>
              <a:t>Cases by 2030 according to UF</a:t>
            </a:r>
          </a:p>
        </p:txBody>
      </p:sp>
      <p:sp>
        <p:nvSpPr>
          <p:cNvPr id="2473" name="Google Shape;2473;p42"/>
          <p:cNvSpPr txBox="1">
            <a:spLocks noGrp="1"/>
          </p:cNvSpPr>
          <p:nvPr>
            <p:ph type="subTitle" idx="2"/>
          </p:nvPr>
        </p:nvSpPr>
        <p:spPr>
          <a:xfrm>
            <a:off x="3798621" y="3543929"/>
            <a:ext cx="7462400" cy="528400"/>
          </a:xfrm>
          <a:prstGeom prst="rect">
            <a:avLst/>
          </a:prstGeom>
        </p:spPr>
        <p:txBody>
          <a:bodyPr spcFirstLastPara="1" vert="horz" wrap="square" lIns="121900" tIns="121900" rIns="121900" bIns="121900" rtlCol="0" anchor="t" anchorCtr="0">
            <a:noAutofit/>
          </a:bodyPr>
          <a:lstStyle/>
          <a:p>
            <a:pPr marL="0" indent="0">
              <a:lnSpc>
                <a:spcPct val="114999"/>
              </a:lnSpc>
              <a:spcAft>
                <a:spcPts val="2133"/>
              </a:spcAft>
            </a:pPr>
            <a:r>
              <a:rPr lang="en" dirty="0">
                <a:solidFill>
                  <a:srgbClr val="00B0F0"/>
                </a:solidFill>
              </a:rPr>
              <a:t>According to the WHO</a:t>
            </a:r>
            <a:endParaRPr lang="en-US" dirty="0">
              <a:solidFill>
                <a:srgbClr val="00B0F0"/>
              </a:solidFill>
              <a:ea typeface="Calibri"/>
              <a:cs typeface="Calibri"/>
            </a:endParaRPr>
          </a:p>
        </p:txBody>
      </p:sp>
      <p:sp>
        <p:nvSpPr>
          <p:cNvPr id="2474" name="Google Shape;2474;p42"/>
          <p:cNvSpPr txBox="1">
            <a:spLocks noGrp="1"/>
          </p:cNvSpPr>
          <p:nvPr>
            <p:ph type="subTitle" idx="3"/>
          </p:nvPr>
        </p:nvSpPr>
        <p:spPr>
          <a:xfrm>
            <a:off x="3721972" y="5209103"/>
            <a:ext cx="7462400" cy="528400"/>
          </a:xfrm>
          <a:prstGeom prst="rect">
            <a:avLst/>
          </a:prstGeom>
        </p:spPr>
        <p:txBody>
          <a:bodyPr spcFirstLastPara="1" vert="horz" wrap="square" lIns="121900" tIns="121900" rIns="121900" bIns="121900" rtlCol="0" anchor="t" anchorCtr="0">
            <a:noAutofit/>
          </a:bodyPr>
          <a:lstStyle/>
          <a:p>
            <a:pPr marL="0" indent="0">
              <a:lnSpc>
                <a:spcPct val="114999"/>
              </a:lnSpc>
              <a:spcAft>
                <a:spcPts val="2133"/>
              </a:spcAft>
            </a:pPr>
            <a:r>
              <a:rPr lang="en" dirty="0">
                <a:solidFill>
                  <a:srgbClr val="00B0F0"/>
                </a:solidFill>
                <a:ea typeface="Calibri"/>
                <a:cs typeface="Calibri"/>
              </a:rPr>
              <a:t>According to the CDC</a:t>
            </a:r>
          </a:p>
        </p:txBody>
      </p:sp>
      <p:sp>
        <p:nvSpPr>
          <p:cNvPr id="2475" name="Google Shape;2475;p42"/>
          <p:cNvSpPr txBox="1">
            <a:spLocks noGrp="1"/>
          </p:cNvSpPr>
          <p:nvPr>
            <p:ph type="title"/>
          </p:nvPr>
        </p:nvSpPr>
        <p:spPr>
          <a:xfrm>
            <a:off x="5165496" y="1100033"/>
            <a:ext cx="4701600" cy="930400"/>
          </a:xfrm>
          <a:prstGeom prst="rect">
            <a:avLst/>
          </a:prstGeom>
        </p:spPr>
        <p:txBody>
          <a:bodyPr spcFirstLastPara="1" vert="horz" wrap="square" lIns="121900" tIns="121900" rIns="121900" bIns="121900" rtlCol="0" anchor="b" anchorCtr="0">
            <a:noAutofit/>
          </a:bodyPr>
          <a:lstStyle/>
          <a:p>
            <a:r>
              <a:rPr lang="en" dirty="0">
                <a:solidFill>
                  <a:srgbClr val="000000"/>
                </a:solidFill>
              </a:rPr>
              <a:t>30,000,000+</a:t>
            </a:r>
            <a:endParaRPr lang="en-US" dirty="0">
              <a:solidFill>
                <a:srgbClr val="000000"/>
              </a:solidFill>
              <a:cs typeface="Calibri Light"/>
            </a:endParaRPr>
          </a:p>
        </p:txBody>
      </p:sp>
      <p:sp>
        <p:nvSpPr>
          <p:cNvPr id="2476" name="Google Shape;2476;p42"/>
          <p:cNvSpPr txBox="1">
            <a:spLocks noGrp="1"/>
          </p:cNvSpPr>
          <p:nvPr>
            <p:ph type="title" idx="4"/>
          </p:nvPr>
        </p:nvSpPr>
        <p:spPr>
          <a:xfrm>
            <a:off x="5183532" y="2704392"/>
            <a:ext cx="4701600" cy="930400"/>
          </a:xfrm>
          <a:prstGeom prst="rect">
            <a:avLst/>
          </a:prstGeom>
        </p:spPr>
        <p:txBody>
          <a:bodyPr spcFirstLastPara="1" vert="horz" wrap="square" lIns="121900" tIns="121900" rIns="121900" bIns="121900" rtlCol="0" anchor="b" anchorCtr="0">
            <a:noAutofit/>
          </a:bodyPr>
          <a:lstStyle/>
          <a:p>
            <a:r>
              <a:rPr lang="en" dirty="0">
                <a:solidFill>
                  <a:srgbClr val="000000"/>
                </a:solidFill>
              </a:rPr>
              <a:t>Fastest Growing</a:t>
            </a:r>
            <a:endParaRPr lang="en" dirty="0">
              <a:solidFill>
                <a:srgbClr val="000000"/>
              </a:solidFill>
              <a:cs typeface="Calibri Light"/>
            </a:endParaRPr>
          </a:p>
        </p:txBody>
      </p:sp>
      <p:sp>
        <p:nvSpPr>
          <p:cNvPr id="2477" name="Google Shape;2477;p42"/>
          <p:cNvSpPr txBox="1">
            <a:spLocks noGrp="1"/>
          </p:cNvSpPr>
          <p:nvPr>
            <p:ph type="title" idx="5"/>
          </p:nvPr>
        </p:nvSpPr>
        <p:spPr>
          <a:xfrm>
            <a:off x="5303515" y="4285399"/>
            <a:ext cx="4701600" cy="930400"/>
          </a:xfrm>
          <a:prstGeom prst="rect">
            <a:avLst/>
          </a:prstGeom>
        </p:spPr>
        <p:txBody>
          <a:bodyPr spcFirstLastPara="1" vert="horz" wrap="square" lIns="121900" tIns="121900" rIns="121900" bIns="121900" rtlCol="0" anchor="b" anchorCtr="0">
            <a:noAutofit/>
          </a:bodyPr>
          <a:lstStyle/>
          <a:p>
            <a:r>
              <a:rPr lang="en" dirty="0">
                <a:solidFill>
                  <a:srgbClr val="000000"/>
                </a:solidFill>
              </a:rPr>
              <a:t>2</a:t>
            </a:r>
            <a:r>
              <a:rPr lang="en" baseline="30000" dirty="0">
                <a:solidFill>
                  <a:srgbClr val="000000"/>
                </a:solidFill>
              </a:rPr>
              <a:t>nd</a:t>
            </a:r>
            <a:r>
              <a:rPr lang="en" dirty="0">
                <a:solidFill>
                  <a:srgbClr val="000000"/>
                </a:solidFill>
              </a:rPr>
              <a:t> Most Fatal</a:t>
            </a:r>
            <a:endParaRPr lang="en-US" dirty="0">
              <a:solidFill>
                <a:srgbClr val="000000"/>
              </a:solidFill>
              <a:cs typeface="Calibri Light"/>
            </a:endParaRPr>
          </a:p>
        </p:txBody>
      </p:sp>
      <p:sp>
        <p:nvSpPr>
          <p:cNvPr id="3" name="Left Bracket 2">
            <a:extLst>
              <a:ext uri="{FF2B5EF4-FFF2-40B4-BE49-F238E27FC236}">
                <a16:creationId xmlns:a16="http://schemas.microsoft.com/office/drawing/2014/main" id="{16BF324A-3D7D-45F6-AF13-72F258ED2891}"/>
              </a:ext>
            </a:extLst>
          </p:cNvPr>
          <p:cNvSpPr/>
          <p:nvPr/>
        </p:nvSpPr>
        <p:spPr>
          <a:xfrm>
            <a:off x="3962139" y="909759"/>
            <a:ext cx="296955" cy="4919380"/>
          </a:xfrm>
          <a:prstGeom prst="leftBracket">
            <a:avLst/>
          </a:prstGeom>
          <a:ln w="28575">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22" name="Left Bracket 21">
            <a:extLst>
              <a:ext uri="{FF2B5EF4-FFF2-40B4-BE49-F238E27FC236}">
                <a16:creationId xmlns:a16="http://schemas.microsoft.com/office/drawing/2014/main" id="{4F511F7E-4A1A-4A5E-AD02-0E9CA56208B8}"/>
              </a:ext>
            </a:extLst>
          </p:cNvPr>
          <p:cNvSpPr/>
          <p:nvPr/>
        </p:nvSpPr>
        <p:spPr>
          <a:xfrm rot="10800000">
            <a:off x="10754162" y="908798"/>
            <a:ext cx="296955" cy="4919380"/>
          </a:xfrm>
          <a:prstGeom prst="leftBracket">
            <a:avLst/>
          </a:prstGeom>
          <a:ln w="28575">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4" name="Title 1">
            <a:extLst>
              <a:ext uri="{FF2B5EF4-FFF2-40B4-BE49-F238E27FC236}">
                <a16:creationId xmlns:a16="http://schemas.microsoft.com/office/drawing/2014/main" id="{5CF8955C-13FD-471C-2688-0EFA8C1991A2}"/>
              </a:ext>
            </a:extLst>
          </p:cNvPr>
          <p:cNvSpPr txBox="1">
            <a:spLocks/>
          </p:cNvSpPr>
          <p:nvPr/>
        </p:nvSpPr>
        <p:spPr>
          <a:xfrm>
            <a:off x="297929" y="2841272"/>
            <a:ext cx="3606052" cy="1054429"/>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800"/>
              <a:buFont typeface="Staatliches"/>
              <a:buNone/>
              <a:defRPr sz="4800" b="0" i="0" u="none" strike="noStrike" cap="none">
                <a:solidFill>
                  <a:schemeClr val="dk1"/>
                </a:solidFill>
                <a:latin typeface="Staatliches"/>
                <a:ea typeface="Staatliches"/>
                <a:cs typeface="Staatliches"/>
                <a:sym typeface="Staatliches"/>
              </a:defRPr>
            </a:lvl1pPr>
            <a:lvl2pPr marR="0" lvl="1" algn="ctr" rtl="0">
              <a:lnSpc>
                <a:spcPct val="100000"/>
              </a:lnSpc>
              <a:spcBef>
                <a:spcPts val="0"/>
              </a:spcBef>
              <a:spcAft>
                <a:spcPts val="0"/>
              </a:spcAft>
              <a:buClr>
                <a:srgbClr val="338987"/>
              </a:buClr>
              <a:buSzPts val="4800"/>
              <a:buFont typeface="Josefin Sans"/>
              <a:buNone/>
              <a:defRPr sz="4800" b="0" i="0" u="none" strike="noStrike" cap="none">
                <a:solidFill>
                  <a:srgbClr val="338987"/>
                </a:solidFill>
                <a:latin typeface="Josefin Sans"/>
                <a:ea typeface="Josefin Sans"/>
                <a:cs typeface="Josefin Sans"/>
                <a:sym typeface="Josefin Sans"/>
              </a:defRPr>
            </a:lvl2pPr>
            <a:lvl3pPr marR="0" lvl="2" algn="ctr" rtl="0">
              <a:lnSpc>
                <a:spcPct val="100000"/>
              </a:lnSpc>
              <a:spcBef>
                <a:spcPts val="0"/>
              </a:spcBef>
              <a:spcAft>
                <a:spcPts val="0"/>
              </a:spcAft>
              <a:buClr>
                <a:srgbClr val="338987"/>
              </a:buClr>
              <a:buSzPts val="4800"/>
              <a:buFont typeface="Josefin Sans"/>
              <a:buNone/>
              <a:defRPr sz="4800" b="0" i="0" u="none" strike="noStrike" cap="none">
                <a:solidFill>
                  <a:srgbClr val="338987"/>
                </a:solidFill>
                <a:latin typeface="Josefin Sans"/>
                <a:ea typeface="Josefin Sans"/>
                <a:cs typeface="Josefin Sans"/>
                <a:sym typeface="Josefin Sans"/>
              </a:defRPr>
            </a:lvl3pPr>
            <a:lvl4pPr marR="0" lvl="3" algn="ctr" rtl="0">
              <a:lnSpc>
                <a:spcPct val="100000"/>
              </a:lnSpc>
              <a:spcBef>
                <a:spcPts val="0"/>
              </a:spcBef>
              <a:spcAft>
                <a:spcPts val="0"/>
              </a:spcAft>
              <a:buClr>
                <a:srgbClr val="338987"/>
              </a:buClr>
              <a:buSzPts val="4800"/>
              <a:buFont typeface="Josefin Sans"/>
              <a:buNone/>
              <a:defRPr sz="4800" b="0" i="0" u="none" strike="noStrike" cap="none">
                <a:solidFill>
                  <a:srgbClr val="338987"/>
                </a:solidFill>
                <a:latin typeface="Josefin Sans"/>
                <a:ea typeface="Josefin Sans"/>
                <a:cs typeface="Josefin Sans"/>
                <a:sym typeface="Josefin Sans"/>
              </a:defRPr>
            </a:lvl4pPr>
            <a:lvl5pPr marR="0" lvl="4" algn="ctr" rtl="0">
              <a:lnSpc>
                <a:spcPct val="100000"/>
              </a:lnSpc>
              <a:spcBef>
                <a:spcPts val="0"/>
              </a:spcBef>
              <a:spcAft>
                <a:spcPts val="0"/>
              </a:spcAft>
              <a:buClr>
                <a:srgbClr val="338987"/>
              </a:buClr>
              <a:buSzPts val="4800"/>
              <a:buFont typeface="Josefin Sans"/>
              <a:buNone/>
              <a:defRPr sz="4800" b="0" i="0" u="none" strike="noStrike" cap="none">
                <a:solidFill>
                  <a:srgbClr val="338987"/>
                </a:solidFill>
                <a:latin typeface="Josefin Sans"/>
                <a:ea typeface="Josefin Sans"/>
                <a:cs typeface="Josefin Sans"/>
                <a:sym typeface="Josefin Sans"/>
              </a:defRPr>
            </a:lvl5pPr>
            <a:lvl6pPr marR="0" lvl="5" algn="ctr" rtl="0">
              <a:lnSpc>
                <a:spcPct val="100000"/>
              </a:lnSpc>
              <a:spcBef>
                <a:spcPts val="0"/>
              </a:spcBef>
              <a:spcAft>
                <a:spcPts val="0"/>
              </a:spcAft>
              <a:buClr>
                <a:srgbClr val="338987"/>
              </a:buClr>
              <a:buSzPts val="4800"/>
              <a:buFont typeface="Josefin Sans"/>
              <a:buNone/>
              <a:defRPr sz="4800" b="0" i="0" u="none" strike="noStrike" cap="none">
                <a:solidFill>
                  <a:srgbClr val="338987"/>
                </a:solidFill>
                <a:latin typeface="Josefin Sans"/>
                <a:ea typeface="Josefin Sans"/>
                <a:cs typeface="Josefin Sans"/>
                <a:sym typeface="Josefin Sans"/>
              </a:defRPr>
            </a:lvl6pPr>
            <a:lvl7pPr marR="0" lvl="6" algn="ctr" rtl="0">
              <a:lnSpc>
                <a:spcPct val="100000"/>
              </a:lnSpc>
              <a:spcBef>
                <a:spcPts val="0"/>
              </a:spcBef>
              <a:spcAft>
                <a:spcPts val="0"/>
              </a:spcAft>
              <a:buClr>
                <a:srgbClr val="338987"/>
              </a:buClr>
              <a:buSzPts val="4800"/>
              <a:buFont typeface="Josefin Sans"/>
              <a:buNone/>
              <a:defRPr sz="4800" b="0" i="0" u="none" strike="noStrike" cap="none">
                <a:solidFill>
                  <a:srgbClr val="338987"/>
                </a:solidFill>
                <a:latin typeface="Josefin Sans"/>
                <a:ea typeface="Josefin Sans"/>
                <a:cs typeface="Josefin Sans"/>
                <a:sym typeface="Josefin Sans"/>
              </a:defRPr>
            </a:lvl7pPr>
            <a:lvl8pPr marR="0" lvl="7" algn="ctr" rtl="0">
              <a:lnSpc>
                <a:spcPct val="100000"/>
              </a:lnSpc>
              <a:spcBef>
                <a:spcPts val="0"/>
              </a:spcBef>
              <a:spcAft>
                <a:spcPts val="0"/>
              </a:spcAft>
              <a:buClr>
                <a:srgbClr val="338987"/>
              </a:buClr>
              <a:buSzPts val="4800"/>
              <a:buFont typeface="Josefin Sans"/>
              <a:buNone/>
              <a:defRPr sz="4800" b="0" i="0" u="none" strike="noStrike" cap="none">
                <a:solidFill>
                  <a:srgbClr val="338987"/>
                </a:solidFill>
                <a:latin typeface="Josefin Sans"/>
                <a:ea typeface="Josefin Sans"/>
                <a:cs typeface="Josefin Sans"/>
                <a:sym typeface="Josefin Sans"/>
              </a:defRPr>
            </a:lvl8pPr>
            <a:lvl9pPr marR="0" lvl="8" algn="ctr" rtl="0">
              <a:lnSpc>
                <a:spcPct val="100000"/>
              </a:lnSpc>
              <a:spcBef>
                <a:spcPts val="0"/>
              </a:spcBef>
              <a:spcAft>
                <a:spcPts val="0"/>
              </a:spcAft>
              <a:buClr>
                <a:srgbClr val="338987"/>
              </a:buClr>
              <a:buSzPts val="4800"/>
              <a:buFont typeface="Josefin Sans"/>
              <a:buNone/>
              <a:defRPr sz="4800" b="0" i="0" u="none" strike="noStrike" cap="none">
                <a:solidFill>
                  <a:srgbClr val="338987"/>
                </a:solidFill>
                <a:latin typeface="Josefin Sans"/>
                <a:ea typeface="Josefin Sans"/>
                <a:cs typeface="Josefin Sans"/>
                <a:sym typeface="Josefin Sans"/>
              </a:defRPr>
            </a:lvl9pPr>
          </a:lstStyle>
          <a:p>
            <a:r>
              <a:rPr lang="en-US" sz="6000" dirty="0">
                <a:solidFill>
                  <a:srgbClr val="FAFAFA"/>
                </a:solidFill>
              </a:rPr>
              <a:t>Prevalence</a:t>
            </a:r>
            <a:endParaRPr lang="en-US" sz="6000" dirty="0"/>
          </a:p>
        </p:txBody>
      </p:sp>
      <p:sp>
        <p:nvSpPr>
          <p:cNvPr id="23" name="Rectangle 22">
            <a:extLst>
              <a:ext uri="{FF2B5EF4-FFF2-40B4-BE49-F238E27FC236}">
                <a16:creationId xmlns:a16="http://schemas.microsoft.com/office/drawing/2014/main" id="{123A3F0A-D1AB-154A-83A0-B9B458066780}"/>
              </a:ext>
            </a:extLst>
          </p:cNvPr>
          <p:cNvSpPr/>
          <p:nvPr/>
        </p:nvSpPr>
        <p:spPr>
          <a:xfrm>
            <a:off x="197223" y="174812"/>
            <a:ext cx="11799792" cy="65106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4" name="Rectangle 23">
            <a:extLst>
              <a:ext uri="{FF2B5EF4-FFF2-40B4-BE49-F238E27FC236}">
                <a16:creationId xmlns:a16="http://schemas.microsoft.com/office/drawing/2014/main" id="{6A15AAC4-DD2C-4646-A65F-01B568135810}"/>
              </a:ext>
            </a:extLst>
          </p:cNvPr>
          <p:cNvSpPr/>
          <p:nvPr/>
        </p:nvSpPr>
        <p:spPr>
          <a:xfrm>
            <a:off x="303679" y="298076"/>
            <a:ext cx="11586880" cy="626408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61"/>
        <p:cNvGrpSpPr/>
        <p:nvPr/>
      </p:nvGrpSpPr>
      <p:grpSpPr>
        <a:xfrm>
          <a:off x="0" y="0"/>
          <a:ext cx="0" cy="0"/>
          <a:chOff x="0" y="0"/>
          <a:chExt cx="0" cy="0"/>
        </a:xfrm>
      </p:grpSpPr>
      <p:sp>
        <p:nvSpPr>
          <p:cNvPr id="2471" name="Google Shape;2471;p42"/>
          <p:cNvSpPr/>
          <p:nvPr/>
        </p:nvSpPr>
        <p:spPr>
          <a:xfrm>
            <a:off x="131" y="5398397"/>
            <a:ext cx="38128" cy="43"/>
          </a:xfrm>
          <a:custGeom>
            <a:avLst/>
            <a:gdLst/>
            <a:ahLst/>
            <a:cxnLst/>
            <a:rect l="l" t="t" r="r" b="b"/>
            <a:pathLst>
              <a:path w="893" h="1" fill="none" extrusionOk="0">
                <a:moveTo>
                  <a:pt x="0" y="1"/>
                </a:moveTo>
                <a:lnTo>
                  <a:pt x="892" y="1"/>
                </a:lnTo>
              </a:path>
            </a:pathLst>
          </a:custGeom>
          <a:noFill/>
          <a:ln w="3800" cap="flat" cmpd="sng">
            <a:solidFill>
              <a:srgbClr val="1F1F1F"/>
            </a:solidFill>
            <a:prstDash val="solid"/>
            <a:miter lim="8921"/>
            <a:headEnd type="none" w="sm" len="sm"/>
            <a:tailEnd type="none" w="sm" len="sm"/>
          </a:ln>
        </p:spPr>
        <p:txBody>
          <a:bodyPr spcFirstLastPara="1" wrap="square" lIns="121900" tIns="121900" rIns="121900" bIns="121900" anchor="ctr" anchorCtr="0">
            <a:noAutofit/>
          </a:bodyPr>
          <a:lstStyle/>
          <a:p>
            <a:endParaRPr sz="2400">
              <a:solidFill>
                <a:srgbClr val="434343"/>
              </a:solidFill>
            </a:endParaRPr>
          </a:p>
        </p:txBody>
      </p:sp>
      <p:sp>
        <p:nvSpPr>
          <p:cNvPr id="4" name="Title 1">
            <a:extLst>
              <a:ext uri="{FF2B5EF4-FFF2-40B4-BE49-F238E27FC236}">
                <a16:creationId xmlns:a16="http://schemas.microsoft.com/office/drawing/2014/main" id="{5CF8955C-13FD-471C-2688-0EFA8C1991A2}"/>
              </a:ext>
            </a:extLst>
          </p:cNvPr>
          <p:cNvSpPr txBox="1">
            <a:spLocks/>
          </p:cNvSpPr>
          <p:nvPr/>
        </p:nvSpPr>
        <p:spPr>
          <a:xfrm>
            <a:off x="1343376" y="386882"/>
            <a:ext cx="9505248" cy="1054429"/>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800"/>
              <a:buFont typeface="Staatliches"/>
              <a:buNone/>
              <a:defRPr sz="4800" b="0" i="0" u="none" strike="noStrike" cap="none">
                <a:solidFill>
                  <a:schemeClr val="dk1"/>
                </a:solidFill>
                <a:latin typeface="Staatliches"/>
                <a:ea typeface="Staatliches"/>
                <a:cs typeface="Staatliches"/>
                <a:sym typeface="Staatliches"/>
              </a:defRPr>
            </a:lvl1pPr>
            <a:lvl2pPr marR="0" lvl="1" algn="ctr" rtl="0">
              <a:lnSpc>
                <a:spcPct val="100000"/>
              </a:lnSpc>
              <a:spcBef>
                <a:spcPts val="0"/>
              </a:spcBef>
              <a:spcAft>
                <a:spcPts val="0"/>
              </a:spcAft>
              <a:buClr>
                <a:srgbClr val="338987"/>
              </a:buClr>
              <a:buSzPts val="4800"/>
              <a:buFont typeface="Josefin Sans"/>
              <a:buNone/>
              <a:defRPr sz="4800" b="0" i="0" u="none" strike="noStrike" cap="none">
                <a:solidFill>
                  <a:srgbClr val="338987"/>
                </a:solidFill>
                <a:latin typeface="Josefin Sans"/>
                <a:ea typeface="Josefin Sans"/>
                <a:cs typeface="Josefin Sans"/>
                <a:sym typeface="Josefin Sans"/>
              </a:defRPr>
            </a:lvl2pPr>
            <a:lvl3pPr marR="0" lvl="2" algn="ctr" rtl="0">
              <a:lnSpc>
                <a:spcPct val="100000"/>
              </a:lnSpc>
              <a:spcBef>
                <a:spcPts val="0"/>
              </a:spcBef>
              <a:spcAft>
                <a:spcPts val="0"/>
              </a:spcAft>
              <a:buClr>
                <a:srgbClr val="338987"/>
              </a:buClr>
              <a:buSzPts val="4800"/>
              <a:buFont typeface="Josefin Sans"/>
              <a:buNone/>
              <a:defRPr sz="4800" b="0" i="0" u="none" strike="noStrike" cap="none">
                <a:solidFill>
                  <a:srgbClr val="338987"/>
                </a:solidFill>
                <a:latin typeface="Josefin Sans"/>
                <a:ea typeface="Josefin Sans"/>
                <a:cs typeface="Josefin Sans"/>
                <a:sym typeface="Josefin Sans"/>
              </a:defRPr>
            </a:lvl3pPr>
            <a:lvl4pPr marR="0" lvl="3" algn="ctr" rtl="0">
              <a:lnSpc>
                <a:spcPct val="100000"/>
              </a:lnSpc>
              <a:spcBef>
                <a:spcPts val="0"/>
              </a:spcBef>
              <a:spcAft>
                <a:spcPts val="0"/>
              </a:spcAft>
              <a:buClr>
                <a:srgbClr val="338987"/>
              </a:buClr>
              <a:buSzPts val="4800"/>
              <a:buFont typeface="Josefin Sans"/>
              <a:buNone/>
              <a:defRPr sz="4800" b="0" i="0" u="none" strike="noStrike" cap="none">
                <a:solidFill>
                  <a:srgbClr val="338987"/>
                </a:solidFill>
                <a:latin typeface="Josefin Sans"/>
                <a:ea typeface="Josefin Sans"/>
                <a:cs typeface="Josefin Sans"/>
                <a:sym typeface="Josefin Sans"/>
              </a:defRPr>
            </a:lvl4pPr>
            <a:lvl5pPr marR="0" lvl="4" algn="ctr" rtl="0">
              <a:lnSpc>
                <a:spcPct val="100000"/>
              </a:lnSpc>
              <a:spcBef>
                <a:spcPts val="0"/>
              </a:spcBef>
              <a:spcAft>
                <a:spcPts val="0"/>
              </a:spcAft>
              <a:buClr>
                <a:srgbClr val="338987"/>
              </a:buClr>
              <a:buSzPts val="4800"/>
              <a:buFont typeface="Josefin Sans"/>
              <a:buNone/>
              <a:defRPr sz="4800" b="0" i="0" u="none" strike="noStrike" cap="none">
                <a:solidFill>
                  <a:srgbClr val="338987"/>
                </a:solidFill>
                <a:latin typeface="Josefin Sans"/>
                <a:ea typeface="Josefin Sans"/>
                <a:cs typeface="Josefin Sans"/>
                <a:sym typeface="Josefin Sans"/>
              </a:defRPr>
            </a:lvl5pPr>
            <a:lvl6pPr marR="0" lvl="5" algn="ctr" rtl="0">
              <a:lnSpc>
                <a:spcPct val="100000"/>
              </a:lnSpc>
              <a:spcBef>
                <a:spcPts val="0"/>
              </a:spcBef>
              <a:spcAft>
                <a:spcPts val="0"/>
              </a:spcAft>
              <a:buClr>
                <a:srgbClr val="338987"/>
              </a:buClr>
              <a:buSzPts val="4800"/>
              <a:buFont typeface="Josefin Sans"/>
              <a:buNone/>
              <a:defRPr sz="4800" b="0" i="0" u="none" strike="noStrike" cap="none">
                <a:solidFill>
                  <a:srgbClr val="338987"/>
                </a:solidFill>
                <a:latin typeface="Josefin Sans"/>
                <a:ea typeface="Josefin Sans"/>
                <a:cs typeface="Josefin Sans"/>
                <a:sym typeface="Josefin Sans"/>
              </a:defRPr>
            </a:lvl6pPr>
            <a:lvl7pPr marR="0" lvl="6" algn="ctr" rtl="0">
              <a:lnSpc>
                <a:spcPct val="100000"/>
              </a:lnSpc>
              <a:spcBef>
                <a:spcPts val="0"/>
              </a:spcBef>
              <a:spcAft>
                <a:spcPts val="0"/>
              </a:spcAft>
              <a:buClr>
                <a:srgbClr val="338987"/>
              </a:buClr>
              <a:buSzPts val="4800"/>
              <a:buFont typeface="Josefin Sans"/>
              <a:buNone/>
              <a:defRPr sz="4800" b="0" i="0" u="none" strike="noStrike" cap="none">
                <a:solidFill>
                  <a:srgbClr val="338987"/>
                </a:solidFill>
                <a:latin typeface="Josefin Sans"/>
                <a:ea typeface="Josefin Sans"/>
                <a:cs typeface="Josefin Sans"/>
                <a:sym typeface="Josefin Sans"/>
              </a:defRPr>
            </a:lvl7pPr>
            <a:lvl8pPr marR="0" lvl="7" algn="ctr" rtl="0">
              <a:lnSpc>
                <a:spcPct val="100000"/>
              </a:lnSpc>
              <a:spcBef>
                <a:spcPts val="0"/>
              </a:spcBef>
              <a:spcAft>
                <a:spcPts val="0"/>
              </a:spcAft>
              <a:buClr>
                <a:srgbClr val="338987"/>
              </a:buClr>
              <a:buSzPts val="4800"/>
              <a:buFont typeface="Josefin Sans"/>
              <a:buNone/>
              <a:defRPr sz="4800" b="0" i="0" u="none" strike="noStrike" cap="none">
                <a:solidFill>
                  <a:srgbClr val="338987"/>
                </a:solidFill>
                <a:latin typeface="Josefin Sans"/>
                <a:ea typeface="Josefin Sans"/>
                <a:cs typeface="Josefin Sans"/>
                <a:sym typeface="Josefin Sans"/>
              </a:defRPr>
            </a:lvl8pPr>
            <a:lvl9pPr marR="0" lvl="8" algn="ctr" rtl="0">
              <a:lnSpc>
                <a:spcPct val="100000"/>
              </a:lnSpc>
              <a:spcBef>
                <a:spcPts val="0"/>
              </a:spcBef>
              <a:spcAft>
                <a:spcPts val="0"/>
              </a:spcAft>
              <a:buClr>
                <a:srgbClr val="338987"/>
              </a:buClr>
              <a:buSzPts val="4800"/>
              <a:buFont typeface="Josefin Sans"/>
              <a:buNone/>
              <a:defRPr sz="4800" b="0" i="0" u="none" strike="noStrike" cap="none">
                <a:solidFill>
                  <a:srgbClr val="338987"/>
                </a:solidFill>
                <a:latin typeface="Josefin Sans"/>
                <a:ea typeface="Josefin Sans"/>
                <a:cs typeface="Josefin Sans"/>
                <a:sym typeface="Josefin Sans"/>
              </a:defRPr>
            </a:lvl9pPr>
          </a:lstStyle>
          <a:p>
            <a:r>
              <a:rPr lang="en-US" sz="6000" dirty="0">
                <a:solidFill>
                  <a:srgbClr val="FAFAFA"/>
                </a:solidFill>
              </a:rPr>
              <a:t>Parkinson’s Disease</a:t>
            </a:r>
            <a:endParaRPr lang="en-US" sz="6000" dirty="0"/>
          </a:p>
        </p:txBody>
      </p:sp>
      <p:sp>
        <p:nvSpPr>
          <p:cNvPr id="9" name="Rectangle 8">
            <a:extLst>
              <a:ext uri="{FF2B5EF4-FFF2-40B4-BE49-F238E27FC236}">
                <a16:creationId xmlns:a16="http://schemas.microsoft.com/office/drawing/2014/main" id="{DCAB1090-3E36-CB44-8539-A5EB9898D645}"/>
              </a:ext>
            </a:extLst>
          </p:cNvPr>
          <p:cNvSpPr/>
          <p:nvPr/>
        </p:nvSpPr>
        <p:spPr>
          <a:xfrm>
            <a:off x="197223" y="174812"/>
            <a:ext cx="11799792" cy="65106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0" name="Rectangle 9">
            <a:extLst>
              <a:ext uri="{FF2B5EF4-FFF2-40B4-BE49-F238E27FC236}">
                <a16:creationId xmlns:a16="http://schemas.microsoft.com/office/drawing/2014/main" id="{606CDD2D-52C9-6C40-BFF3-0C573A41E6BC}"/>
              </a:ext>
            </a:extLst>
          </p:cNvPr>
          <p:cNvSpPr/>
          <p:nvPr/>
        </p:nvSpPr>
        <p:spPr>
          <a:xfrm>
            <a:off x="303679" y="298076"/>
            <a:ext cx="11586880" cy="626408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TextBox 1">
            <a:extLst>
              <a:ext uri="{FF2B5EF4-FFF2-40B4-BE49-F238E27FC236}">
                <a16:creationId xmlns:a16="http://schemas.microsoft.com/office/drawing/2014/main" id="{4EED0F54-512E-734D-90A6-D665D4FAE914}"/>
              </a:ext>
            </a:extLst>
          </p:cNvPr>
          <p:cNvSpPr txBox="1"/>
          <p:nvPr/>
        </p:nvSpPr>
        <p:spPr>
          <a:xfrm>
            <a:off x="1071418" y="1773382"/>
            <a:ext cx="3998852" cy="1862048"/>
          </a:xfrm>
          <a:prstGeom prst="rect">
            <a:avLst/>
          </a:prstGeom>
          <a:noFill/>
        </p:spPr>
        <p:txBody>
          <a:bodyPr wrap="none" rtlCol="0">
            <a:spAutoFit/>
          </a:bodyPr>
          <a:lstStyle/>
          <a:p>
            <a:r>
              <a:rPr lang="en-US" sz="2500" b="1" dirty="0"/>
              <a:t>Hallmark Symptoms Include:</a:t>
            </a:r>
          </a:p>
          <a:p>
            <a:pPr marL="285750" indent="-285750">
              <a:buFont typeface="Arial" panose="020B0604020202020204" pitchFamily="34" charset="0"/>
              <a:buChar char="•"/>
            </a:pPr>
            <a:r>
              <a:rPr lang="en-US" dirty="0"/>
              <a:t>Facial Masking</a:t>
            </a:r>
          </a:p>
          <a:p>
            <a:pPr marL="285750" indent="-285750">
              <a:buFont typeface="Arial" panose="020B0604020202020204" pitchFamily="34" charset="0"/>
              <a:buChar char="•"/>
            </a:pPr>
            <a:r>
              <a:rPr lang="en-US" dirty="0"/>
              <a:t>Vocal Changes</a:t>
            </a:r>
          </a:p>
          <a:p>
            <a:pPr marL="285750" indent="-285750">
              <a:buFont typeface="Arial" panose="020B0604020202020204" pitchFamily="34" charset="0"/>
              <a:buChar char="•"/>
            </a:pPr>
            <a:r>
              <a:rPr lang="en-US" dirty="0"/>
              <a:t>Tremors</a:t>
            </a:r>
          </a:p>
          <a:p>
            <a:pPr marL="285750" indent="-285750">
              <a:buFont typeface="Arial" panose="020B0604020202020204" pitchFamily="34" charset="0"/>
              <a:buChar char="•"/>
            </a:pPr>
            <a:r>
              <a:rPr lang="en-US" dirty="0"/>
              <a:t>Dementia</a:t>
            </a:r>
          </a:p>
          <a:p>
            <a:pPr marL="285750" indent="-285750">
              <a:buFont typeface="Arial" panose="020B0604020202020204" pitchFamily="34" charset="0"/>
              <a:buChar char="•"/>
            </a:pPr>
            <a:r>
              <a:rPr lang="en-US" dirty="0"/>
              <a:t>Slowed Movement</a:t>
            </a:r>
          </a:p>
        </p:txBody>
      </p:sp>
      <p:sp>
        <p:nvSpPr>
          <p:cNvPr id="12" name="TextBox 11">
            <a:extLst>
              <a:ext uri="{FF2B5EF4-FFF2-40B4-BE49-F238E27FC236}">
                <a16:creationId xmlns:a16="http://schemas.microsoft.com/office/drawing/2014/main" id="{943C07EC-6A53-FE41-A9AE-7E0E00B20190}"/>
              </a:ext>
            </a:extLst>
          </p:cNvPr>
          <p:cNvSpPr txBox="1"/>
          <p:nvPr/>
        </p:nvSpPr>
        <p:spPr>
          <a:xfrm>
            <a:off x="4553007" y="2884311"/>
            <a:ext cx="6993518" cy="2492990"/>
          </a:xfrm>
          <a:prstGeom prst="rect">
            <a:avLst/>
          </a:prstGeom>
          <a:noFill/>
        </p:spPr>
        <p:txBody>
          <a:bodyPr wrap="none" rtlCol="0">
            <a:spAutoFit/>
          </a:bodyPr>
          <a:lstStyle/>
          <a:p>
            <a:pPr algn="ctr"/>
            <a:r>
              <a:rPr lang="en-US" sz="2300" dirty="0"/>
              <a:t>Treatments are much more effective when administered </a:t>
            </a:r>
          </a:p>
          <a:p>
            <a:pPr algn="ctr"/>
            <a:r>
              <a:rPr lang="en-US" sz="2300" dirty="0"/>
              <a:t>at the </a:t>
            </a:r>
          </a:p>
          <a:p>
            <a:pPr algn="ctr"/>
            <a:r>
              <a:rPr lang="en-US" sz="3500" b="1" dirty="0">
                <a:solidFill>
                  <a:srgbClr val="00B0F0"/>
                </a:solidFill>
              </a:rPr>
              <a:t>Early Stages</a:t>
            </a:r>
          </a:p>
          <a:p>
            <a:pPr algn="ctr"/>
            <a:endParaRPr lang="en-US" b="1" dirty="0"/>
          </a:p>
          <a:p>
            <a:pPr algn="ctr"/>
            <a:r>
              <a:rPr lang="en-US" sz="2200" dirty="0"/>
              <a:t>As such,</a:t>
            </a:r>
          </a:p>
          <a:p>
            <a:pPr algn="ctr"/>
            <a:r>
              <a:rPr lang="en-US" sz="3500" b="1" dirty="0">
                <a:solidFill>
                  <a:srgbClr val="00B0F0"/>
                </a:solidFill>
              </a:rPr>
              <a:t>Early and Accurate diagnosis is vital</a:t>
            </a:r>
          </a:p>
        </p:txBody>
      </p:sp>
    </p:spTree>
    <p:extLst>
      <p:ext uri="{BB962C8B-B14F-4D97-AF65-F5344CB8AC3E}">
        <p14:creationId xmlns:p14="http://schemas.microsoft.com/office/powerpoint/2010/main" val="1531635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Google Shape;2475;p42">
            <a:extLst>
              <a:ext uri="{FF2B5EF4-FFF2-40B4-BE49-F238E27FC236}">
                <a16:creationId xmlns:a16="http://schemas.microsoft.com/office/drawing/2014/main" id="{ECB3250F-8C44-554B-8518-0E98E73EF1D1}"/>
              </a:ext>
            </a:extLst>
          </p:cNvPr>
          <p:cNvSpPr txBox="1">
            <a:spLocks/>
          </p:cNvSpPr>
          <p:nvPr/>
        </p:nvSpPr>
        <p:spPr>
          <a:xfrm>
            <a:off x="416351" y="529063"/>
            <a:ext cx="11378485" cy="1047630"/>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CBF4A"/>
              </a:buClr>
              <a:buSzPts val="3600"/>
              <a:buFont typeface="Staatliches"/>
              <a:buNone/>
              <a:defRPr sz="5400" b="0" i="0" u="none" strike="noStrike" cap="none">
                <a:solidFill>
                  <a:schemeClr val="accent3"/>
                </a:solidFill>
                <a:latin typeface="Staatliches"/>
                <a:ea typeface="Staatliches"/>
                <a:cs typeface="Staatliches"/>
                <a:sym typeface="Staatliches"/>
              </a:defRPr>
            </a:lvl1pPr>
            <a:lvl2pPr marR="0" lvl="1" algn="ctr" rtl="0">
              <a:lnSpc>
                <a:spcPct val="100000"/>
              </a:lnSpc>
              <a:spcBef>
                <a:spcPts val="0"/>
              </a:spcBef>
              <a:spcAft>
                <a:spcPts val="0"/>
              </a:spcAft>
              <a:buClr>
                <a:srgbClr val="FCBF4A"/>
              </a:buClr>
              <a:buSzPts val="5200"/>
              <a:buFont typeface="Josefin Sans"/>
              <a:buNone/>
              <a:defRPr sz="5200" b="1" i="0" u="none" strike="noStrike" cap="none">
                <a:solidFill>
                  <a:srgbClr val="FCBF4A"/>
                </a:solidFill>
                <a:latin typeface="Josefin Sans"/>
                <a:ea typeface="Josefin Sans"/>
                <a:cs typeface="Josefin Sans"/>
                <a:sym typeface="Josefin Sans"/>
              </a:defRPr>
            </a:lvl2pPr>
            <a:lvl3pPr marR="0" lvl="2" algn="ctr" rtl="0">
              <a:lnSpc>
                <a:spcPct val="100000"/>
              </a:lnSpc>
              <a:spcBef>
                <a:spcPts val="0"/>
              </a:spcBef>
              <a:spcAft>
                <a:spcPts val="0"/>
              </a:spcAft>
              <a:buClr>
                <a:srgbClr val="FCBF4A"/>
              </a:buClr>
              <a:buSzPts val="5200"/>
              <a:buFont typeface="Josefin Sans"/>
              <a:buNone/>
              <a:defRPr sz="5200" b="1" i="0" u="none" strike="noStrike" cap="none">
                <a:solidFill>
                  <a:srgbClr val="FCBF4A"/>
                </a:solidFill>
                <a:latin typeface="Josefin Sans"/>
                <a:ea typeface="Josefin Sans"/>
                <a:cs typeface="Josefin Sans"/>
                <a:sym typeface="Josefin Sans"/>
              </a:defRPr>
            </a:lvl3pPr>
            <a:lvl4pPr marR="0" lvl="3" algn="ctr" rtl="0">
              <a:lnSpc>
                <a:spcPct val="100000"/>
              </a:lnSpc>
              <a:spcBef>
                <a:spcPts val="0"/>
              </a:spcBef>
              <a:spcAft>
                <a:spcPts val="0"/>
              </a:spcAft>
              <a:buClr>
                <a:srgbClr val="FCBF4A"/>
              </a:buClr>
              <a:buSzPts val="5200"/>
              <a:buFont typeface="Josefin Sans"/>
              <a:buNone/>
              <a:defRPr sz="5200" b="1" i="0" u="none" strike="noStrike" cap="none">
                <a:solidFill>
                  <a:srgbClr val="FCBF4A"/>
                </a:solidFill>
                <a:latin typeface="Josefin Sans"/>
                <a:ea typeface="Josefin Sans"/>
                <a:cs typeface="Josefin Sans"/>
                <a:sym typeface="Josefin Sans"/>
              </a:defRPr>
            </a:lvl4pPr>
            <a:lvl5pPr marR="0" lvl="4" algn="ctr" rtl="0">
              <a:lnSpc>
                <a:spcPct val="100000"/>
              </a:lnSpc>
              <a:spcBef>
                <a:spcPts val="0"/>
              </a:spcBef>
              <a:spcAft>
                <a:spcPts val="0"/>
              </a:spcAft>
              <a:buClr>
                <a:srgbClr val="FCBF4A"/>
              </a:buClr>
              <a:buSzPts val="5200"/>
              <a:buFont typeface="Josefin Sans"/>
              <a:buNone/>
              <a:defRPr sz="5200" b="1" i="0" u="none" strike="noStrike" cap="none">
                <a:solidFill>
                  <a:srgbClr val="FCBF4A"/>
                </a:solidFill>
                <a:latin typeface="Josefin Sans"/>
                <a:ea typeface="Josefin Sans"/>
                <a:cs typeface="Josefin Sans"/>
                <a:sym typeface="Josefin Sans"/>
              </a:defRPr>
            </a:lvl5pPr>
            <a:lvl6pPr marR="0" lvl="5" algn="ctr" rtl="0">
              <a:lnSpc>
                <a:spcPct val="100000"/>
              </a:lnSpc>
              <a:spcBef>
                <a:spcPts val="0"/>
              </a:spcBef>
              <a:spcAft>
                <a:spcPts val="0"/>
              </a:spcAft>
              <a:buClr>
                <a:srgbClr val="FCBF4A"/>
              </a:buClr>
              <a:buSzPts val="5200"/>
              <a:buFont typeface="Josefin Sans"/>
              <a:buNone/>
              <a:defRPr sz="5200" b="1" i="0" u="none" strike="noStrike" cap="none">
                <a:solidFill>
                  <a:srgbClr val="FCBF4A"/>
                </a:solidFill>
                <a:latin typeface="Josefin Sans"/>
                <a:ea typeface="Josefin Sans"/>
                <a:cs typeface="Josefin Sans"/>
                <a:sym typeface="Josefin Sans"/>
              </a:defRPr>
            </a:lvl6pPr>
            <a:lvl7pPr marR="0" lvl="6" algn="ctr" rtl="0">
              <a:lnSpc>
                <a:spcPct val="100000"/>
              </a:lnSpc>
              <a:spcBef>
                <a:spcPts val="0"/>
              </a:spcBef>
              <a:spcAft>
                <a:spcPts val="0"/>
              </a:spcAft>
              <a:buClr>
                <a:srgbClr val="FCBF4A"/>
              </a:buClr>
              <a:buSzPts val="5200"/>
              <a:buFont typeface="Josefin Sans"/>
              <a:buNone/>
              <a:defRPr sz="5200" b="1" i="0" u="none" strike="noStrike" cap="none">
                <a:solidFill>
                  <a:srgbClr val="FCBF4A"/>
                </a:solidFill>
                <a:latin typeface="Josefin Sans"/>
                <a:ea typeface="Josefin Sans"/>
                <a:cs typeface="Josefin Sans"/>
                <a:sym typeface="Josefin Sans"/>
              </a:defRPr>
            </a:lvl7pPr>
            <a:lvl8pPr marR="0" lvl="7" algn="ctr" rtl="0">
              <a:lnSpc>
                <a:spcPct val="100000"/>
              </a:lnSpc>
              <a:spcBef>
                <a:spcPts val="0"/>
              </a:spcBef>
              <a:spcAft>
                <a:spcPts val="0"/>
              </a:spcAft>
              <a:buClr>
                <a:srgbClr val="FCBF4A"/>
              </a:buClr>
              <a:buSzPts val="5200"/>
              <a:buFont typeface="Josefin Sans"/>
              <a:buNone/>
              <a:defRPr sz="5200" b="1" i="0" u="none" strike="noStrike" cap="none">
                <a:solidFill>
                  <a:srgbClr val="FCBF4A"/>
                </a:solidFill>
                <a:latin typeface="Josefin Sans"/>
                <a:ea typeface="Josefin Sans"/>
                <a:cs typeface="Josefin Sans"/>
                <a:sym typeface="Josefin Sans"/>
              </a:defRPr>
            </a:lvl8pPr>
            <a:lvl9pPr marR="0" lvl="8" algn="ctr" rtl="0">
              <a:lnSpc>
                <a:spcPct val="100000"/>
              </a:lnSpc>
              <a:spcBef>
                <a:spcPts val="0"/>
              </a:spcBef>
              <a:spcAft>
                <a:spcPts val="0"/>
              </a:spcAft>
              <a:buClr>
                <a:srgbClr val="FCBF4A"/>
              </a:buClr>
              <a:buSzPts val="5200"/>
              <a:buFont typeface="Josefin Sans"/>
              <a:buNone/>
              <a:defRPr sz="5200" b="1" i="0" u="none" strike="noStrike" cap="none">
                <a:solidFill>
                  <a:srgbClr val="FCBF4A"/>
                </a:solidFill>
                <a:latin typeface="Josefin Sans"/>
                <a:ea typeface="Josefin Sans"/>
                <a:cs typeface="Josefin Sans"/>
                <a:sym typeface="Josefin Sans"/>
              </a:defRPr>
            </a:lvl9pPr>
          </a:lstStyle>
          <a:p>
            <a:pPr algn="ctr"/>
            <a:r>
              <a:rPr lang="en" sz="6400" dirty="0">
                <a:solidFill>
                  <a:schemeClr val="tx1"/>
                </a:solidFill>
              </a:rPr>
              <a:t>Current diagnosis shortcomings</a:t>
            </a:r>
            <a:endParaRPr lang="en-US" sz="6400" dirty="0">
              <a:solidFill>
                <a:schemeClr val="tx1"/>
              </a:solidFill>
            </a:endParaRPr>
          </a:p>
        </p:txBody>
      </p:sp>
      <p:grpSp>
        <p:nvGrpSpPr>
          <p:cNvPr id="4" name="Group 3">
            <a:extLst>
              <a:ext uri="{FF2B5EF4-FFF2-40B4-BE49-F238E27FC236}">
                <a16:creationId xmlns:a16="http://schemas.microsoft.com/office/drawing/2014/main" id="{9766BCD3-6904-0B7C-4FA1-9DC49A448AB2}"/>
              </a:ext>
            </a:extLst>
          </p:cNvPr>
          <p:cNvGrpSpPr/>
          <p:nvPr/>
        </p:nvGrpSpPr>
        <p:grpSpPr>
          <a:xfrm>
            <a:off x="858609" y="1658980"/>
            <a:ext cx="10476431" cy="4554558"/>
            <a:chOff x="511426" y="1794246"/>
            <a:chExt cx="11044549" cy="4554558"/>
          </a:xfrm>
        </p:grpSpPr>
        <p:pic>
          <p:nvPicPr>
            <p:cNvPr id="17" name="Picture 16" descr="Graphical user interface&#10;&#10;Description automatically generated">
              <a:extLst>
                <a:ext uri="{FF2B5EF4-FFF2-40B4-BE49-F238E27FC236}">
                  <a16:creationId xmlns:a16="http://schemas.microsoft.com/office/drawing/2014/main" id="{44FE1810-18FA-B644-B34D-E70E30658F00}"/>
                </a:ext>
              </a:extLst>
            </p:cNvPr>
            <p:cNvPicPr>
              <a:picLocks noChangeAspect="1"/>
            </p:cNvPicPr>
            <p:nvPr/>
          </p:nvPicPr>
          <p:blipFill>
            <a:blip r:embed="rId2"/>
            <a:stretch>
              <a:fillRect/>
            </a:stretch>
          </p:blipFill>
          <p:spPr>
            <a:xfrm>
              <a:off x="582013" y="1794246"/>
              <a:ext cx="4677440" cy="2048110"/>
            </a:xfrm>
            <a:prstGeom prst="rect">
              <a:avLst/>
            </a:prstGeom>
          </p:spPr>
        </p:pic>
        <p:pic>
          <p:nvPicPr>
            <p:cNvPr id="19" name="Picture 18" descr="Graphical user interface, application&#10;&#10;Description automatically generated">
              <a:extLst>
                <a:ext uri="{FF2B5EF4-FFF2-40B4-BE49-F238E27FC236}">
                  <a16:creationId xmlns:a16="http://schemas.microsoft.com/office/drawing/2014/main" id="{5966F32D-1692-F342-A1D4-E45B47C4AAEC}"/>
                </a:ext>
              </a:extLst>
            </p:cNvPr>
            <p:cNvPicPr>
              <a:picLocks noChangeAspect="1"/>
            </p:cNvPicPr>
            <p:nvPr/>
          </p:nvPicPr>
          <p:blipFill rotWithShape="1">
            <a:blip r:embed="rId3"/>
            <a:srcRect b="2347"/>
            <a:stretch/>
          </p:blipFill>
          <p:spPr>
            <a:xfrm>
              <a:off x="6358763" y="1834269"/>
              <a:ext cx="5197212" cy="2288229"/>
            </a:xfrm>
            <a:prstGeom prst="rect">
              <a:avLst/>
            </a:prstGeom>
          </p:spPr>
        </p:pic>
        <p:pic>
          <p:nvPicPr>
            <p:cNvPr id="21" name="Picture 20" descr="Text&#10;&#10;Description automatically generated with low confidence">
              <a:extLst>
                <a:ext uri="{FF2B5EF4-FFF2-40B4-BE49-F238E27FC236}">
                  <a16:creationId xmlns:a16="http://schemas.microsoft.com/office/drawing/2014/main" id="{2DA9C954-CED4-1B41-B289-251DA56FBE84}"/>
                </a:ext>
              </a:extLst>
            </p:cNvPr>
            <p:cNvPicPr>
              <a:picLocks noChangeAspect="1"/>
            </p:cNvPicPr>
            <p:nvPr/>
          </p:nvPicPr>
          <p:blipFill>
            <a:blip r:embed="rId4"/>
            <a:stretch>
              <a:fillRect/>
            </a:stretch>
          </p:blipFill>
          <p:spPr>
            <a:xfrm>
              <a:off x="672689" y="4300694"/>
              <a:ext cx="4995607" cy="2048110"/>
            </a:xfrm>
            <a:prstGeom prst="rect">
              <a:avLst/>
            </a:prstGeom>
          </p:spPr>
        </p:pic>
        <p:pic>
          <p:nvPicPr>
            <p:cNvPr id="23" name="Picture 22" descr="Text&#10;&#10;Description automatically generated with low confidence">
              <a:extLst>
                <a:ext uri="{FF2B5EF4-FFF2-40B4-BE49-F238E27FC236}">
                  <a16:creationId xmlns:a16="http://schemas.microsoft.com/office/drawing/2014/main" id="{8B5C6511-9D51-DC46-9C3E-78FEED0072A0}"/>
                </a:ext>
              </a:extLst>
            </p:cNvPr>
            <p:cNvPicPr>
              <a:picLocks noChangeAspect="1"/>
            </p:cNvPicPr>
            <p:nvPr/>
          </p:nvPicPr>
          <p:blipFill>
            <a:blip r:embed="rId5"/>
            <a:stretch>
              <a:fillRect/>
            </a:stretch>
          </p:blipFill>
          <p:spPr>
            <a:xfrm>
              <a:off x="6727224" y="4354467"/>
              <a:ext cx="4445002" cy="1970378"/>
            </a:xfrm>
            <a:prstGeom prst="rect">
              <a:avLst/>
            </a:prstGeom>
          </p:spPr>
        </p:pic>
        <p:pic>
          <p:nvPicPr>
            <p:cNvPr id="3" name="Picture 3">
              <a:extLst>
                <a:ext uri="{FF2B5EF4-FFF2-40B4-BE49-F238E27FC236}">
                  <a16:creationId xmlns:a16="http://schemas.microsoft.com/office/drawing/2014/main" id="{B4E41E1A-F82A-6C3A-6DAF-0D0BFD7F038A}"/>
                </a:ext>
              </a:extLst>
            </p:cNvPr>
            <p:cNvPicPr>
              <a:picLocks noChangeAspect="1"/>
            </p:cNvPicPr>
            <p:nvPr/>
          </p:nvPicPr>
          <p:blipFill rotWithShape="1">
            <a:blip r:embed="rId6"/>
            <a:srcRect l="11148" t="9502" r="11639" b="10086"/>
            <a:stretch/>
          </p:blipFill>
          <p:spPr>
            <a:xfrm>
              <a:off x="7763742" y="2511906"/>
              <a:ext cx="2374092" cy="1792745"/>
            </a:xfrm>
            <a:prstGeom prst="rect">
              <a:avLst/>
            </a:prstGeom>
          </p:spPr>
        </p:pic>
        <p:pic>
          <p:nvPicPr>
            <p:cNvPr id="2" name="Picture 3" descr="Icon&#10;&#10;Description automatically generated">
              <a:extLst>
                <a:ext uri="{FF2B5EF4-FFF2-40B4-BE49-F238E27FC236}">
                  <a16:creationId xmlns:a16="http://schemas.microsoft.com/office/drawing/2014/main" id="{B4782CBE-40BB-86B7-7C0C-52476FD9F25C}"/>
                </a:ext>
              </a:extLst>
            </p:cNvPr>
            <p:cNvPicPr>
              <a:picLocks noChangeAspect="1"/>
            </p:cNvPicPr>
            <p:nvPr/>
          </p:nvPicPr>
          <p:blipFill>
            <a:blip r:embed="rId7"/>
            <a:stretch>
              <a:fillRect/>
            </a:stretch>
          </p:blipFill>
          <p:spPr>
            <a:xfrm>
              <a:off x="511426" y="1894643"/>
              <a:ext cx="1818882" cy="1840222"/>
            </a:xfrm>
            <a:prstGeom prst="rect">
              <a:avLst/>
            </a:prstGeom>
          </p:spPr>
        </p:pic>
        <p:pic>
          <p:nvPicPr>
            <p:cNvPr id="5" name="Picture 5" descr="Icon&#10;&#10;Description automatically generated">
              <a:extLst>
                <a:ext uri="{FF2B5EF4-FFF2-40B4-BE49-F238E27FC236}">
                  <a16:creationId xmlns:a16="http://schemas.microsoft.com/office/drawing/2014/main" id="{093336F5-EBCB-F0B8-4104-06769F0429EF}"/>
                </a:ext>
              </a:extLst>
            </p:cNvPr>
            <p:cNvPicPr>
              <a:picLocks noChangeAspect="1"/>
            </p:cNvPicPr>
            <p:nvPr/>
          </p:nvPicPr>
          <p:blipFill>
            <a:blip r:embed="rId8"/>
            <a:stretch>
              <a:fillRect/>
            </a:stretch>
          </p:blipFill>
          <p:spPr>
            <a:xfrm>
              <a:off x="640860" y="4204118"/>
              <a:ext cx="1399556" cy="1878764"/>
            </a:xfrm>
            <a:prstGeom prst="rect">
              <a:avLst/>
            </a:prstGeom>
          </p:spPr>
        </p:pic>
        <p:pic>
          <p:nvPicPr>
            <p:cNvPr id="6" name="Picture 6">
              <a:extLst>
                <a:ext uri="{FF2B5EF4-FFF2-40B4-BE49-F238E27FC236}">
                  <a16:creationId xmlns:a16="http://schemas.microsoft.com/office/drawing/2014/main" id="{D00E6B29-665D-21D4-B331-D57C7BC124C2}"/>
                </a:ext>
              </a:extLst>
            </p:cNvPr>
            <p:cNvPicPr>
              <a:picLocks noChangeAspect="1"/>
            </p:cNvPicPr>
            <p:nvPr/>
          </p:nvPicPr>
          <p:blipFill>
            <a:blip r:embed="rId9"/>
            <a:stretch>
              <a:fillRect/>
            </a:stretch>
          </p:blipFill>
          <p:spPr>
            <a:xfrm flipH="1">
              <a:off x="7072322" y="4405261"/>
              <a:ext cx="1558266" cy="1828169"/>
            </a:xfrm>
            <a:prstGeom prst="rect">
              <a:avLst/>
            </a:prstGeom>
          </p:spPr>
        </p:pic>
      </p:grpSp>
      <p:grpSp>
        <p:nvGrpSpPr>
          <p:cNvPr id="10" name="Group 9">
            <a:extLst>
              <a:ext uri="{FF2B5EF4-FFF2-40B4-BE49-F238E27FC236}">
                <a16:creationId xmlns:a16="http://schemas.microsoft.com/office/drawing/2014/main" id="{D8A4A686-8CB2-6A58-DFD8-34D6B150C443}"/>
              </a:ext>
            </a:extLst>
          </p:cNvPr>
          <p:cNvGrpSpPr/>
          <p:nvPr/>
        </p:nvGrpSpPr>
        <p:grpSpPr>
          <a:xfrm>
            <a:off x="197223" y="174812"/>
            <a:ext cx="11799792" cy="6510616"/>
            <a:chOff x="147917" y="131109"/>
            <a:chExt cx="8849844" cy="4882962"/>
          </a:xfrm>
        </p:grpSpPr>
        <p:sp>
          <p:nvSpPr>
            <p:cNvPr id="8" name="Rectangle 7">
              <a:extLst>
                <a:ext uri="{FF2B5EF4-FFF2-40B4-BE49-F238E27FC236}">
                  <a16:creationId xmlns:a16="http://schemas.microsoft.com/office/drawing/2014/main" id="{ED44A467-FFA5-A8F7-5245-90889B342BD5}"/>
                </a:ext>
              </a:extLst>
            </p:cNvPr>
            <p:cNvSpPr/>
            <p:nvPr/>
          </p:nvSpPr>
          <p:spPr>
            <a:xfrm>
              <a:off x="147917" y="131109"/>
              <a:ext cx="8849844" cy="488296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9" name="Rectangle 8">
              <a:extLst>
                <a:ext uri="{FF2B5EF4-FFF2-40B4-BE49-F238E27FC236}">
                  <a16:creationId xmlns:a16="http://schemas.microsoft.com/office/drawing/2014/main" id="{F506A8E0-CDCB-0001-0BFE-4E938C14B339}"/>
                </a:ext>
              </a:extLst>
            </p:cNvPr>
            <p:cNvSpPr/>
            <p:nvPr/>
          </p:nvSpPr>
          <p:spPr>
            <a:xfrm>
              <a:off x="227759" y="223557"/>
              <a:ext cx="8690160" cy="469806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sp>
        <p:nvSpPr>
          <p:cNvPr id="7" name="TextBox 6">
            <a:extLst>
              <a:ext uri="{FF2B5EF4-FFF2-40B4-BE49-F238E27FC236}">
                <a16:creationId xmlns:a16="http://schemas.microsoft.com/office/drawing/2014/main" id="{AF560996-D7E1-9E44-B38B-8A59C587D7ED}"/>
              </a:ext>
            </a:extLst>
          </p:cNvPr>
          <p:cNvSpPr txBox="1"/>
          <p:nvPr/>
        </p:nvSpPr>
        <p:spPr>
          <a:xfrm>
            <a:off x="4091710" y="3088346"/>
            <a:ext cx="2136226" cy="369332"/>
          </a:xfrm>
          <a:prstGeom prst="rect">
            <a:avLst/>
          </a:prstGeom>
          <a:noFill/>
        </p:spPr>
        <p:txBody>
          <a:bodyPr wrap="none" rtlCol="0">
            <a:spAutoFit/>
          </a:bodyPr>
          <a:lstStyle/>
          <a:p>
            <a:r>
              <a:rPr lang="en-US" dirty="0"/>
              <a:t>According to the NIH</a:t>
            </a:r>
          </a:p>
        </p:txBody>
      </p:sp>
    </p:spTree>
    <p:extLst>
      <p:ext uri="{BB962C8B-B14F-4D97-AF65-F5344CB8AC3E}">
        <p14:creationId xmlns:p14="http://schemas.microsoft.com/office/powerpoint/2010/main" val="30928528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7" name="Google Shape;2475;p42">
            <a:extLst>
              <a:ext uri="{FF2B5EF4-FFF2-40B4-BE49-F238E27FC236}">
                <a16:creationId xmlns:a16="http://schemas.microsoft.com/office/drawing/2014/main" id="{2B7D4B5F-B8E9-4370-A2AD-FFCADFF56037}"/>
              </a:ext>
            </a:extLst>
          </p:cNvPr>
          <p:cNvSpPr txBox="1">
            <a:spLocks/>
          </p:cNvSpPr>
          <p:nvPr/>
        </p:nvSpPr>
        <p:spPr>
          <a:xfrm>
            <a:off x="440073" y="691381"/>
            <a:ext cx="7131006" cy="930400"/>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CBF4A"/>
              </a:buClr>
              <a:buSzPts val="3600"/>
              <a:buFont typeface="Staatliches"/>
              <a:buNone/>
              <a:defRPr sz="5400" b="0" i="0" u="none" strike="noStrike" cap="none">
                <a:solidFill>
                  <a:schemeClr val="accent3"/>
                </a:solidFill>
                <a:latin typeface="Staatliches"/>
                <a:ea typeface="Staatliches"/>
                <a:cs typeface="Staatliches"/>
                <a:sym typeface="Staatliches"/>
              </a:defRPr>
            </a:lvl1pPr>
            <a:lvl2pPr marR="0" lvl="1" algn="ctr" rtl="0">
              <a:lnSpc>
                <a:spcPct val="100000"/>
              </a:lnSpc>
              <a:spcBef>
                <a:spcPts val="0"/>
              </a:spcBef>
              <a:spcAft>
                <a:spcPts val="0"/>
              </a:spcAft>
              <a:buClr>
                <a:srgbClr val="FCBF4A"/>
              </a:buClr>
              <a:buSzPts val="5200"/>
              <a:buFont typeface="Josefin Sans"/>
              <a:buNone/>
              <a:defRPr sz="5200" b="1" i="0" u="none" strike="noStrike" cap="none">
                <a:solidFill>
                  <a:srgbClr val="FCBF4A"/>
                </a:solidFill>
                <a:latin typeface="Josefin Sans"/>
                <a:ea typeface="Josefin Sans"/>
                <a:cs typeface="Josefin Sans"/>
                <a:sym typeface="Josefin Sans"/>
              </a:defRPr>
            </a:lvl2pPr>
            <a:lvl3pPr marR="0" lvl="2" algn="ctr" rtl="0">
              <a:lnSpc>
                <a:spcPct val="100000"/>
              </a:lnSpc>
              <a:spcBef>
                <a:spcPts val="0"/>
              </a:spcBef>
              <a:spcAft>
                <a:spcPts val="0"/>
              </a:spcAft>
              <a:buClr>
                <a:srgbClr val="FCBF4A"/>
              </a:buClr>
              <a:buSzPts val="5200"/>
              <a:buFont typeface="Josefin Sans"/>
              <a:buNone/>
              <a:defRPr sz="5200" b="1" i="0" u="none" strike="noStrike" cap="none">
                <a:solidFill>
                  <a:srgbClr val="FCBF4A"/>
                </a:solidFill>
                <a:latin typeface="Josefin Sans"/>
                <a:ea typeface="Josefin Sans"/>
                <a:cs typeface="Josefin Sans"/>
                <a:sym typeface="Josefin Sans"/>
              </a:defRPr>
            </a:lvl3pPr>
            <a:lvl4pPr marR="0" lvl="3" algn="ctr" rtl="0">
              <a:lnSpc>
                <a:spcPct val="100000"/>
              </a:lnSpc>
              <a:spcBef>
                <a:spcPts val="0"/>
              </a:spcBef>
              <a:spcAft>
                <a:spcPts val="0"/>
              </a:spcAft>
              <a:buClr>
                <a:srgbClr val="FCBF4A"/>
              </a:buClr>
              <a:buSzPts val="5200"/>
              <a:buFont typeface="Josefin Sans"/>
              <a:buNone/>
              <a:defRPr sz="5200" b="1" i="0" u="none" strike="noStrike" cap="none">
                <a:solidFill>
                  <a:srgbClr val="FCBF4A"/>
                </a:solidFill>
                <a:latin typeface="Josefin Sans"/>
                <a:ea typeface="Josefin Sans"/>
                <a:cs typeface="Josefin Sans"/>
                <a:sym typeface="Josefin Sans"/>
              </a:defRPr>
            </a:lvl4pPr>
            <a:lvl5pPr marR="0" lvl="4" algn="ctr" rtl="0">
              <a:lnSpc>
                <a:spcPct val="100000"/>
              </a:lnSpc>
              <a:spcBef>
                <a:spcPts val="0"/>
              </a:spcBef>
              <a:spcAft>
                <a:spcPts val="0"/>
              </a:spcAft>
              <a:buClr>
                <a:srgbClr val="FCBF4A"/>
              </a:buClr>
              <a:buSzPts val="5200"/>
              <a:buFont typeface="Josefin Sans"/>
              <a:buNone/>
              <a:defRPr sz="5200" b="1" i="0" u="none" strike="noStrike" cap="none">
                <a:solidFill>
                  <a:srgbClr val="FCBF4A"/>
                </a:solidFill>
                <a:latin typeface="Josefin Sans"/>
                <a:ea typeface="Josefin Sans"/>
                <a:cs typeface="Josefin Sans"/>
                <a:sym typeface="Josefin Sans"/>
              </a:defRPr>
            </a:lvl5pPr>
            <a:lvl6pPr marR="0" lvl="5" algn="ctr" rtl="0">
              <a:lnSpc>
                <a:spcPct val="100000"/>
              </a:lnSpc>
              <a:spcBef>
                <a:spcPts val="0"/>
              </a:spcBef>
              <a:spcAft>
                <a:spcPts val="0"/>
              </a:spcAft>
              <a:buClr>
                <a:srgbClr val="FCBF4A"/>
              </a:buClr>
              <a:buSzPts val="5200"/>
              <a:buFont typeface="Josefin Sans"/>
              <a:buNone/>
              <a:defRPr sz="5200" b="1" i="0" u="none" strike="noStrike" cap="none">
                <a:solidFill>
                  <a:srgbClr val="FCBF4A"/>
                </a:solidFill>
                <a:latin typeface="Josefin Sans"/>
                <a:ea typeface="Josefin Sans"/>
                <a:cs typeface="Josefin Sans"/>
                <a:sym typeface="Josefin Sans"/>
              </a:defRPr>
            </a:lvl6pPr>
            <a:lvl7pPr marR="0" lvl="6" algn="ctr" rtl="0">
              <a:lnSpc>
                <a:spcPct val="100000"/>
              </a:lnSpc>
              <a:spcBef>
                <a:spcPts val="0"/>
              </a:spcBef>
              <a:spcAft>
                <a:spcPts val="0"/>
              </a:spcAft>
              <a:buClr>
                <a:srgbClr val="FCBF4A"/>
              </a:buClr>
              <a:buSzPts val="5200"/>
              <a:buFont typeface="Josefin Sans"/>
              <a:buNone/>
              <a:defRPr sz="5200" b="1" i="0" u="none" strike="noStrike" cap="none">
                <a:solidFill>
                  <a:srgbClr val="FCBF4A"/>
                </a:solidFill>
                <a:latin typeface="Josefin Sans"/>
                <a:ea typeface="Josefin Sans"/>
                <a:cs typeface="Josefin Sans"/>
                <a:sym typeface="Josefin Sans"/>
              </a:defRPr>
            </a:lvl7pPr>
            <a:lvl8pPr marR="0" lvl="7" algn="ctr" rtl="0">
              <a:lnSpc>
                <a:spcPct val="100000"/>
              </a:lnSpc>
              <a:spcBef>
                <a:spcPts val="0"/>
              </a:spcBef>
              <a:spcAft>
                <a:spcPts val="0"/>
              </a:spcAft>
              <a:buClr>
                <a:srgbClr val="FCBF4A"/>
              </a:buClr>
              <a:buSzPts val="5200"/>
              <a:buFont typeface="Josefin Sans"/>
              <a:buNone/>
              <a:defRPr sz="5200" b="1" i="0" u="none" strike="noStrike" cap="none">
                <a:solidFill>
                  <a:srgbClr val="FCBF4A"/>
                </a:solidFill>
                <a:latin typeface="Josefin Sans"/>
                <a:ea typeface="Josefin Sans"/>
                <a:cs typeface="Josefin Sans"/>
                <a:sym typeface="Josefin Sans"/>
              </a:defRPr>
            </a:lvl8pPr>
            <a:lvl9pPr marR="0" lvl="8" algn="ctr" rtl="0">
              <a:lnSpc>
                <a:spcPct val="100000"/>
              </a:lnSpc>
              <a:spcBef>
                <a:spcPts val="0"/>
              </a:spcBef>
              <a:spcAft>
                <a:spcPts val="0"/>
              </a:spcAft>
              <a:buClr>
                <a:srgbClr val="FCBF4A"/>
              </a:buClr>
              <a:buSzPts val="5200"/>
              <a:buFont typeface="Josefin Sans"/>
              <a:buNone/>
              <a:defRPr sz="5200" b="1" i="0" u="none" strike="noStrike" cap="none">
                <a:solidFill>
                  <a:srgbClr val="FCBF4A"/>
                </a:solidFill>
                <a:latin typeface="Josefin Sans"/>
                <a:ea typeface="Josefin Sans"/>
                <a:cs typeface="Josefin Sans"/>
                <a:sym typeface="Josefin Sans"/>
              </a:defRPr>
            </a:lvl9pPr>
          </a:lstStyle>
          <a:p>
            <a:pPr algn="ctr"/>
            <a:r>
              <a:rPr lang="en" sz="6400" dirty="0">
                <a:solidFill>
                  <a:schemeClr val="tx1"/>
                </a:solidFill>
              </a:rPr>
              <a:t>Industry Approaches</a:t>
            </a:r>
            <a:endParaRPr lang="en-US" sz="6400" dirty="0">
              <a:solidFill>
                <a:schemeClr val="tx1"/>
              </a:solidFill>
            </a:endParaRPr>
          </a:p>
        </p:txBody>
      </p:sp>
      <p:grpSp>
        <p:nvGrpSpPr>
          <p:cNvPr id="52" name="Group 51">
            <a:extLst>
              <a:ext uri="{FF2B5EF4-FFF2-40B4-BE49-F238E27FC236}">
                <a16:creationId xmlns:a16="http://schemas.microsoft.com/office/drawing/2014/main" id="{12ACBC18-B965-D78E-F6F1-E0A8EB16CAFC}"/>
              </a:ext>
            </a:extLst>
          </p:cNvPr>
          <p:cNvGrpSpPr/>
          <p:nvPr/>
        </p:nvGrpSpPr>
        <p:grpSpPr>
          <a:xfrm>
            <a:off x="548050" y="1621781"/>
            <a:ext cx="2202564" cy="4544838"/>
            <a:chOff x="4940583" y="1635910"/>
            <a:chExt cx="2202564" cy="4235096"/>
          </a:xfrm>
        </p:grpSpPr>
        <p:sp>
          <p:nvSpPr>
            <p:cNvPr id="23" name="TextBox 22">
              <a:extLst>
                <a:ext uri="{FF2B5EF4-FFF2-40B4-BE49-F238E27FC236}">
                  <a16:creationId xmlns:a16="http://schemas.microsoft.com/office/drawing/2014/main" id="{15A6FFAE-D4B5-7740-8AC9-B324A3009DFD}"/>
                </a:ext>
              </a:extLst>
            </p:cNvPr>
            <p:cNvSpPr txBox="1"/>
            <p:nvPr/>
          </p:nvSpPr>
          <p:spPr>
            <a:xfrm>
              <a:off x="4940583" y="1635910"/>
              <a:ext cx="2202564" cy="461665"/>
            </a:xfrm>
            <a:prstGeom prst="rect">
              <a:avLst/>
            </a:prstGeom>
            <a:noFill/>
            <a:ln>
              <a:solidFill>
                <a:srgbClr val="00B0F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dirty="0">
                  <a:solidFill>
                    <a:srgbClr val="FFFFFF"/>
                  </a:solidFill>
                  <a:latin typeface="Staatliches"/>
                </a:rPr>
                <a:t>Questionaries</a:t>
              </a:r>
              <a:endParaRPr lang="en-US" sz="2400" dirty="0">
                <a:solidFill>
                  <a:srgbClr val="FFFFFF"/>
                </a:solidFill>
                <a:cs typeface="Calibri" panose="020F0502020204030204"/>
              </a:endParaRPr>
            </a:p>
          </p:txBody>
        </p:sp>
        <p:graphicFrame>
          <p:nvGraphicFramePr>
            <p:cNvPr id="584" name="Diagram 430">
              <a:extLst>
                <a:ext uri="{FF2B5EF4-FFF2-40B4-BE49-F238E27FC236}">
                  <a16:creationId xmlns:a16="http://schemas.microsoft.com/office/drawing/2014/main" id="{0757EB2E-7BF2-A64A-F450-DDDBEA3EAE64}"/>
                </a:ext>
              </a:extLst>
            </p:cNvPr>
            <p:cNvGraphicFramePr/>
            <p:nvPr/>
          </p:nvGraphicFramePr>
          <p:xfrm>
            <a:off x="5252839" y="2240459"/>
            <a:ext cx="1379717" cy="36305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grpSp>
        <p:nvGrpSpPr>
          <p:cNvPr id="57" name="Group 56">
            <a:extLst>
              <a:ext uri="{FF2B5EF4-FFF2-40B4-BE49-F238E27FC236}">
                <a16:creationId xmlns:a16="http://schemas.microsoft.com/office/drawing/2014/main" id="{6225E519-86BD-9BFB-9CB3-254B203A978C}"/>
              </a:ext>
            </a:extLst>
          </p:cNvPr>
          <p:cNvGrpSpPr/>
          <p:nvPr/>
        </p:nvGrpSpPr>
        <p:grpSpPr>
          <a:xfrm>
            <a:off x="7395275" y="691381"/>
            <a:ext cx="4330965" cy="5271755"/>
            <a:chOff x="7455237" y="847242"/>
            <a:chExt cx="4330965" cy="5271755"/>
          </a:xfrm>
        </p:grpSpPr>
        <p:pic>
          <p:nvPicPr>
            <p:cNvPr id="6" name="Picture 7">
              <a:extLst>
                <a:ext uri="{FF2B5EF4-FFF2-40B4-BE49-F238E27FC236}">
                  <a16:creationId xmlns:a16="http://schemas.microsoft.com/office/drawing/2014/main" id="{A7795C65-4CCA-BC08-82F3-EDFA53B0A84D}"/>
                </a:ext>
              </a:extLst>
            </p:cNvPr>
            <p:cNvPicPr>
              <a:picLocks noChangeAspect="1"/>
            </p:cNvPicPr>
            <p:nvPr/>
          </p:nvPicPr>
          <p:blipFill>
            <a:blip r:embed="rId8"/>
            <a:stretch>
              <a:fillRect/>
            </a:stretch>
          </p:blipFill>
          <p:spPr>
            <a:xfrm>
              <a:off x="7455237" y="4374443"/>
              <a:ext cx="2260750" cy="1591093"/>
            </a:xfrm>
            <a:prstGeom prst="rect">
              <a:avLst/>
            </a:prstGeom>
          </p:spPr>
        </p:pic>
        <p:sp>
          <p:nvSpPr>
            <p:cNvPr id="14" name="TextBox 13">
              <a:extLst>
                <a:ext uri="{FF2B5EF4-FFF2-40B4-BE49-F238E27FC236}">
                  <a16:creationId xmlns:a16="http://schemas.microsoft.com/office/drawing/2014/main" id="{4231BC3B-3882-FE3A-A387-3696B030C642}"/>
                </a:ext>
              </a:extLst>
            </p:cNvPr>
            <p:cNvSpPr txBox="1"/>
            <p:nvPr/>
          </p:nvSpPr>
          <p:spPr>
            <a:xfrm>
              <a:off x="9990970" y="847242"/>
              <a:ext cx="1480716" cy="523220"/>
            </a:xfrm>
            <a:prstGeom prst="rect">
              <a:avLst/>
            </a:prstGeom>
            <a:noFill/>
            <a:ln>
              <a:solidFill>
                <a:srgbClr val="00B0F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dirty="0">
                  <a:solidFill>
                    <a:srgbClr val="FFFFFF"/>
                  </a:solidFill>
                  <a:cs typeface="Calibri" panose="020F0502020204030204"/>
                </a:rPr>
                <a:t>DaTScan</a:t>
              </a:r>
            </a:p>
          </p:txBody>
        </p:sp>
        <p:graphicFrame>
          <p:nvGraphicFramePr>
            <p:cNvPr id="430" name="Diagram 430">
              <a:extLst>
                <a:ext uri="{FF2B5EF4-FFF2-40B4-BE49-F238E27FC236}">
                  <a16:creationId xmlns:a16="http://schemas.microsoft.com/office/drawing/2014/main" id="{CC48266E-2B8B-CE04-4F63-AD647DECCDB6}"/>
                </a:ext>
              </a:extLst>
            </p:cNvPr>
            <p:cNvGraphicFramePr/>
            <p:nvPr/>
          </p:nvGraphicFramePr>
          <p:xfrm>
            <a:off x="9676048" y="1469445"/>
            <a:ext cx="2110154" cy="4649552"/>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grpSp>
          <p:nvGrpSpPr>
            <p:cNvPr id="1351" name="Group 1350">
              <a:extLst>
                <a:ext uri="{FF2B5EF4-FFF2-40B4-BE49-F238E27FC236}">
                  <a16:creationId xmlns:a16="http://schemas.microsoft.com/office/drawing/2014/main" id="{C32F8350-0B86-A3A4-4948-B23B0E096290}"/>
                </a:ext>
              </a:extLst>
            </p:cNvPr>
            <p:cNvGrpSpPr/>
            <p:nvPr/>
          </p:nvGrpSpPr>
          <p:grpSpPr>
            <a:xfrm>
              <a:off x="8732170" y="1129360"/>
              <a:ext cx="1241349" cy="3245083"/>
              <a:chOff x="8732170" y="1129360"/>
              <a:chExt cx="1241349" cy="3245083"/>
            </a:xfrm>
          </p:grpSpPr>
          <p:cxnSp>
            <p:nvCxnSpPr>
              <p:cNvPr id="62" name="Straight Arrow Connector 61">
                <a:extLst>
                  <a:ext uri="{FF2B5EF4-FFF2-40B4-BE49-F238E27FC236}">
                    <a16:creationId xmlns:a16="http://schemas.microsoft.com/office/drawing/2014/main" id="{B1A739F3-CE1E-77A1-995F-AD9B61457C27}"/>
                  </a:ext>
                </a:extLst>
              </p:cNvPr>
              <p:cNvCxnSpPr/>
              <p:nvPr/>
            </p:nvCxnSpPr>
            <p:spPr>
              <a:xfrm flipH="1">
                <a:off x="8733577" y="1129360"/>
                <a:ext cx="1239942" cy="4509"/>
              </a:xfrm>
              <a:prstGeom prst="straightConnector1">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17C64D82-3C64-AB89-7DF7-9E0337448EFD}"/>
                  </a:ext>
                </a:extLst>
              </p:cNvPr>
              <p:cNvCxnSpPr>
                <a:cxnSpLocks/>
              </p:cNvCxnSpPr>
              <p:nvPr/>
            </p:nvCxnSpPr>
            <p:spPr>
              <a:xfrm>
                <a:off x="8732170" y="1132462"/>
                <a:ext cx="13433" cy="3241981"/>
              </a:xfrm>
              <a:prstGeom prst="straightConnector1">
                <a:avLst/>
              </a:prstGeom>
              <a:ln w="12700">
                <a:solidFill>
                  <a:srgbClr val="FFFFFF"/>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5" name="Group 4">
            <a:extLst>
              <a:ext uri="{FF2B5EF4-FFF2-40B4-BE49-F238E27FC236}">
                <a16:creationId xmlns:a16="http://schemas.microsoft.com/office/drawing/2014/main" id="{578E0F5A-FEB0-7C61-0BC3-6F35210E8883}"/>
              </a:ext>
            </a:extLst>
          </p:cNvPr>
          <p:cNvGrpSpPr/>
          <p:nvPr/>
        </p:nvGrpSpPr>
        <p:grpSpPr>
          <a:xfrm>
            <a:off x="197223" y="174812"/>
            <a:ext cx="11799792" cy="6510616"/>
            <a:chOff x="147917" y="131109"/>
            <a:chExt cx="8849844" cy="4882962"/>
          </a:xfrm>
        </p:grpSpPr>
        <p:sp>
          <p:nvSpPr>
            <p:cNvPr id="3" name="Rectangle 2">
              <a:extLst>
                <a:ext uri="{FF2B5EF4-FFF2-40B4-BE49-F238E27FC236}">
                  <a16:creationId xmlns:a16="http://schemas.microsoft.com/office/drawing/2014/main" id="{CFCAC585-E379-07BC-C33D-FF6AD6550FB3}"/>
                </a:ext>
              </a:extLst>
            </p:cNvPr>
            <p:cNvSpPr/>
            <p:nvPr/>
          </p:nvSpPr>
          <p:spPr>
            <a:xfrm>
              <a:off x="147917" y="131109"/>
              <a:ext cx="8849844" cy="488296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 name="Rectangle 3">
              <a:extLst>
                <a:ext uri="{FF2B5EF4-FFF2-40B4-BE49-F238E27FC236}">
                  <a16:creationId xmlns:a16="http://schemas.microsoft.com/office/drawing/2014/main" id="{AB5ED6F9-2B58-7810-853A-382FA4723FEE}"/>
                </a:ext>
              </a:extLst>
            </p:cNvPr>
            <p:cNvSpPr/>
            <p:nvPr/>
          </p:nvSpPr>
          <p:spPr>
            <a:xfrm>
              <a:off x="227759" y="223557"/>
              <a:ext cx="8690160" cy="469806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aphicFrame>
        <p:nvGraphicFramePr>
          <p:cNvPr id="22" name="Diagram 430">
            <a:extLst>
              <a:ext uri="{FF2B5EF4-FFF2-40B4-BE49-F238E27FC236}">
                <a16:creationId xmlns:a16="http://schemas.microsoft.com/office/drawing/2014/main" id="{4203EBC2-4F7E-F651-8A8C-ABD69CBB5758}"/>
              </a:ext>
            </a:extLst>
          </p:cNvPr>
          <p:cNvGraphicFramePr/>
          <p:nvPr/>
        </p:nvGraphicFramePr>
        <p:xfrm>
          <a:off x="3066397" y="2270545"/>
          <a:ext cx="1379717" cy="3896074"/>
        </p:xfrm>
        <a:graphic>
          <a:graphicData uri="http://schemas.openxmlformats.org/drawingml/2006/diagram">
            <dgm:relIds xmlns:dgm="http://schemas.openxmlformats.org/drawingml/2006/diagram" xmlns:r="http://schemas.openxmlformats.org/officeDocument/2006/relationships" r:dm="rId14" r:lo="rId15" r:qs="rId16" r:cs="rId17"/>
          </a:graphicData>
        </a:graphic>
      </p:graphicFrame>
      <p:sp>
        <p:nvSpPr>
          <p:cNvPr id="24" name="Arrow: Right 23">
            <a:extLst>
              <a:ext uri="{FF2B5EF4-FFF2-40B4-BE49-F238E27FC236}">
                <a16:creationId xmlns:a16="http://schemas.microsoft.com/office/drawing/2014/main" id="{8C79370F-6538-3DB5-D03A-051D6FCB8FA8}"/>
              </a:ext>
            </a:extLst>
          </p:cNvPr>
          <p:cNvSpPr/>
          <p:nvPr/>
        </p:nvSpPr>
        <p:spPr>
          <a:xfrm>
            <a:off x="2369688" y="5014128"/>
            <a:ext cx="551540" cy="930400"/>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30" name="Picture 29">
            <a:extLst>
              <a:ext uri="{FF2B5EF4-FFF2-40B4-BE49-F238E27FC236}">
                <a16:creationId xmlns:a16="http://schemas.microsoft.com/office/drawing/2014/main" id="{9D3A59AF-4D0D-4BE3-B965-420CCCDD3D9C}"/>
              </a:ext>
            </a:extLst>
          </p:cNvPr>
          <p:cNvPicPr>
            <a:picLocks noChangeAspect="1"/>
          </p:cNvPicPr>
          <p:nvPr/>
        </p:nvPicPr>
        <p:blipFill>
          <a:blip r:embed="rId19"/>
          <a:stretch>
            <a:fillRect/>
          </a:stretch>
        </p:blipFill>
        <p:spPr>
          <a:xfrm>
            <a:off x="4796726" y="2597591"/>
            <a:ext cx="1644541" cy="2555811"/>
          </a:xfrm>
          <a:prstGeom prst="rect">
            <a:avLst/>
          </a:prstGeom>
        </p:spPr>
      </p:pic>
      <p:cxnSp>
        <p:nvCxnSpPr>
          <p:cNvPr id="36" name="Connector: Elbow 35">
            <a:extLst>
              <a:ext uri="{FF2B5EF4-FFF2-40B4-BE49-F238E27FC236}">
                <a16:creationId xmlns:a16="http://schemas.microsoft.com/office/drawing/2014/main" id="{F747F940-1BFC-AB96-26BA-A1DA90FDE5B2}"/>
              </a:ext>
            </a:extLst>
          </p:cNvPr>
          <p:cNvCxnSpPr>
            <a:stCxn id="23" idx="3"/>
            <a:endCxn id="30" idx="0"/>
          </p:cNvCxnSpPr>
          <p:nvPr/>
        </p:nvCxnSpPr>
        <p:spPr>
          <a:xfrm>
            <a:off x="2750614" y="1869496"/>
            <a:ext cx="2868383" cy="728095"/>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34056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Google Shape;2475;p42">
            <a:extLst>
              <a:ext uri="{FF2B5EF4-FFF2-40B4-BE49-F238E27FC236}">
                <a16:creationId xmlns:a16="http://schemas.microsoft.com/office/drawing/2014/main" id="{ECB3250F-8C44-554B-8518-0E98E73EF1D1}"/>
              </a:ext>
            </a:extLst>
          </p:cNvPr>
          <p:cNvSpPr txBox="1">
            <a:spLocks/>
          </p:cNvSpPr>
          <p:nvPr/>
        </p:nvSpPr>
        <p:spPr>
          <a:xfrm>
            <a:off x="416351" y="529063"/>
            <a:ext cx="11471970" cy="1047630"/>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CBF4A"/>
              </a:buClr>
              <a:buSzPts val="3600"/>
              <a:buFont typeface="Staatliches"/>
              <a:buNone/>
              <a:defRPr sz="5400" b="0" i="0" u="none" strike="noStrike" cap="none">
                <a:solidFill>
                  <a:schemeClr val="accent3"/>
                </a:solidFill>
                <a:latin typeface="Staatliches"/>
                <a:ea typeface="Staatliches"/>
                <a:cs typeface="Staatliches"/>
                <a:sym typeface="Staatliches"/>
              </a:defRPr>
            </a:lvl1pPr>
            <a:lvl2pPr marR="0" lvl="1" algn="ctr" rtl="0">
              <a:lnSpc>
                <a:spcPct val="100000"/>
              </a:lnSpc>
              <a:spcBef>
                <a:spcPts val="0"/>
              </a:spcBef>
              <a:spcAft>
                <a:spcPts val="0"/>
              </a:spcAft>
              <a:buClr>
                <a:srgbClr val="FCBF4A"/>
              </a:buClr>
              <a:buSzPts val="5200"/>
              <a:buFont typeface="Josefin Sans"/>
              <a:buNone/>
              <a:defRPr sz="5200" b="1" i="0" u="none" strike="noStrike" cap="none">
                <a:solidFill>
                  <a:srgbClr val="FCBF4A"/>
                </a:solidFill>
                <a:latin typeface="Josefin Sans"/>
                <a:ea typeface="Josefin Sans"/>
                <a:cs typeface="Josefin Sans"/>
                <a:sym typeface="Josefin Sans"/>
              </a:defRPr>
            </a:lvl2pPr>
            <a:lvl3pPr marR="0" lvl="2" algn="ctr" rtl="0">
              <a:lnSpc>
                <a:spcPct val="100000"/>
              </a:lnSpc>
              <a:spcBef>
                <a:spcPts val="0"/>
              </a:spcBef>
              <a:spcAft>
                <a:spcPts val="0"/>
              </a:spcAft>
              <a:buClr>
                <a:srgbClr val="FCBF4A"/>
              </a:buClr>
              <a:buSzPts val="5200"/>
              <a:buFont typeface="Josefin Sans"/>
              <a:buNone/>
              <a:defRPr sz="5200" b="1" i="0" u="none" strike="noStrike" cap="none">
                <a:solidFill>
                  <a:srgbClr val="FCBF4A"/>
                </a:solidFill>
                <a:latin typeface="Josefin Sans"/>
                <a:ea typeface="Josefin Sans"/>
                <a:cs typeface="Josefin Sans"/>
                <a:sym typeface="Josefin Sans"/>
              </a:defRPr>
            </a:lvl3pPr>
            <a:lvl4pPr marR="0" lvl="3" algn="ctr" rtl="0">
              <a:lnSpc>
                <a:spcPct val="100000"/>
              </a:lnSpc>
              <a:spcBef>
                <a:spcPts val="0"/>
              </a:spcBef>
              <a:spcAft>
                <a:spcPts val="0"/>
              </a:spcAft>
              <a:buClr>
                <a:srgbClr val="FCBF4A"/>
              </a:buClr>
              <a:buSzPts val="5200"/>
              <a:buFont typeface="Josefin Sans"/>
              <a:buNone/>
              <a:defRPr sz="5200" b="1" i="0" u="none" strike="noStrike" cap="none">
                <a:solidFill>
                  <a:srgbClr val="FCBF4A"/>
                </a:solidFill>
                <a:latin typeface="Josefin Sans"/>
                <a:ea typeface="Josefin Sans"/>
                <a:cs typeface="Josefin Sans"/>
                <a:sym typeface="Josefin Sans"/>
              </a:defRPr>
            </a:lvl4pPr>
            <a:lvl5pPr marR="0" lvl="4" algn="ctr" rtl="0">
              <a:lnSpc>
                <a:spcPct val="100000"/>
              </a:lnSpc>
              <a:spcBef>
                <a:spcPts val="0"/>
              </a:spcBef>
              <a:spcAft>
                <a:spcPts val="0"/>
              </a:spcAft>
              <a:buClr>
                <a:srgbClr val="FCBF4A"/>
              </a:buClr>
              <a:buSzPts val="5200"/>
              <a:buFont typeface="Josefin Sans"/>
              <a:buNone/>
              <a:defRPr sz="5200" b="1" i="0" u="none" strike="noStrike" cap="none">
                <a:solidFill>
                  <a:srgbClr val="FCBF4A"/>
                </a:solidFill>
                <a:latin typeface="Josefin Sans"/>
                <a:ea typeface="Josefin Sans"/>
                <a:cs typeface="Josefin Sans"/>
                <a:sym typeface="Josefin Sans"/>
              </a:defRPr>
            </a:lvl5pPr>
            <a:lvl6pPr marR="0" lvl="5" algn="ctr" rtl="0">
              <a:lnSpc>
                <a:spcPct val="100000"/>
              </a:lnSpc>
              <a:spcBef>
                <a:spcPts val="0"/>
              </a:spcBef>
              <a:spcAft>
                <a:spcPts val="0"/>
              </a:spcAft>
              <a:buClr>
                <a:srgbClr val="FCBF4A"/>
              </a:buClr>
              <a:buSzPts val="5200"/>
              <a:buFont typeface="Josefin Sans"/>
              <a:buNone/>
              <a:defRPr sz="5200" b="1" i="0" u="none" strike="noStrike" cap="none">
                <a:solidFill>
                  <a:srgbClr val="FCBF4A"/>
                </a:solidFill>
                <a:latin typeface="Josefin Sans"/>
                <a:ea typeface="Josefin Sans"/>
                <a:cs typeface="Josefin Sans"/>
                <a:sym typeface="Josefin Sans"/>
              </a:defRPr>
            </a:lvl6pPr>
            <a:lvl7pPr marR="0" lvl="6" algn="ctr" rtl="0">
              <a:lnSpc>
                <a:spcPct val="100000"/>
              </a:lnSpc>
              <a:spcBef>
                <a:spcPts val="0"/>
              </a:spcBef>
              <a:spcAft>
                <a:spcPts val="0"/>
              </a:spcAft>
              <a:buClr>
                <a:srgbClr val="FCBF4A"/>
              </a:buClr>
              <a:buSzPts val="5200"/>
              <a:buFont typeface="Josefin Sans"/>
              <a:buNone/>
              <a:defRPr sz="5200" b="1" i="0" u="none" strike="noStrike" cap="none">
                <a:solidFill>
                  <a:srgbClr val="FCBF4A"/>
                </a:solidFill>
                <a:latin typeface="Josefin Sans"/>
                <a:ea typeface="Josefin Sans"/>
                <a:cs typeface="Josefin Sans"/>
                <a:sym typeface="Josefin Sans"/>
              </a:defRPr>
            </a:lvl7pPr>
            <a:lvl8pPr marR="0" lvl="7" algn="ctr" rtl="0">
              <a:lnSpc>
                <a:spcPct val="100000"/>
              </a:lnSpc>
              <a:spcBef>
                <a:spcPts val="0"/>
              </a:spcBef>
              <a:spcAft>
                <a:spcPts val="0"/>
              </a:spcAft>
              <a:buClr>
                <a:srgbClr val="FCBF4A"/>
              </a:buClr>
              <a:buSzPts val="5200"/>
              <a:buFont typeface="Josefin Sans"/>
              <a:buNone/>
              <a:defRPr sz="5200" b="1" i="0" u="none" strike="noStrike" cap="none">
                <a:solidFill>
                  <a:srgbClr val="FCBF4A"/>
                </a:solidFill>
                <a:latin typeface="Josefin Sans"/>
                <a:ea typeface="Josefin Sans"/>
                <a:cs typeface="Josefin Sans"/>
                <a:sym typeface="Josefin Sans"/>
              </a:defRPr>
            </a:lvl8pPr>
            <a:lvl9pPr marR="0" lvl="8" algn="ctr" rtl="0">
              <a:lnSpc>
                <a:spcPct val="100000"/>
              </a:lnSpc>
              <a:spcBef>
                <a:spcPts val="0"/>
              </a:spcBef>
              <a:spcAft>
                <a:spcPts val="0"/>
              </a:spcAft>
              <a:buClr>
                <a:srgbClr val="FCBF4A"/>
              </a:buClr>
              <a:buSzPts val="5200"/>
              <a:buFont typeface="Josefin Sans"/>
              <a:buNone/>
              <a:defRPr sz="5200" b="1" i="0" u="none" strike="noStrike" cap="none">
                <a:solidFill>
                  <a:srgbClr val="FCBF4A"/>
                </a:solidFill>
                <a:latin typeface="Josefin Sans"/>
                <a:ea typeface="Josefin Sans"/>
                <a:cs typeface="Josefin Sans"/>
                <a:sym typeface="Josefin Sans"/>
              </a:defRPr>
            </a:lvl9pPr>
          </a:lstStyle>
          <a:p>
            <a:pPr algn="ctr"/>
            <a:endParaRPr lang="en-US" sz="5000" dirty="0">
              <a:solidFill>
                <a:schemeClr val="tx1"/>
              </a:solidFill>
            </a:endParaRPr>
          </a:p>
        </p:txBody>
      </p:sp>
      <p:grpSp>
        <p:nvGrpSpPr>
          <p:cNvPr id="10" name="Group 9">
            <a:extLst>
              <a:ext uri="{FF2B5EF4-FFF2-40B4-BE49-F238E27FC236}">
                <a16:creationId xmlns:a16="http://schemas.microsoft.com/office/drawing/2014/main" id="{D8A4A686-8CB2-6A58-DFD8-34D6B150C443}"/>
              </a:ext>
            </a:extLst>
          </p:cNvPr>
          <p:cNvGrpSpPr/>
          <p:nvPr/>
        </p:nvGrpSpPr>
        <p:grpSpPr>
          <a:xfrm>
            <a:off x="197223" y="174812"/>
            <a:ext cx="11799792" cy="6510616"/>
            <a:chOff x="147917" y="131109"/>
            <a:chExt cx="8849844" cy="4882962"/>
          </a:xfrm>
        </p:grpSpPr>
        <p:sp>
          <p:nvSpPr>
            <p:cNvPr id="8" name="Rectangle 7">
              <a:extLst>
                <a:ext uri="{FF2B5EF4-FFF2-40B4-BE49-F238E27FC236}">
                  <a16:creationId xmlns:a16="http://schemas.microsoft.com/office/drawing/2014/main" id="{ED44A467-FFA5-A8F7-5245-90889B342BD5}"/>
                </a:ext>
              </a:extLst>
            </p:cNvPr>
            <p:cNvSpPr/>
            <p:nvPr/>
          </p:nvSpPr>
          <p:spPr>
            <a:xfrm>
              <a:off x="147917" y="131109"/>
              <a:ext cx="8849844" cy="488296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0"/>
            </a:p>
          </p:txBody>
        </p:sp>
        <p:sp>
          <p:nvSpPr>
            <p:cNvPr id="9" name="Rectangle 8">
              <a:extLst>
                <a:ext uri="{FF2B5EF4-FFF2-40B4-BE49-F238E27FC236}">
                  <a16:creationId xmlns:a16="http://schemas.microsoft.com/office/drawing/2014/main" id="{F506A8E0-CDCB-0001-0BFE-4E938C14B339}"/>
                </a:ext>
              </a:extLst>
            </p:cNvPr>
            <p:cNvSpPr/>
            <p:nvPr/>
          </p:nvSpPr>
          <p:spPr>
            <a:xfrm>
              <a:off x="227759" y="223557"/>
              <a:ext cx="8690160" cy="469806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0"/>
            </a:p>
          </p:txBody>
        </p:sp>
      </p:grpSp>
      <p:sp>
        <p:nvSpPr>
          <p:cNvPr id="2" name="Google Shape;2475;p42">
            <a:extLst>
              <a:ext uri="{FF2B5EF4-FFF2-40B4-BE49-F238E27FC236}">
                <a16:creationId xmlns:a16="http://schemas.microsoft.com/office/drawing/2014/main" id="{217025C1-EBE4-336D-A38D-1A25AFA3FC61}"/>
              </a:ext>
            </a:extLst>
          </p:cNvPr>
          <p:cNvSpPr txBox="1">
            <a:spLocks/>
          </p:cNvSpPr>
          <p:nvPr/>
        </p:nvSpPr>
        <p:spPr>
          <a:xfrm>
            <a:off x="2188203" y="-335253"/>
            <a:ext cx="7928265" cy="4546554"/>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CBF4A"/>
              </a:buClr>
              <a:buSzPts val="3600"/>
              <a:buFont typeface="Staatliches"/>
              <a:buNone/>
              <a:defRPr sz="5400" b="0" i="0" u="none" strike="noStrike" cap="none">
                <a:solidFill>
                  <a:schemeClr val="accent3"/>
                </a:solidFill>
                <a:latin typeface="Staatliches"/>
                <a:ea typeface="Staatliches"/>
                <a:cs typeface="Staatliches"/>
                <a:sym typeface="Staatliches"/>
              </a:defRPr>
            </a:lvl1pPr>
            <a:lvl2pPr marR="0" lvl="1" algn="ctr" rtl="0">
              <a:lnSpc>
                <a:spcPct val="100000"/>
              </a:lnSpc>
              <a:spcBef>
                <a:spcPts val="0"/>
              </a:spcBef>
              <a:spcAft>
                <a:spcPts val="0"/>
              </a:spcAft>
              <a:buClr>
                <a:srgbClr val="FCBF4A"/>
              </a:buClr>
              <a:buSzPts val="5200"/>
              <a:buFont typeface="Josefin Sans"/>
              <a:buNone/>
              <a:defRPr sz="5200" b="1" i="0" u="none" strike="noStrike" cap="none">
                <a:solidFill>
                  <a:srgbClr val="FCBF4A"/>
                </a:solidFill>
                <a:latin typeface="Josefin Sans"/>
                <a:ea typeface="Josefin Sans"/>
                <a:cs typeface="Josefin Sans"/>
                <a:sym typeface="Josefin Sans"/>
              </a:defRPr>
            </a:lvl2pPr>
            <a:lvl3pPr marR="0" lvl="2" algn="ctr" rtl="0">
              <a:lnSpc>
                <a:spcPct val="100000"/>
              </a:lnSpc>
              <a:spcBef>
                <a:spcPts val="0"/>
              </a:spcBef>
              <a:spcAft>
                <a:spcPts val="0"/>
              </a:spcAft>
              <a:buClr>
                <a:srgbClr val="FCBF4A"/>
              </a:buClr>
              <a:buSzPts val="5200"/>
              <a:buFont typeface="Josefin Sans"/>
              <a:buNone/>
              <a:defRPr sz="5200" b="1" i="0" u="none" strike="noStrike" cap="none">
                <a:solidFill>
                  <a:srgbClr val="FCBF4A"/>
                </a:solidFill>
                <a:latin typeface="Josefin Sans"/>
                <a:ea typeface="Josefin Sans"/>
                <a:cs typeface="Josefin Sans"/>
                <a:sym typeface="Josefin Sans"/>
              </a:defRPr>
            </a:lvl3pPr>
            <a:lvl4pPr marR="0" lvl="3" algn="ctr" rtl="0">
              <a:lnSpc>
                <a:spcPct val="100000"/>
              </a:lnSpc>
              <a:spcBef>
                <a:spcPts val="0"/>
              </a:spcBef>
              <a:spcAft>
                <a:spcPts val="0"/>
              </a:spcAft>
              <a:buClr>
                <a:srgbClr val="FCBF4A"/>
              </a:buClr>
              <a:buSzPts val="5200"/>
              <a:buFont typeface="Josefin Sans"/>
              <a:buNone/>
              <a:defRPr sz="5200" b="1" i="0" u="none" strike="noStrike" cap="none">
                <a:solidFill>
                  <a:srgbClr val="FCBF4A"/>
                </a:solidFill>
                <a:latin typeface="Josefin Sans"/>
                <a:ea typeface="Josefin Sans"/>
                <a:cs typeface="Josefin Sans"/>
                <a:sym typeface="Josefin Sans"/>
              </a:defRPr>
            </a:lvl4pPr>
            <a:lvl5pPr marR="0" lvl="4" algn="ctr" rtl="0">
              <a:lnSpc>
                <a:spcPct val="100000"/>
              </a:lnSpc>
              <a:spcBef>
                <a:spcPts val="0"/>
              </a:spcBef>
              <a:spcAft>
                <a:spcPts val="0"/>
              </a:spcAft>
              <a:buClr>
                <a:srgbClr val="FCBF4A"/>
              </a:buClr>
              <a:buSzPts val="5200"/>
              <a:buFont typeface="Josefin Sans"/>
              <a:buNone/>
              <a:defRPr sz="5200" b="1" i="0" u="none" strike="noStrike" cap="none">
                <a:solidFill>
                  <a:srgbClr val="FCBF4A"/>
                </a:solidFill>
                <a:latin typeface="Josefin Sans"/>
                <a:ea typeface="Josefin Sans"/>
                <a:cs typeface="Josefin Sans"/>
                <a:sym typeface="Josefin Sans"/>
              </a:defRPr>
            </a:lvl5pPr>
            <a:lvl6pPr marR="0" lvl="5" algn="ctr" rtl="0">
              <a:lnSpc>
                <a:spcPct val="100000"/>
              </a:lnSpc>
              <a:spcBef>
                <a:spcPts val="0"/>
              </a:spcBef>
              <a:spcAft>
                <a:spcPts val="0"/>
              </a:spcAft>
              <a:buClr>
                <a:srgbClr val="FCBF4A"/>
              </a:buClr>
              <a:buSzPts val="5200"/>
              <a:buFont typeface="Josefin Sans"/>
              <a:buNone/>
              <a:defRPr sz="5200" b="1" i="0" u="none" strike="noStrike" cap="none">
                <a:solidFill>
                  <a:srgbClr val="FCBF4A"/>
                </a:solidFill>
                <a:latin typeface="Josefin Sans"/>
                <a:ea typeface="Josefin Sans"/>
                <a:cs typeface="Josefin Sans"/>
                <a:sym typeface="Josefin Sans"/>
              </a:defRPr>
            </a:lvl6pPr>
            <a:lvl7pPr marR="0" lvl="6" algn="ctr" rtl="0">
              <a:lnSpc>
                <a:spcPct val="100000"/>
              </a:lnSpc>
              <a:spcBef>
                <a:spcPts val="0"/>
              </a:spcBef>
              <a:spcAft>
                <a:spcPts val="0"/>
              </a:spcAft>
              <a:buClr>
                <a:srgbClr val="FCBF4A"/>
              </a:buClr>
              <a:buSzPts val="5200"/>
              <a:buFont typeface="Josefin Sans"/>
              <a:buNone/>
              <a:defRPr sz="5200" b="1" i="0" u="none" strike="noStrike" cap="none">
                <a:solidFill>
                  <a:srgbClr val="FCBF4A"/>
                </a:solidFill>
                <a:latin typeface="Josefin Sans"/>
                <a:ea typeface="Josefin Sans"/>
                <a:cs typeface="Josefin Sans"/>
                <a:sym typeface="Josefin Sans"/>
              </a:defRPr>
            </a:lvl7pPr>
            <a:lvl8pPr marR="0" lvl="7" algn="ctr" rtl="0">
              <a:lnSpc>
                <a:spcPct val="100000"/>
              </a:lnSpc>
              <a:spcBef>
                <a:spcPts val="0"/>
              </a:spcBef>
              <a:spcAft>
                <a:spcPts val="0"/>
              </a:spcAft>
              <a:buClr>
                <a:srgbClr val="FCBF4A"/>
              </a:buClr>
              <a:buSzPts val="5200"/>
              <a:buFont typeface="Josefin Sans"/>
              <a:buNone/>
              <a:defRPr sz="5200" b="1" i="0" u="none" strike="noStrike" cap="none">
                <a:solidFill>
                  <a:srgbClr val="FCBF4A"/>
                </a:solidFill>
                <a:latin typeface="Josefin Sans"/>
                <a:ea typeface="Josefin Sans"/>
                <a:cs typeface="Josefin Sans"/>
                <a:sym typeface="Josefin Sans"/>
              </a:defRPr>
            </a:lvl8pPr>
            <a:lvl9pPr marR="0" lvl="8" algn="ctr" rtl="0">
              <a:lnSpc>
                <a:spcPct val="100000"/>
              </a:lnSpc>
              <a:spcBef>
                <a:spcPts val="0"/>
              </a:spcBef>
              <a:spcAft>
                <a:spcPts val="0"/>
              </a:spcAft>
              <a:buClr>
                <a:srgbClr val="FCBF4A"/>
              </a:buClr>
              <a:buSzPts val="5200"/>
              <a:buFont typeface="Josefin Sans"/>
              <a:buNone/>
              <a:defRPr sz="5200" b="1" i="0" u="none" strike="noStrike" cap="none">
                <a:solidFill>
                  <a:srgbClr val="FCBF4A"/>
                </a:solidFill>
                <a:latin typeface="Josefin Sans"/>
                <a:ea typeface="Josefin Sans"/>
                <a:cs typeface="Josefin Sans"/>
                <a:sym typeface="Josefin Sans"/>
              </a:defRPr>
            </a:lvl9pPr>
          </a:lstStyle>
          <a:p>
            <a:pPr algn="ctr"/>
            <a:r>
              <a:rPr lang="en-US" sz="5000" dirty="0">
                <a:solidFill>
                  <a:schemeClr val="tx1"/>
                </a:solidFill>
              </a:rPr>
              <a:t>Financial, geographic, and accuracy </a:t>
            </a:r>
            <a:r>
              <a:rPr lang="en-US" sz="5000" dirty="0">
                <a:solidFill>
                  <a:srgbClr val="00C3FF"/>
                </a:solidFill>
              </a:rPr>
              <a:t>barriers</a:t>
            </a:r>
            <a:r>
              <a:rPr lang="en-US" sz="5000" dirty="0">
                <a:solidFill>
                  <a:schemeClr val="tx1"/>
                </a:solidFill>
              </a:rPr>
              <a:t> renders diagnosis </a:t>
            </a:r>
            <a:r>
              <a:rPr lang="en-US" sz="5000" dirty="0">
                <a:solidFill>
                  <a:srgbClr val="00C3FF"/>
                </a:solidFill>
              </a:rPr>
              <a:t>inaccessible to billions</a:t>
            </a:r>
          </a:p>
        </p:txBody>
      </p:sp>
      <p:sp>
        <p:nvSpPr>
          <p:cNvPr id="11" name="TextBox 10">
            <a:extLst>
              <a:ext uri="{FF2B5EF4-FFF2-40B4-BE49-F238E27FC236}">
                <a16:creationId xmlns:a16="http://schemas.microsoft.com/office/drawing/2014/main" id="{FD5624D0-43FB-AB49-BA2F-46E065BB32ED}"/>
              </a:ext>
            </a:extLst>
          </p:cNvPr>
          <p:cNvSpPr txBox="1"/>
          <p:nvPr/>
        </p:nvSpPr>
        <p:spPr>
          <a:xfrm>
            <a:off x="3104335" y="4669007"/>
            <a:ext cx="6096000" cy="1107996"/>
          </a:xfrm>
          <a:prstGeom prst="rect">
            <a:avLst/>
          </a:prstGeom>
          <a:noFill/>
        </p:spPr>
        <p:txBody>
          <a:bodyPr wrap="square">
            <a:spAutoFit/>
          </a:bodyPr>
          <a:lstStyle/>
          <a:p>
            <a:pPr algn="ctr"/>
            <a:r>
              <a:rPr lang="en" sz="2200" dirty="0">
                <a:solidFill>
                  <a:schemeClr val="tx1"/>
                </a:solidFill>
              </a:rPr>
              <a:t>With </a:t>
            </a:r>
            <a:r>
              <a:rPr lang="en" sz="2200" dirty="0">
                <a:solidFill>
                  <a:srgbClr val="00B0F0"/>
                </a:solidFill>
              </a:rPr>
              <a:t>COVID-19</a:t>
            </a:r>
            <a:r>
              <a:rPr lang="en" sz="2200" dirty="0">
                <a:solidFill>
                  <a:schemeClr val="tx1"/>
                </a:solidFill>
              </a:rPr>
              <a:t> access to healthcare has been severely </a:t>
            </a:r>
            <a:r>
              <a:rPr lang="en" sz="2200" dirty="0">
                <a:solidFill>
                  <a:srgbClr val="00B0F0"/>
                </a:solidFill>
              </a:rPr>
              <a:t>LIMITED</a:t>
            </a:r>
            <a:r>
              <a:rPr lang="en" sz="2200" dirty="0">
                <a:solidFill>
                  <a:schemeClr val="tx1"/>
                </a:solidFill>
              </a:rPr>
              <a:t>, especially in </a:t>
            </a:r>
            <a:r>
              <a:rPr lang="en" sz="2200" dirty="0">
                <a:solidFill>
                  <a:srgbClr val="00B0F0"/>
                </a:solidFill>
              </a:rPr>
              <a:t>rural</a:t>
            </a:r>
            <a:r>
              <a:rPr lang="en" sz="2200" dirty="0">
                <a:solidFill>
                  <a:schemeClr val="tx1"/>
                </a:solidFill>
              </a:rPr>
              <a:t> </a:t>
            </a:r>
            <a:r>
              <a:rPr lang="en" sz="2200" dirty="0">
                <a:solidFill>
                  <a:srgbClr val="00B0F0"/>
                </a:solidFill>
              </a:rPr>
              <a:t>areas, </a:t>
            </a:r>
            <a:r>
              <a:rPr lang="en" sz="2200" dirty="0">
                <a:solidFill>
                  <a:schemeClr val="tx1"/>
                </a:solidFill>
              </a:rPr>
              <a:t>and </a:t>
            </a:r>
            <a:r>
              <a:rPr lang="en" sz="2200" dirty="0">
                <a:solidFill>
                  <a:srgbClr val="00B0F0"/>
                </a:solidFill>
              </a:rPr>
              <a:t>3</a:t>
            </a:r>
            <a:r>
              <a:rPr lang="en" sz="2200" baseline="30000" dirty="0">
                <a:solidFill>
                  <a:srgbClr val="00B0F0"/>
                </a:solidFill>
              </a:rPr>
              <a:t>rd</a:t>
            </a:r>
            <a:r>
              <a:rPr lang="en" sz="2200" dirty="0">
                <a:solidFill>
                  <a:srgbClr val="00B0F0"/>
                </a:solidFill>
              </a:rPr>
              <a:t> world countries</a:t>
            </a:r>
            <a:endParaRPr lang="en-US" sz="2200" dirty="0">
              <a:solidFill>
                <a:schemeClr val="tx1"/>
              </a:solidFill>
            </a:endParaRPr>
          </a:p>
        </p:txBody>
      </p:sp>
    </p:spTree>
    <p:extLst>
      <p:ext uri="{BB962C8B-B14F-4D97-AF65-F5344CB8AC3E}">
        <p14:creationId xmlns:p14="http://schemas.microsoft.com/office/powerpoint/2010/main" val="2762309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7" name="Google Shape;2475;p42">
            <a:extLst>
              <a:ext uri="{FF2B5EF4-FFF2-40B4-BE49-F238E27FC236}">
                <a16:creationId xmlns:a16="http://schemas.microsoft.com/office/drawing/2014/main" id="{2B7D4B5F-B8E9-4370-A2AD-FFCADFF56037}"/>
              </a:ext>
            </a:extLst>
          </p:cNvPr>
          <p:cNvSpPr txBox="1">
            <a:spLocks/>
          </p:cNvSpPr>
          <p:nvPr/>
        </p:nvSpPr>
        <p:spPr>
          <a:xfrm>
            <a:off x="440073" y="691381"/>
            <a:ext cx="7131006" cy="930400"/>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CBF4A"/>
              </a:buClr>
              <a:buSzPts val="3600"/>
              <a:buFont typeface="Staatliches"/>
              <a:buNone/>
              <a:defRPr sz="5400" b="0" i="0" u="none" strike="noStrike" cap="none">
                <a:solidFill>
                  <a:schemeClr val="accent3"/>
                </a:solidFill>
                <a:latin typeface="Staatliches"/>
                <a:ea typeface="Staatliches"/>
                <a:cs typeface="Staatliches"/>
                <a:sym typeface="Staatliches"/>
              </a:defRPr>
            </a:lvl1pPr>
            <a:lvl2pPr marR="0" lvl="1" algn="ctr" rtl="0">
              <a:lnSpc>
                <a:spcPct val="100000"/>
              </a:lnSpc>
              <a:spcBef>
                <a:spcPts val="0"/>
              </a:spcBef>
              <a:spcAft>
                <a:spcPts val="0"/>
              </a:spcAft>
              <a:buClr>
                <a:srgbClr val="FCBF4A"/>
              </a:buClr>
              <a:buSzPts val="5200"/>
              <a:buFont typeface="Josefin Sans"/>
              <a:buNone/>
              <a:defRPr sz="5200" b="1" i="0" u="none" strike="noStrike" cap="none">
                <a:solidFill>
                  <a:srgbClr val="FCBF4A"/>
                </a:solidFill>
                <a:latin typeface="Josefin Sans"/>
                <a:ea typeface="Josefin Sans"/>
                <a:cs typeface="Josefin Sans"/>
                <a:sym typeface="Josefin Sans"/>
              </a:defRPr>
            </a:lvl2pPr>
            <a:lvl3pPr marR="0" lvl="2" algn="ctr" rtl="0">
              <a:lnSpc>
                <a:spcPct val="100000"/>
              </a:lnSpc>
              <a:spcBef>
                <a:spcPts val="0"/>
              </a:spcBef>
              <a:spcAft>
                <a:spcPts val="0"/>
              </a:spcAft>
              <a:buClr>
                <a:srgbClr val="FCBF4A"/>
              </a:buClr>
              <a:buSzPts val="5200"/>
              <a:buFont typeface="Josefin Sans"/>
              <a:buNone/>
              <a:defRPr sz="5200" b="1" i="0" u="none" strike="noStrike" cap="none">
                <a:solidFill>
                  <a:srgbClr val="FCBF4A"/>
                </a:solidFill>
                <a:latin typeface="Josefin Sans"/>
                <a:ea typeface="Josefin Sans"/>
                <a:cs typeface="Josefin Sans"/>
                <a:sym typeface="Josefin Sans"/>
              </a:defRPr>
            </a:lvl3pPr>
            <a:lvl4pPr marR="0" lvl="3" algn="ctr" rtl="0">
              <a:lnSpc>
                <a:spcPct val="100000"/>
              </a:lnSpc>
              <a:spcBef>
                <a:spcPts val="0"/>
              </a:spcBef>
              <a:spcAft>
                <a:spcPts val="0"/>
              </a:spcAft>
              <a:buClr>
                <a:srgbClr val="FCBF4A"/>
              </a:buClr>
              <a:buSzPts val="5200"/>
              <a:buFont typeface="Josefin Sans"/>
              <a:buNone/>
              <a:defRPr sz="5200" b="1" i="0" u="none" strike="noStrike" cap="none">
                <a:solidFill>
                  <a:srgbClr val="FCBF4A"/>
                </a:solidFill>
                <a:latin typeface="Josefin Sans"/>
                <a:ea typeface="Josefin Sans"/>
                <a:cs typeface="Josefin Sans"/>
                <a:sym typeface="Josefin Sans"/>
              </a:defRPr>
            </a:lvl4pPr>
            <a:lvl5pPr marR="0" lvl="4" algn="ctr" rtl="0">
              <a:lnSpc>
                <a:spcPct val="100000"/>
              </a:lnSpc>
              <a:spcBef>
                <a:spcPts val="0"/>
              </a:spcBef>
              <a:spcAft>
                <a:spcPts val="0"/>
              </a:spcAft>
              <a:buClr>
                <a:srgbClr val="FCBF4A"/>
              </a:buClr>
              <a:buSzPts val="5200"/>
              <a:buFont typeface="Josefin Sans"/>
              <a:buNone/>
              <a:defRPr sz="5200" b="1" i="0" u="none" strike="noStrike" cap="none">
                <a:solidFill>
                  <a:srgbClr val="FCBF4A"/>
                </a:solidFill>
                <a:latin typeface="Josefin Sans"/>
                <a:ea typeface="Josefin Sans"/>
                <a:cs typeface="Josefin Sans"/>
                <a:sym typeface="Josefin Sans"/>
              </a:defRPr>
            </a:lvl5pPr>
            <a:lvl6pPr marR="0" lvl="5" algn="ctr" rtl="0">
              <a:lnSpc>
                <a:spcPct val="100000"/>
              </a:lnSpc>
              <a:spcBef>
                <a:spcPts val="0"/>
              </a:spcBef>
              <a:spcAft>
                <a:spcPts val="0"/>
              </a:spcAft>
              <a:buClr>
                <a:srgbClr val="FCBF4A"/>
              </a:buClr>
              <a:buSzPts val="5200"/>
              <a:buFont typeface="Josefin Sans"/>
              <a:buNone/>
              <a:defRPr sz="5200" b="1" i="0" u="none" strike="noStrike" cap="none">
                <a:solidFill>
                  <a:srgbClr val="FCBF4A"/>
                </a:solidFill>
                <a:latin typeface="Josefin Sans"/>
                <a:ea typeface="Josefin Sans"/>
                <a:cs typeface="Josefin Sans"/>
                <a:sym typeface="Josefin Sans"/>
              </a:defRPr>
            </a:lvl6pPr>
            <a:lvl7pPr marR="0" lvl="6" algn="ctr" rtl="0">
              <a:lnSpc>
                <a:spcPct val="100000"/>
              </a:lnSpc>
              <a:spcBef>
                <a:spcPts val="0"/>
              </a:spcBef>
              <a:spcAft>
                <a:spcPts val="0"/>
              </a:spcAft>
              <a:buClr>
                <a:srgbClr val="FCBF4A"/>
              </a:buClr>
              <a:buSzPts val="5200"/>
              <a:buFont typeface="Josefin Sans"/>
              <a:buNone/>
              <a:defRPr sz="5200" b="1" i="0" u="none" strike="noStrike" cap="none">
                <a:solidFill>
                  <a:srgbClr val="FCBF4A"/>
                </a:solidFill>
                <a:latin typeface="Josefin Sans"/>
                <a:ea typeface="Josefin Sans"/>
                <a:cs typeface="Josefin Sans"/>
                <a:sym typeface="Josefin Sans"/>
              </a:defRPr>
            </a:lvl7pPr>
            <a:lvl8pPr marR="0" lvl="7" algn="ctr" rtl="0">
              <a:lnSpc>
                <a:spcPct val="100000"/>
              </a:lnSpc>
              <a:spcBef>
                <a:spcPts val="0"/>
              </a:spcBef>
              <a:spcAft>
                <a:spcPts val="0"/>
              </a:spcAft>
              <a:buClr>
                <a:srgbClr val="FCBF4A"/>
              </a:buClr>
              <a:buSzPts val="5200"/>
              <a:buFont typeface="Josefin Sans"/>
              <a:buNone/>
              <a:defRPr sz="5200" b="1" i="0" u="none" strike="noStrike" cap="none">
                <a:solidFill>
                  <a:srgbClr val="FCBF4A"/>
                </a:solidFill>
                <a:latin typeface="Josefin Sans"/>
                <a:ea typeface="Josefin Sans"/>
                <a:cs typeface="Josefin Sans"/>
                <a:sym typeface="Josefin Sans"/>
              </a:defRPr>
            </a:lvl8pPr>
            <a:lvl9pPr marR="0" lvl="8" algn="ctr" rtl="0">
              <a:lnSpc>
                <a:spcPct val="100000"/>
              </a:lnSpc>
              <a:spcBef>
                <a:spcPts val="0"/>
              </a:spcBef>
              <a:spcAft>
                <a:spcPts val="0"/>
              </a:spcAft>
              <a:buClr>
                <a:srgbClr val="FCBF4A"/>
              </a:buClr>
              <a:buSzPts val="5200"/>
              <a:buFont typeface="Josefin Sans"/>
              <a:buNone/>
              <a:defRPr sz="5200" b="1" i="0" u="none" strike="noStrike" cap="none">
                <a:solidFill>
                  <a:srgbClr val="FCBF4A"/>
                </a:solidFill>
                <a:latin typeface="Josefin Sans"/>
                <a:ea typeface="Josefin Sans"/>
                <a:cs typeface="Josefin Sans"/>
                <a:sym typeface="Josefin Sans"/>
              </a:defRPr>
            </a:lvl9pPr>
          </a:lstStyle>
          <a:p>
            <a:pPr algn="ctr"/>
            <a:r>
              <a:rPr lang="en-US" sz="6400" dirty="0">
                <a:solidFill>
                  <a:schemeClr val="tx1"/>
                </a:solidFill>
              </a:rPr>
              <a:t>R</a:t>
            </a:r>
            <a:r>
              <a:rPr lang="en" sz="6400" dirty="0">
                <a:solidFill>
                  <a:schemeClr val="tx1"/>
                </a:solidFill>
              </a:rPr>
              <a:t>ecent advances</a:t>
            </a:r>
            <a:endParaRPr lang="en-US" sz="6400" dirty="0">
              <a:solidFill>
                <a:schemeClr val="tx1"/>
              </a:solidFill>
            </a:endParaRPr>
          </a:p>
        </p:txBody>
      </p:sp>
      <p:grpSp>
        <p:nvGrpSpPr>
          <p:cNvPr id="52" name="Group 51">
            <a:extLst>
              <a:ext uri="{FF2B5EF4-FFF2-40B4-BE49-F238E27FC236}">
                <a16:creationId xmlns:a16="http://schemas.microsoft.com/office/drawing/2014/main" id="{12ACBC18-B965-D78E-F6F1-E0A8EB16CAFC}"/>
              </a:ext>
            </a:extLst>
          </p:cNvPr>
          <p:cNvGrpSpPr/>
          <p:nvPr/>
        </p:nvGrpSpPr>
        <p:grpSpPr>
          <a:xfrm>
            <a:off x="8022884" y="1311452"/>
            <a:ext cx="3377591" cy="4235096"/>
            <a:chOff x="4940583" y="1635910"/>
            <a:chExt cx="2202564" cy="4235096"/>
          </a:xfrm>
        </p:grpSpPr>
        <p:sp>
          <p:nvSpPr>
            <p:cNvPr id="23" name="TextBox 22">
              <a:extLst>
                <a:ext uri="{FF2B5EF4-FFF2-40B4-BE49-F238E27FC236}">
                  <a16:creationId xmlns:a16="http://schemas.microsoft.com/office/drawing/2014/main" id="{15A6FFAE-D4B5-7740-8AC9-B324A3009DFD}"/>
                </a:ext>
              </a:extLst>
            </p:cNvPr>
            <p:cNvSpPr txBox="1"/>
            <p:nvPr/>
          </p:nvSpPr>
          <p:spPr>
            <a:xfrm>
              <a:off x="4940583" y="1635910"/>
              <a:ext cx="2202564" cy="461665"/>
            </a:xfrm>
            <a:prstGeom prst="rect">
              <a:avLst/>
            </a:prstGeom>
            <a:noFill/>
            <a:ln>
              <a:solidFill>
                <a:srgbClr val="00B0F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dirty="0">
                  <a:solidFill>
                    <a:srgbClr val="FFFFFF"/>
                  </a:solidFill>
                  <a:latin typeface="Staatliches"/>
                </a:rPr>
                <a:t>Machine Learning</a:t>
              </a:r>
              <a:endParaRPr lang="en-US" sz="2400" dirty="0">
                <a:solidFill>
                  <a:srgbClr val="FFFFFF"/>
                </a:solidFill>
                <a:cs typeface="Calibri" panose="020F0502020204030204"/>
              </a:endParaRPr>
            </a:p>
          </p:txBody>
        </p:sp>
        <p:graphicFrame>
          <p:nvGraphicFramePr>
            <p:cNvPr id="584" name="Diagram 430">
              <a:extLst>
                <a:ext uri="{FF2B5EF4-FFF2-40B4-BE49-F238E27FC236}">
                  <a16:creationId xmlns:a16="http://schemas.microsoft.com/office/drawing/2014/main" id="{0757EB2E-7BF2-A64A-F450-DDDBEA3EAE64}"/>
                </a:ext>
              </a:extLst>
            </p:cNvPr>
            <p:cNvGraphicFramePr/>
            <p:nvPr>
              <p:extLst>
                <p:ext uri="{D42A27DB-BD31-4B8C-83A1-F6EECF244321}">
                  <p14:modId xmlns:p14="http://schemas.microsoft.com/office/powerpoint/2010/main" val="3006871757"/>
                </p:ext>
              </p:extLst>
            </p:nvPr>
          </p:nvGraphicFramePr>
          <p:xfrm>
            <a:off x="5252839" y="2240459"/>
            <a:ext cx="1379717" cy="36305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grpSp>
        <p:nvGrpSpPr>
          <p:cNvPr id="26" name="Group 25">
            <a:extLst>
              <a:ext uri="{FF2B5EF4-FFF2-40B4-BE49-F238E27FC236}">
                <a16:creationId xmlns:a16="http://schemas.microsoft.com/office/drawing/2014/main" id="{DBEA68A9-FA74-80EB-AA53-6E60BB8341F3}"/>
              </a:ext>
            </a:extLst>
          </p:cNvPr>
          <p:cNvGrpSpPr/>
          <p:nvPr/>
        </p:nvGrpSpPr>
        <p:grpSpPr>
          <a:xfrm>
            <a:off x="-492104" y="1359317"/>
            <a:ext cx="7596289" cy="4971145"/>
            <a:chOff x="-473478" y="1717512"/>
            <a:chExt cx="4803294" cy="3323862"/>
          </a:xfrm>
        </p:grpSpPr>
        <p:sp>
          <p:nvSpPr>
            <p:cNvPr id="34" name="Google Shape;2491;p44">
              <a:extLst>
                <a:ext uri="{FF2B5EF4-FFF2-40B4-BE49-F238E27FC236}">
                  <a16:creationId xmlns:a16="http://schemas.microsoft.com/office/drawing/2014/main" id="{3D2AD134-F63E-874B-A5E7-2A78DA8A6B93}"/>
                </a:ext>
              </a:extLst>
            </p:cNvPr>
            <p:cNvSpPr txBox="1">
              <a:spLocks/>
            </p:cNvSpPr>
            <p:nvPr/>
          </p:nvSpPr>
          <p:spPr>
            <a:xfrm>
              <a:off x="-473478" y="1717512"/>
              <a:ext cx="4573133" cy="1654297"/>
            </a:xfrm>
            <a:prstGeom prst="rect">
              <a:avLst/>
            </a:prstGeom>
          </p:spPr>
          <p:txBody>
            <a:bodyPr spcFirstLastPara="1" vert="horz" wrap="square" lIns="121900" tIns="121900" rIns="121900" bIns="121900" rtlCol="0" anchor="ctr" anchorCtr="0">
              <a:noAutofit/>
            </a:bodyPr>
            <a:lstStyle>
              <a:lvl1pPr lvl="0" algn="l" defTabSz="914400" rtl="0" eaLnBrk="1" latinLnBrk="0" hangingPunct="1">
                <a:lnSpc>
                  <a:spcPct val="90000"/>
                </a:lnSpc>
                <a:spcBef>
                  <a:spcPts val="0"/>
                </a:spcBef>
                <a:spcAft>
                  <a:spcPts val="0"/>
                </a:spcAft>
                <a:buClr>
                  <a:srgbClr val="FCBF4A"/>
                </a:buClr>
                <a:buSzPts val="3600"/>
                <a:buNone/>
                <a:defRPr sz="7200" b="0" kern="1200">
                  <a:solidFill>
                    <a:schemeClr val="tx1"/>
                  </a:solidFill>
                  <a:latin typeface="Staatliches"/>
                  <a:ea typeface="Staatliches"/>
                  <a:cs typeface="Staatliches"/>
                  <a:sym typeface="Staatliches"/>
                </a:defRPr>
              </a:lvl1pPr>
              <a:lvl2pPr lvl="1" algn="ctr" rtl="0">
                <a:spcBef>
                  <a:spcPts val="0"/>
                </a:spcBef>
                <a:spcAft>
                  <a:spcPts val="0"/>
                </a:spcAft>
                <a:buClr>
                  <a:srgbClr val="FCBF4A"/>
                </a:buClr>
                <a:buSzPts val="5200"/>
                <a:buNone/>
                <a:defRPr sz="6933">
                  <a:solidFill>
                    <a:srgbClr val="FCBF4A"/>
                  </a:solidFill>
                </a:defRPr>
              </a:lvl2pPr>
              <a:lvl3pPr lvl="2" algn="ctr" rtl="0">
                <a:spcBef>
                  <a:spcPts val="0"/>
                </a:spcBef>
                <a:spcAft>
                  <a:spcPts val="0"/>
                </a:spcAft>
                <a:buClr>
                  <a:srgbClr val="FCBF4A"/>
                </a:buClr>
                <a:buSzPts val="5200"/>
                <a:buNone/>
                <a:defRPr sz="6933">
                  <a:solidFill>
                    <a:srgbClr val="FCBF4A"/>
                  </a:solidFill>
                </a:defRPr>
              </a:lvl3pPr>
              <a:lvl4pPr lvl="3" algn="ctr" rtl="0">
                <a:spcBef>
                  <a:spcPts val="0"/>
                </a:spcBef>
                <a:spcAft>
                  <a:spcPts val="0"/>
                </a:spcAft>
                <a:buClr>
                  <a:srgbClr val="FCBF4A"/>
                </a:buClr>
                <a:buSzPts val="5200"/>
                <a:buNone/>
                <a:defRPr sz="6933">
                  <a:solidFill>
                    <a:srgbClr val="FCBF4A"/>
                  </a:solidFill>
                </a:defRPr>
              </a:lvl4pPr>
              <a:lvl5pPr lvl="4" algn="ctr" rtl="0">
                <a:spcBef>
                  <a:spcPts val="0"/>
                </a:spcBef>
                <a:spcAft>
                  <a:spcPts val="0"/>
                </a:spcAft>
                <a:buClr>
                  <a:srgbClr val="FCBF4A"/>
                </a:buClr>
                <a:buSzPts val="5200"/>
                <a:buNone/>
                <a:defRPr sz="6933">
                  <a:solidFill>
                    <a:srgbClr val="FCBF4A"/>
                  </a:solidFill>
                </a:defRPr>
              </a:lvl5pPr>
              <a:lvl6pPr lvl="5" algn="ctr" rtl="0">
                <a:spcBef>
                  <a:spcPts val="0"/>
                </a:spcBef>
                <a:spcAft>
                  <a:spcPts val="0"/>
                </a:spcAft>
                <a:buClr>
                  <a:srgbClr val="FCBF4A"/>
                </a:buClr>
                <a:buSzPts val="5200"/>
                <a:buNone/>
                <a:defRPr sz="6933">
                  <a:solidFill>
                    <a:srgbClr val="FCBF4A"/>
                  </a:solidFill>
                </a:defRPr>
              </a:lvl6pPr>
              <a:lvl7pPr lvl="6" algn="ctr" rtl="0">
                <a:spcBef>
                  <a:spcPts val="0"/>
                </a:spcBef>
                <a:spcAft>
                  <a:spcPts val="0"/>
                </a:spcAft>
                <a:buClr>
                  <a:srgbClr val="FCBF4A"/>
                </a:buClr>
                <a:buSzPts val="5200"/>
                <a:buNone/>
                <a:defRPr sz="6933">
                  <a:solidFill>
                    <a:srgbClr val="FCBF4A"/>
                  </a:solidFill>
                </a:defRPr>
              </a:lvl7pPr>
              <a:lvl8pPr lvl="7" algn="ctr" rtl="0">
                <a:spcBef>
                  <a:spcPts val="0"/>
                </a:spcBef>
                <a:spcAft>
                  <a:spcPts val="0"/>
                </a:spcAft>
                <a:buClr>
                  <a:srgbClr val="FCBF4A"/>
                </a:buClr>
                <a:buSzPts val="5200"/>
                <a:buNone/>
                <a:defRPr sz="6933">
                  <a:solidFill>
                    <a:srgbClr val="FCBF4A"/>
                  </a:solidFill>
                </a:defRPr>
              </a:lvl8pPr>
              <a:lvl9pPr lvl="8" algn="ctr" rtl="0">
                <a:spcBef>
                  <a:spcPts val="0"/>
                </a:spcBef>
                <a:spcAft>
                  <a:spcPts val="0"/>
                </a:spcAft>
                <a:buClr>
                  <a:srgbClr val="FCBF4A"/>
                </a:buClr>
                <a:buSzPts val="5200"/>
                <a:buNone/>
                <a:defRPr sz="6933">
                  <a:solidFill>
                    <a:srgbClr val="FCBF4A"/>
                  </a:solidFill>
                </a:defRPr>
              </a:lvl9pPr>
            </a:lstStyle>
            <a:p>
              <a:pPr algn="ctr"/>
              <a:endParaRPr lang="en" sz="3000">
                <a:solidFill>
                  <a:schemeClr val="bg2">
                    <a:lumMod val="75000"/>
                  </a:schemeClr>
                </a:solidFill>
              </a:endParaRPr>
            </a:p>
          </p:txBody>
        </p:sp>
        <p:grpSp>
          <p:nvGrpSpPr>
            <p:cNvPr id="1356" name="Group 1355">
              <a:extLst>
                <a:ext uri="{FF2B5EF4-FFF2-40B4-BE49-F238E27FC236}">
                  <a16:creationId xmlns:a16="http://schemas.microsoft.com/office/drawing/2014/main" id="{7BC5D155-98FF-A59B-F66E-819658CEA4FD}"/>
                </a:ext>
              </a:extLst>
            </p:cNvPr>
            <p:cNvGrpSpPr/>
            <p:nvPr/>
          </p:nvGrpSpPr>
          <p:grpSpPr>
            <a:xfrm>
              <a:off x="2341400" y="2947846"/>
              <a:ext cx="1988416" cy="1983904"/>
              <a:chOff x="8789093" y="2542046"/>
              <a:chExt cx="2854119" cy="2146224"/>
            </a:xfrm>
          </p:grpSpPr>
          <p:sp>
            <p:nvSpPr>
              <p:cNvPr id="1343" name="Rectangle 1342">
                <a:extLst>
                  <a:ext uri="{FF2B5EF4-FFF2-40B4-BE49-F238E27FC236}">
                    <a16:creationId xmlns:a16="http://schemas.microsoft.com/office/drawing/2014/main" id="{A8379FB5-D12B-33DC-F738-4856F762D5B0}"/>
                  </a:ext>
                </a:extLst>
              </p:cNvPr>
              <p:cNvSpPr/>
              <p:nvPr/>
            </p:nvSpPr>
            <p:spPr>
              <a:xfrm>
                <a:off x="8789093" y="2542046"/>
                <a:ext cx="2854119" cy="214622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 name="Picture 409" descr="Logo&#10;&#10;Description automatically generated">
                <a:extLst>
                  <a:ext uri="{FF2B5EF4-FFF2-40B4-BE49-F238E27FC236}">
                    <a16:creationId xmlns:a16="http://schemas.microsoft.com/office/drawing/2014/main" id="{886BD808-FB7E-D3C9-134F-5964964872CF}"/>
                  </a:ext>
                </a:extLst>
              </p:cNvPr>
              <p:cNvPicPr>
                <a:picLocks noChangeAspect="1"/>
              </p:cNvPicPr>
              <p:nvPr/>
            </p:nvPicPr>
            <p:blipFill>
              <a:blip r:embed="rId8"/>
              <a:stretch>
                <a:fillRect/>
              </a:stretch>
            </p:blipFill>
            <p:spPr>
              <a:xfrm>
                <a:off x="8972662" y="2630747"/>
                <a:ext cx="2490703" cy="1963470"/>
              </a:xfrm>
              <a:prstGeom prst="rect">
                <a:avLst/>
              </a:prstGeom>
            </p:spPr>
          </p:pic>
        </p:grpSp>
        <p:graphicFrame>
          <p:nvGraphicFramePr>
            <p:cNvPr id="1405" name="Diagram 430">
              <a:extLst>
                <a:ext uri="{FF2B5EF4-FFF2-40B4-BE49-F238E27FC236}">
                  <a16:creationId xmlns:a16="http://schemas.microsoft.com/office/drawing/2014/main" id="{D71BFBD5-504D-46C7-9E71-2C7A0BF39E60}"/>
                </a:ext>
              </a:extLst>
            </p:cNvPr>
            <p:cNvGraphicFramePr/>
            <p:nvPr/>
          </p:nvGraphicFramePr>
          <p:xfrm>
            <a:off x="757493" y="2763490"/>
            <a:ext cx="1334628" cy="2277884"/>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
          <p:nvSpPr>
            <p:cNvPr id="1630" name="TextBox 1629">
              <a:extLst>
                <a:ext uri="{FF2B5EF4-FFF2-40B4-BE49-F238E27FC236}">
                  <a16:creationId xmlns:a16="http://schemas.microsoft.com/office/drawing/2014/main" id="{036AD0CE-D91D-741B-8E55-9381D7A98515}"/>
                </a:ext>
              </a:extLst>
            </p:cNvPr>
            <p:cNvSpPr txBox="1"/>
            <p:nvPr/>
          </p:nvSpPr>
          <p:spPr>
            <a:xfrm>
              <a:off x="558401" y="2015041"/>
              <a:ext cx="2220171" cy="523220"/>
            </a:xfrm>
            <a:prstGeom prst="rect">
              <a:avLst/>
            </a:prstGeom>
            <a:noFill/>
            <a:ln>
              <a:solidFill>
                <a:srgbClr val="00B0F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dirty="0">
                  <a:latin typeface="Staatliches"/>
                </a:rPr>
                <a:t>Wearable Tech</a:t>
              </a:r>
            </a:p>
          </p:txBody>
        </p:sp>
        <p:grpSp>
          <p:nvGrpSpPr>
            <p:cNvPr id="1350" name="Group 1349">
              <a:extLst>
                <a:ext uri="{FF2B5EF4-FFF2-40B4-BE49-F238E27FC236}">
                  <a16:creationId xmlns:a16="http://schemas.microsoft.com/office/drawing/2014/main" id="{C8C5370C-CC36-83FE-D95C-8AF0E878FDDE}"/>
                </a:ext>
              </a:extLst>
            </p:cNvPr>
            <p:cNvGrpSpPr/>
            <p:nvPr/>
          </p:nvGrpSpPr>
          <p:grpSpPr>
            <a:xfrm>
              <a:off x="2777353" y="2247562"/>
              <a:ext cx="725931" cy="579336"/>
              <a:chOff x="2840476" y="2973490"/>
              <a:chExt cx="725931" cy="579336"/>
            </a:xfrm>
          </p:grpSpPr>
          <p:cxnSp>
            <p:nvCxnSpPr>
              <p:cNvPr id="1344" name="Straight Arrow Connector 1343">
                <a:extLst>
                  <a:ext uri="{FF2B5EF4-FFF2-40B4-BE49-F238E27FC236}">
                    <a16:creationId xmlns:a16="http://schemas.microsoft.com/office/drawing/2014/main" id="{72A704E3-8ADB-7D05-9A1C-5276D2B651DF}"/>
                  </a:ext>
                </a:extLst>
              </p:cNvPr>
              <p:cNvCxnSpPr>
                <a:cxnSpLocks/>
              </p:cNvCxnSpPr>
              <p:nvPr/>
            </p:nvCxnSpPr>
            <p:spPr>
              <a:xfrm flipH="1">
                <a:off x="2840476" y="2973490"/>
                <a:ext cx="725931" cy="4509"/>
              </a:xfrm>
              <a:prstGeom prst="straightConnector1">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45" name="Straight Arrow Connector 1344">
                <a:extLst>
                  <a:ext uri="{FF2B5EF4-FFF2-40B4-BE49-F238E27FC236}">
                    <a16:creationId xmlns:a16="http://schemas.microsoft.com/office/drawing/2014/main" id="{6B303EA6-E4AF-8F51-9C1F-83231FE67007}"/>
                  </a:ext>
                </a:extLst>
              </p:cNvPr>
              <p:cNvCxnSpPr>
                <a:cxnSpLocks/>
              </p:cNvCxnSpPr>
              <p:nvPr/>
            </p:nvCxnSpPr>
            <p:spPr>
              <a:xfrm flipH="1">
                <a:off x="3564097" y="2976592"/>
                <a:ext cx="901" cy="576234"/>
              </a:xfrm>
              <a:prstGeom prst="straightConnector1">
                <a:avLst/>
              </a:prstGeom>
              <a:ln w="12700">
                <a:solidFill>
                  <a:srgbClr val="FFFFFF"/>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5" name="Group 4">
            <a:extLst>
              <a:ext uri="{FF2B5EF4-FFF2-40B4-BE49-F238E27FC236}">
                <a16:creationId xmlns:a16="http://schemas.microsoft.com/office/drawing/2014/main" id="{578E0F5A-FEB0-7C61-0BC3-6F35210E8883}"/>
              </a:ext>
            </a:extLst>
          </p:cNvPr>
          <p:cNvGrpSpPr/>
          <p:nvPr/>
        </p:nvGrpSpPr>
        <p:grpSpPr>
          <a:xfrm>
            <a:off x="197223" y="174812"/>
            <a:ext cx="11799792" cy="6510616"/>
            <a:chOff x="147917" y="131109"/>
            <a:chExt cx="8849844" cy="4882962"/>
          </a:xfrm>
        </p:grpSpPr>
        <p:sp>
          <p:nvSpPr>
            <p:cNvPr id="3" name="Rectangle 2">
              <a:extLst>
                <a:ext uri="{FF2B5EF4-FFF2-40B4-BE49-F238E27FC236}">
                  <a16:creationId xmlns:a16="http://schemas.microsoft.com/office/drawing/2014/main" id="{CFCAC585-E379-07BC-C33D-FF6AD6550FB3}"/>
                </a:ext>
              </a:extLst>
            </p:cNvPr>
            <p:cNvSpPr/>
            <p:nvPr/>
          </p:nvSpPr>
          <p:spPr>
            <a:xfrm>
              <a:off x="147917" y="131109"/>
              <a:ext cx="8849844" cy="488296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 name="Rectangle 3">
              <a:extLst>
                <a:ext uri="{FF2B5EF4-FFF2-40B4-BE49-F238E27FC236}">
                  <a16:creationId xmlns:a16="http://schemas.microsoft.com/office/drawing/2014/main" id="{AB5ED6F9-2B58-7810-853A-382FA4723FEE}"/>
                </a:ext>
              </a:extLst>
            </p:cNvPr>
            <p:cNvSpPr/>
            <p:nvPr/>
          </p:nvSpPr>
          <p:spPr>
            <a:xfrm>
              <a:off x="227759" y="223557"/>
              <a:ext cx="8690160" cy="469806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spTree>
    <p:extLst>
      <p:ext uri="{BB962C8B-B14F-4D97-AF65-F5344CB8AC3E}">
        <p14:creationId xmlns:p14="http://schemas.microsoft.com/office/powerpoint/2010/main" val="5054447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7" name="Google Shape;2475;p42">
            <a:extLst>
              <a:ext uri="{FF2B5EF4-FFF2-40B4-BE49-F238E27FC236}">
                <a16:creationId xmlns:a16="http://schemas.microsoft.com/office/drawing/2014/main" id="{2B7D4B5F-B8E9-4370-A2AD-FFCADFF56037}"/>
              </a:ext>
            </a:extLst>
          </p:cNvPr>
          <p:cNvSpPr txBox="1">
            <a:spLocks/>
          </p:cNvSpPr>
          <p:nvPr/>
        </p:nvSpPr>
        <p:spPr>
          <a:xfrm>
            <a:off x="440072" y="691381"/>
            <a:ext cx="11354763" cy="930400"/>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CBF4A"/>
              </a:buClr>
              <a:buSzPts val="3600"/>
              <a:buFont typeface="Staatliches"/>
              <a:buNone/>
              <a:defRPr sz="5400" b="0" i="0" u="none" strike="noStrike" cap="none">
                <a:solidFill>
                  <a:schemeClr val="accent3"/>
                </a:solidFill>
                <a:latin typeface="Staatliches"/>
                <a:ea typeface="Staatliches"/>
                <a:cs typeface="Staatliches"/>
                <a:sym typeface="Staatliches"/>
              </a:defRPr>
            </a:lvl1pPr>
            <a:lvl2pPr marR="0" lvl="1" algn="ctr" rtl="0">
              <a:lnSpc>
                <a:spcPct val="100000"/>
              </a:lnSpc>
              <a:spcBef>
                <a:spcPts val="0"/>
              </a:spcBef>
              <a:spcAft>
                <a:spcPts val="0"/>
              </a:spcAft>
              <a:buClr>
                <a:srgbClr val="FCBF4A"/>
              </a:buClr>
              <a:buSzPts val="5200"/>
              <a:buFont typeface="Josefin Sans"/>
              <a:buNone/>
              <a:defRPr sz="5200" b="1" i="0" u="none" strike="noStrike" cap="none">
                <a:solidFill>
                  <a:srgbClr val="FCBF4A"/>
                </a:solidFill>
                <a:latin typeface="Josefin Sans"/>
                <a:ea typeface="Josefin Sans"/>
                <a:cs typeface="Josefin Sans"/>
                <a:sym typeface="Josefin Sans"/>
              </a:defRPr>
            </a:lvl2pPr>
            <a:lvl3pPr marR="0" lvl="2" algn="ctr" rtl="0">
              <a:lnSpc>
                <a:spcPct val="100000"/>
              </a:lnSpc>
              <a:spcBef>
                <a:spcPts val="0"/>
              </a:spcBef>
              <a:spcAft>
                <a:spcPts val="0"/>
              </a:spcAft>
              <a:buClr>
                <a:srgbClr val="FCBF4A"/>
              </a:buClr>
              <a:buSzPts val="5200"/>
              <a:buFont typeface="Josefin Sans"/>
              <a:buNone/>
              <a:defRPr sz="5200" b="1" i="0" u="none" strike="noStrike" cap="none">
                <a:solidFill>
                  <a:srgbClr val="FCBF4A"/>
                </a:solidFill>
                <a:latin typeface="Josefin Sans"/>
                <a:ea typeface="Josefin Sans"/>
                <a:cs typeface="Josefin Sans"/>
                <a:sym typeface="Josefin Sans"/>
              </a:defRPr>
            </a:lvl3pPr>
            <a:lvl4pPr marR="0" lvl="3" algn="ctr" rtl="0">
              <a:lnSpc>
                <a:spcPct val="100000"/>
              </a:lnSpc>
              <a:spcBef>
                <a:spcPts val="0"/>
              </a:spcBef>
              <a:spcAft>
                <a:spcPts val="0"/>
              </a:spcAft>
              <a:buClr>
                <a:srgbClr val="FCBF4A"/>
              </a:buClr>
              <a:buSzPts val="5200"/>
              <a:buFont typeface="Josefin Sans"/>
              <a:buNone/>
              <a:defRPr sz="5200" b="1" i="0" u="none" strike="noStrike" cap="none">
                <a:solidFill>
                  <a:srgbClr val="FCBF4A"/>
                </a:solidFill>
                <a:latin typeface="Josefin Sans"/>
                <a:ea typeface="Josefin Sans"/>
                <a:cs typeface="Josefin Sans"/>
                <a:sym typeface="Josefin Sans"/>
              </a:defRPr>
            </a:lvl4pPr>
            <a:lvl5pPr marR="0" lvl="4" algn="ctr" rtl="0">
              <a:lnSpc>
                <a:spcPct val="100000"/>
              </a:lnSpc>
              <a:spcBef>
                <a:spcPts val="0"/>
              </a:spcBef>
              <a:spcAft>
                <a:spcPts val="0"/>
              </a:spcAft>
              <a:buClr>
                <a:srgbClr val="FCBF4A"/>
              </a:buClr>
              <a:buSzPts val="5200"/>
              <a:buFont typeface="Josefin Sans"/>
              <a:buNone/>
              <a:defRPr sz="5200" b="1" i="0" u="none" strike="noStrike" cap="none">
                <a:solidFill>
                  <a:srgbClr val="FCBF4A"/>
                </a:solidFill>
                <a:latin typeface="Josefin Sans"/>
                <a:ea typeface="Josefin Sans"/>
                <a:cs typeface="Josefin Sans"/>
                <a:sym typeface="Josefin Sans"/>
              </a:defRPr>
            </a:lvl5pPr>
            <a:lvl6pPr marR="0" lvl="5" algn="ctr" rtl="0">
              <a:lnSpc>
                <a:spcPct val="100000"/>
              </a:lnSpc>
              <a:spcBef>
                <a:spcPts val="0"/>
              </a:spcBef>
              <a:spcAft>
                <a:spcPts val="0"/>
              </a:spcAft>
              <a:buClr>
                <a:srgbClr val="FCBF4A"/>
              </a:buClr>
              <a:buSzPts val="5200"/>
              <a:buFont typeface="Josefin Sans"/>
              <a:buNone/>
              <a:defRPr sz="5200" b="1" i="0" u="none" strike="noStrike" cap="none">
                <a:solidFill>
                  <a:srgbClr val="FCBF4A"/>
                </a:solidFill>
                <a:latin typeface="Josefin Sans"/>
                <a:ea typeface="Josefin Sans"/>
                <a:cs typeface="Josefin Sans"/>
                <a:sym typeface="Josefin Sans"/>
              </a:defRPr>
            </a:lvl6pPr>
            <a:lvl7pPr marR="0" lvl="6" algn="ctr" rtl="0">
              <a:lnSpc>
                <a:spcPct val="100000"/>
              </a:lnSpc>
              <a:spcBef>
                <a:spcPts val="0"/>
              </a:spcBef>
              <a:spcAft>
                <a:spcPts val="0"/>
              </a:spcAft>
              <a:buClr>
                <a:srgbClr val="FCBF4A"/>
              </a:buClr>
              <a:buSzPts val="5200"/>
              <a:buFont typeface="Josefin Sans"/>
              <a:buNone/>
              <a:defRPr sz="5200" b="1" i="0" u="none" strike="noStrike" cap="none">
                <a:solidFill>
                  <a:srgbClr val="FCBF4A"/>
                </a:solidFill>
                <a:latin typeface="Josefin Sans"/>
                <a:ea typeface="Josefin Sans"/>
                <a:cs typeface="Josefin Sans"/>
                <a:sym typeface="Josefin Sans"/>
              </a:defRPr>
            </a:lvl7pPr>
            <a:lvl8pPr marR="0" lvl="7" algn="ctr" rtl="0">
              <a:lnSpc>
                <a:spcPct val="100000"/>
              </a:lnSpc>
              <a:spcBef>
                <a:spcPts val="0"/>
              </a:spcBef>
              <a:spcAft>
                <a:spcPts val="0"/>
              </a:spcAft>
              <a:buClr>
                <a:srgbClr val="FCBF4A"/>
              </a:buClr>
              <a:buSzPts val="5200"/>
              <a:buFont typeface="Josefin Sans"/>
              <a:buNone/>
              <a:defRPr sz="5200" b="1" i="0" u="none" strike="noStrike" cap="none">
                <a:solidFill>
                  <a:srgbClr val="FCBF4A"/>
                </a:solidFill>
                <a:latin typeface="Josefin Sans"/>
                <a:ea typeface="Josefin Sans"/>
                <a:cs typeface="Josefin Sans"/>
                <a:sym typeface="Josefin Sans"/>
              </a:defRPr>
            </a:lvl8pPr>
            <a:lvl9pPr marR="0" lvl="8" algn="ctr" rtl="0">
              <a:lnSpc>
                <a:spcPct val="100000"/>
              </a:lnSpc>
              <a:spcBef>
                <a:spcPts val="0"/>
              </a:spcBef>
              <a:spcAft>
                <a:spcPts val="0"/>
              </a:spcAft>
              <a:buClr>
                <a:srgbClr val="FCBF4A"/>
              </a:buClr>
              <a:buSzPts val="5200"/>
              <a:buFont typeface="Josefin Sans"/>
              <a:buNone/>
              <a:defRPr sz="5200" b="1" i="0" u="none" strike="noStrike" cap="none">
                <a:solidFill>
                  <a:srgbClr val="FCBF4A"/>
                </a:solidFill>
                <a:latin typeface="Josefin Sans"/>
                <a:ea typeface="Josefin Sans"/>
                <a:cs typeface="Josefin Sans"/>
                <a:sym typeface="Josefin Sans"/>
              </a:defRPr>
            </a:lvl9pPr>
          </a:lstStyle>
          <a:p>
            <a:pPr algn="ctr"/>
            <a:r>
              <a:rPr lang="en-US" sz="6400" dirty="0">
                <a:solidFill>
                  <a:schemeClr val="tx1"/>
                </a:solidFill>
              </a:rPr>
              <a:t>Contactless Diagnosis</a:t>
            </a:r>
          </a:p>
        </p:txBody>
      </p:sp>
      <p:grpSp>
        <p:nvGrpSpPr>
          <p:cNvPr id="26" name="Group 25">
            <a:extLst>
              <a:ext uri="{FF2B5EF4-FFF2-40B4-BE49-F238E27FC236}">
                <a16:creationId xmlns:a16="http://schemas.microsoft.com/office/drawing/2014/main" id="{DBEA68A9-FA74-80EB-AA53-6E60BB8341F3}"/>
              </a:ext>
            </a:extLst>
          </p:cNvPr>
          <p:cNvGrpSpPr/>
          <p:nvPr/>
        </p:nvGrpSpPr>
        <p:grpSpPr>
          <a:xfrm>
            <a:off x="207431" y="1320688"/>
            <a:ext cx="7232295" cy="4971145"/>
            <a:chOff x="-473478" y="1717512"/>
            <a:chExt cx="4573133" cy="3323862"/>
          </a:xfrm>
        </p:grpSpPr>
        <p:sp>
          <p:nvSpPr>
            <p:cNvPr id="34" name="Google Shape;2491;p44">
              <a:extLst>
                <a:ext uri="{FF2B5EF4-FFF2-40B4-BE49-F238E27FC236}">
                  <a16:creationId xmlns:a16="http://schemas.microsoft.com/office/drawing/2014/main" id="{3D2AD134-F63E-874B-A5E7-2A78DA8A6B93}"/>
                </a:ext>
              </a:extLst>
            </p:cNvPr>
            <p:cNvSpPr txBox="1">
              <a:spLocks/>
            </p:cNvSpPr>
            <p:nvPr/>
          </p:nvSpPr>
          <p:spPr>
            <a:xfrm>
              <a:off x="-473478" y="1717512"/>
              <a:ext cx="4573133" cy="1654297"/>
            </a:xfrm>
            <a:prstGeom prst="rect">
              <a:avLst/>
            </a:prstGeom>
          </p:spPr>
          <p:txBody>
            <a:bodyPr spcFirstLastPara="1" vert="horz" wrap="square" lIns="121900" tIns="121900" rIns="121900" bIns="121900" rtlCol="0" anchor="ctr" anchorCtr="0">
              <a:noAutofit/>
            </a:bodyPr>
            <a:lstStyle>
              <a:lvl1pPr lvl="0" algn="l" defTabSz="914400" rtl="0" eaLnBrk="1" latinLnBrk="0" hangingPunct="1">
                <a:lnSpc>
                  <a:spcPct val="90000"/>
                </a:lnSpc>
                <a:spcBef>
                  <a:spcPts val="0"/>
                </a:spcBef>
                <a:spcAft>
                  <a:spcPts val="0"/>
                </a:spcAft>
                <a:buClr>
                  <a:srgbClr val="FCBF4A"/>
                </a:buClr>
                <a:buSzPts val="3600"/>
                <a:buNone/>
                <a:defRPr sz="7200" b="0" kern="1200">
                  <a:solidFill>
                    <a:schemeClr val="tx1"/>
                  </a:solidFill>
                  <a:latin typeface="Staatliches"/>
                  <a:ea typeface="Staatliches"/>
                  <a:cs typeface="Staatliches"/>
                  <a:sym typeface="Staatliches"/>
                </a:defRPr>
              </a:lvl1pPr>
              <a:lvl2pPr lvl="1" algn="ctr" rtl="0">
                <a:spcBef>
                  <a:spcPts val="0"/>
                </a:spcBef>
                <a:spcAft>
                  <a:spcPts val="0"/>
                </a:spcAft>
                <a:buClr>
                  <a:srgbClr val="FCBF4A"/>
                </a:buClr>
                <a:buSzPts val="5200"/>
                <a:buNone/>
                <a:defRPr sz="6933">
                  <a:solidFill>
                    <a:srgbClr val="FCBF4A"/>
                  </a:solidFill>
                </a:defRPr>
              </a:lvl2pPr>
              <a:lvl3pPr lvl="2" algn="ctr" rtl="0">
                <a:spcBef>
                  <a:spcPts val="0"/>
                </a:spcBef>
                <a:spcAft>
                  <a:spcPts val="0"/>
                </a:spcAft>
                <a:buClr>
                  <a:srgbClr val="FCBF4A"/>
                </a:buClr>
                <a:buSzPts val="5200"/>
                <a:buNone/>
                <a:defRPr sz="6933">
                  <a:solidFill>
                    <a:srgbClr val="FCBF4A"/>
                  </a:solidFill>
                </a:defRPr>
              </a:lvl3pPr>
              <a:lvl4pPr lvl="3" algn="ctr" rtl="0">
                <a:spcBef>
                  <a:spcPts val="0"/>
                </a:spcBef>
                <a:spcAft>
                  <a:spcPts val="0"/>
                </a:spcAft>
                <a:buClr>
                  <a:srgbClr val="FCBF4A"/>
                </a:buClr>
                <a:buSzPts val="5200"/>
                <a:buNone/>
                <a:defRPr sz="6933">
                  <a:solidFill>
                    <a:srgbClr val="FCBF4A"/>
                  </a:solidFill>
                </a:defRPr>
              </a:lvl4pPr>
              <a:lvl5pPr lvl="4" algn="ctr" rtl="0">
                <a:spcBef>
                  <a:spcPts val="0"/>
                </a:spcBef>
                <a:spcAft>
                  <a:spcPts val="0"/>
                </a:spcAft>
                <a:buClr>
                  <a:srgbClr val="FCBF4A"/>
                </a:buClr>
                <a:buSzPts val="5200"/>
                <a:buNone/>
                <a:defRPr sz="6933">
                  <a:solidFill>
                    <a:srgbClr val="FCBF4A"/>
                  </a:solidFill>
                </a:defRPr>
              </a:lvl5pPr>
              <a:lvl6pPr lvl="5" algn="ctr" rtl="0">
                <a:spcBef>
                  <a:spcPts val="0"/>
                </a:spcBef>
                <a:spcAft>
                  <a:spcPts val="0"/>
                </a:spcAft>
                <a:buClr>
                  <a:srgbClr val="FCBF4A"/>
                </a:buClr>
                <a:buSzPts val="5200"/>
                <a:buNone/>
                <a:defRPr sz="6933">
                  <a:solidFill>
                    <a:srgbClr val="FCBF4A"/>
                  </a:solidFill>
                </a:defRPr>
              </a:lvl6pPr>
              <a:lvl7pPr lvl="6" algn="ctr" rtl="0">
                <a:spcBef>
                  <a:spcPts val="0"/>
                </a:spcBef>
                <a:spcAft>
                  <a:spcPts val="0"/>
                </a:spcAft>
                <a:buClr>
                  <a:srgbClr val="FCBF4A"/>
                </a:buClr>
                <a:buSzPts val="5200"/>
                <a:buNone/>
                <a:defRPr sz="6933">
                  <a:solidFill>
                    <a:srgbClr val="FCBF4A"/>
                  </a:solidFill>
                </a:defRPr>
              </a:lvl7pPr>
              <a:lvl8pPr lvl="7" algn="ctr" rtl="0">
                <a:spcBef>
                  <a:spcPts val="0"/>
                </a:spcBef>
                <a:spcAft>
                  <a:spcPts val="0"/>
                </a:spcAft>
                <a:buClr>
                  <a:srgbClr val="FCBF4A"/>
                </a:buClr>
                <a:buSzPts val="5200"/>
                <a:buNone/>
                <a:defRPr sz="6933">
                  <a:solidFill>
                    <a:srgbClr val="FCBF4A"/>
                  </a:solidFill>
                </a:defRPr>
              </a:lvl8pPr>
              <a:lvl9pPr lvl="8" algn="ctr" rtl="0">
                <a:spcBef>
                  <a:spcPts val="0"/>
                </a:spcBef>
                <a:spcAft>
                  <a:spcPts val="0"/>
                </a:spcAft>
                <a:buClr>
                  <a:srgbClr val="FCBF4A"/>
                </a:buClr>
                <a:buSzPts val="5200"/>
                <a:buNone/>
                <a:defRPr sz="6933">
                  <a:solidFill>
                    <a:srgbClr val="FCBF4A"/>
                  </a:solidFill>
                </a:defRPr>
              </a:lvl9pPr>
            </a:lstStyle>
            <a:p>
              <a:pPr algn="ctr"/>
              <a:endParaRPr lang="en" sz="3000">
                <a:solidFill>
                  <a:schemeClr val="bg2">
                    <a:lumMod val="75000"/>
                  </a:schemeClr>
                </a:solidFill>
              </a:endParaRPr>
            </a:p>
          </p:txBody>
        </p:sp>
        <p:graphicFrame>
          <p:nvGraphicFramePr>
            <p:cNvPr id="1405" name="Diagram 430">
              <a:extLst>
                <a:ext uri="{FF2B5EF4-FFF2-40B4-BE49-F238E27FC236}">
                  <a16:creationId xmlns:a16="http://schemas.microsoft.com/office/drawing/2014/main" id="{D71BFBD5-504D-46C7-9E71-2C7A0BF39E60}"/>
                </a:ext>
              </a:extLst>
            </p:cNvPr>
            <p:cNvGraphicFramePr/>
            <p:nvPr>
              <p:extLst>
                <p:ext uri="{D42A27DB-BD31-4B8C-83A1-F6EECF244321}">
                  <p14:modId xmlns:p14="http://schemas.microsoft.com/office/powerpoint/2010/main" val="3451444080"/>
                </p:ext>
              </p:extLst>
            </p:nvPr>
          </p:nvGraphicFramePr>
          <p:xfrm>
            <a:off x="757493" y="2763490"/>
            <a:ext cx="1334628" cy="22778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630" name="TextBox 1629">
              <a:extLst>
                <a:ext uri="{FF2B5EF4-FFF2-40B4-BE49-F238E27FC236}">
                  <a16:creationId xmlns:a16="http://schemas.microsoft.com/office/drawing/2014/main" id="{036AD0CE-D91D-741B-8E55-9381D7A98515}"/>
                </a:ext>
              </a:extLst>
            </p:cNvPr>
            <p:cNvSpPr txBox="1"/>
            <p:nvPr/>
          </p:nvSpPr>
          <p:spPr>
            <a:xfrm>
              <a:off x="-246049" y="1860490"/>
              <a:ext cx="3022970" cy="2860467"/>
            </a:xfrm>
            <a:prstGeom prst="rect">
              <a:avLst/>
            </a:prstGeom>
            <a:noFill/>
            <a:ln>
              <a:solidFill>
                <a:srgbClr val="00B0F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dirty="0">
                  <a:latin typeface="Staatliches"/>
                </a:rPr>
                <a:t>Contactless diagnosis ensures Accessibility</a:t>
              </a:r>
            </a:p>
            <a:p>
              <a:endParaRPr lang="en-US" sz="2800" dirty="0">
                <a:latin typeface="Staatliches"/>
              </a:endParaRPr>
            </a:p>
            <a:p>
              <a:pPr marL="457200" indent="-457200">
                <a:buFont typeface="Arial" panose="020B0604020202020204" pitchFamily="34" charset="0"/>
                <a:buChar char="•"/>
              </a:pPr>
              <a:r>
                <a:rPr lang="en-US" sz="2800" dirty="0"/>
                <a:t>Rural Areas</a:t>
              </a:r>
            </a:p>
            <a:p>
              <a:pPr marL="457200" indent="-457200">
                <a:buFont typeface="Arial" panose="020B0604020202020204" pitchFamily="34" charset="0"/>
                <a:buChar char="•"/>
              </a:pPr>
              <a:r>
                <a:rPr lang="en-US" sz="2800" dirty="0"/>
                <a:t>Limited Healthcare regions</a:t>
              </a:r>
            </a:p>
            <a:p>
              <a:pPr marL="457200" indent="-457200">
                <a:buFont typeface="Arial" panose="020B0604020202020204" pitchFamily="34" charset="0"/>
                <a:buChar char="•"/>
              </a:pPr>
              <a:r>
                <a:rPr lang="en-US" sz="2800" dirty="0"/>
                <a:t>Poverty-stricken areas</a:t>
              </a:r>
            </a:p>
            <a:p>
              <a:pPr marL="457200" indent="-457200">
                <a:buFont typeface="Arial" panose="020B0604020202020204" pitchFamily="34" charset="0"/>
                <a:buChar char="•"/>
              </a:pPr>
              <a:r>
                <a:rPr lang="en-US" sz="2800" dirty="0"/>
                <a:t>3</a:t>
              </a:r>
              <a:r>
                <a:rPr lang="en-US" sz="2800" baseline="30000" dirty="0"/>
                <a:t>rd</a:t>
              </a:r>
              <a:r>
                <a:rPr lang="en-US" sz="2800" dirty="0"/>
                <a:t> world countries</a:t>
              </a:r>
            </a:p>
            <a:p>
              <a:pPr marL="457200" indent="-457200">
                <a:buFont typeface="Arial" panose="020B0604020202020204" pitchFamily="34" charset="0"/>
                <a:buChar char="•"/>
              </a:pPr>
              <a:endParaRPr lang="en-US" sz="2800" dirty="0"/>
            </a:p>
            <a:p>
              <a:pPr algn="ctr"/>
              <a:r>
                <a:rPr lang="en-US" sz="1600" dirty="0">
                  <a:solidFill>
                    <a:srgbClr val="00B0F0"/>
                  </a:solidFill>
                </a:rPr>
                <a:t>According to the UC Berkley, contactless technology is the most effective method of facilitating worldwide healthcare</a:t>
              </a:r>
            </a:p>
          </p:txBody>
        </p:sp>
      </p:grpSp>
      <p:grpSp>
        <p:nvGrpSpPr>
          <p:cNvPr id="5" name="Group 4">
            <a:extLst>
              <a:ext uri="{FF2B5EF4-FFF2-40B4-BE49-F238E27FC236}">
                <a16:creationId xmlns:a16="http://schemas.microsoft.com/office/drawing/2014/main" id="{578E0F5A-FEB0-7C61-0BC3-6F35210E8883}"/>
              </a:ext>
            </a:extLst>
          </p:cNvPr>
          <p:cNvGrpSpPr/>
          <p:nvPr/>
        </p:nvGrpSpPr>
        <p:grpSpPr>
          <a:xfrm>
            <a:off x="197223" y="174812"/>
            <a:ext cx="11799792" cy="6510616"/>
            <a:chOff x="147917" y="131109"/>
            <a:chExt cx="8849844" cy="4882962"/>
          </a:xfrm>
        </p:grpSpPr>
        <p:sp>
          <p:nvSpPr>
            <p:cNvPr id="3" name="Rectangle 2">
              <a:extLst>
                <a:ext uri="{FF2B5EF4-FFF2-40B4-BE49-F238E27FC236}">
                  <a16:creationId xmlns:a16="http://schemas.microsoft.com/office/drawing/2014/main" id="{CFCAC585-E379-07BC-C33D-FF6AD6550FB3}"/>
                </a:ext>
              </a:extLst>
            </p:cNvPr>
            <p:cNvSpPr/>
            <p:nvPr/>
          </p:nvSpPr>
          <p:spPr>
            <a:xfrm>
              <a:off x="147917" y="131109"/>
              <a:ext cx="8849844" cy="488296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 name="Rectangle 3">
              <a:extLst>
                <a:ext uri="{FF2B5EF4-FFF2-40B4-BE49-F238E27FC236}">
                  <a16:creationId xmlns:a16="http://schemas.microsoft.com/office/drawing/2014/main" id="{AB5ED6F9-2B58-7810-853A-382FA4723FEE}"/>
                </a:ext>
              </a:extLst>
            </p:cNvPr>
            <p:cNvSpPr/>
            <p:nvPr/>
          </p:nvSpPr>
          <p:spPr>
            <a:xfrm>
              <a:off x="227759" y="223557"/>
              <a:ext cx="8690160" cy="469806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sp>
        <p:nvSpPr>
          <p:cNvPr id="20" name="TextBox 19">
            <a:extLst>
              <a:ext uri="{FF2B5EF4-FFF2-40B4-BE49-F238E27FC236}">
                <a16:creationId xmlns:a16="http://schemas.microsoft.com/office/drawing/2014/main" id="{E96CBAFD-F59E-7F4D-8034-467884313E81}"/>
              </a:ext>
            </a:extLst>
          </p:cNvPr>
          <p:cNvSpPr txBox="1"/>
          <p:nvPr/>
        </p:nvSpPr>
        <p:spPr>
          <a:xfrm>
            <a:off x="6471823" y="1534525"/>
            <a:ext cx="4780751" cy="4278094"/>
          </a:xfrm>
          <a:prstGeom prst="rect">
            <a:avLst/>
          </a:prstGeom>
          <a:noFill/>
          <a:ln>
            <a:solidFill>
              <a:srgbClr val="00B0F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dirty="0">
                <a:latin typeface="Staatliches"/>
              </a:rPr>
              <a:t>Recent contactless machine learning approaches</a:t>
            </a:r>
          </a:p>
          <a:p>
            <a:endParaRPr lang="en-US" sz="2800" dirty="0">
              <a:latin typeface="Staatliches"/>
            </a:endParaRPr>
          </a:p>
          <a:p>
            <a:pPr marL="457200" indent="-457200">
              <a:buFont typeface="Arial" panose="020B0604020202020204" pitchFamily="34" charset="0"/>
              <a:buChar char="•"/>
            </a:pPr>
            <a:r>
              <a:rPr lang="en-US" sz="2800" dirty="0"/>
              <a:t>Rochester: facial expressions</a:t>
            </a:r>
          </a:p>
          <a:p>
            <a:pPr marL="457200" indent="-457200">
              <a:buFont typeface="Arial" panose="020B0604020202020204" pitchFamily="34" charset="0"/>
              <a:buChar char="•"/>
            </a:pPr>
            <a:r>
              <a:rPr lang="en-US" sz="2800" dirty="0"/>
              <a:t>MIT: Sleep patterns</a:t>
            </a:r>
          </a:p>
          <a:p>
            <a:pPr marL="457200" indent="-457200">
              <a:buFont typeface="Arial" panose="020B0604020202020204" pitchFamily="34" charset="0"/>
              <a:buChar char="•"/>
            </a:pPr>
            <a:r>
              <a:rPr lang="en-US" sz="2800" dirty="0"/>
              <a:t>Oxford: Speech Signals</a:t>
            </a:r>
          </a:p>
          <a:p>
            <a:endParaRPr lang="en-US" sz="2800" dirty="0"/>
          </a:p>
          <a:p>
            <a:pPr marL="457200" indent="-457200">
              <a:buFont typeface="Arial" panose="020B0604020202020204" pitchFamily="34" charset="0"/>
              <a:buChar char="•"/>
            </a:pPr>
            <a:r>
              <a:rPr lang="en-US" sz="1600" dirty="0">
                <a:solidFill>
                  <a:schemeClr val="bg1"/>
                </a:solidFill>
              </a:rPr>
              <a:t>According to the UC Berkley, contactless technology is the most effective method of facilitating worldwide healthcare</a:t>
            </a:r>
          </a:p>
          <a:p>
            <a:pPr marL="457200" indent="-457200">
              <a:buFont typeface="Arial" panose="020B0604020202020204" pitchFamily="34" charset="0"/>
              <a:buChar char="•"/>
            </a:pPr>
            <a:endParaRPr lang="en-US" sz="2800" dirty="0"/>
          </a:p>
        </p:txBody>
      </p:sp>
    </p:spTree>
    <p:extLst>
      <p:ext uri="{BB962C8B-B14F-4D97-AF65-F5344CB8AC3E}">
        <p14:creationId xmlns:p14="http://schemas.microsoft.com/office/powerpoint/2010/main" val="17207723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7" name="Google Shape;2475;p42">
            <a:extLst>
              <a:ext uri="{FF2B5EF4-FFF2-40B4-BE49-F238E27FC236}">
                <a16:creationId xmlns:a16="http://schemas.microsoft.com/office/drawing/2014/main" id="{2B7D4B5F-B8E9-4370-A2AD-FFCADFF56037}"/>
              </a:ext>
            </a:extLst>
          </p:cNvPr>
          <p:cNvSpPr txBox="1">
            <a:spLocks/>
          </p:cNvSpPr>
          <p:nvPr/>
        </p:nvSpPr>
        <p:spPr>
          <a:xfrm>
            <a:off x="440072" y="691381"/>
            <a:ext cx="11354763" cy="930400"/>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CBF4A"/>
              </a:buClr>
              <a:buSzPts val="3600"/>
              <a:buFont typeface="Staatliches"/>
              <a:buNone/>
              <a:defRPr sz="5400" b="0" i="0" u="none" strike="noStrike" cap="none">
                <a:solidFill>
                  <a:schemeClr val="accent3"/>
                </a:solidFill>
                <a:latin typeface="Staatliches"/>
                <a:ea typeface="Staatliches"/>
                <a:cs typeface="Staatliches"/>
                <a:sym typeface="Staatliches"/>
              </a:defRPr>
            </a:lvl1pPr>
            <a:lvl2pPr marR="0" lvl="1" algn="ctr" rtl="0">
              <a:lnSpc>
                <a:spcPct val="100000"/>
              </a:lnSpc>
              <a:spcBef>
                <a:spcPts val="0"/>
              </a:spcBef>
              <a:spcAft>
                <a:spcPts val="0"/>
              </a:spcAft>
              <a:buClr>
                <a:srgbClr val="FCBF4A"/>
              </a:buClr>
              <a:buSzPts val="5200"/>
              <a:buFont typeface="Josefin Sans"/>
              <a:buNone/>
              <a:defRPr sz="5200" b="1" i="0" u="none" strike="noStrike" cap="none">
                <a:solidFill>
                  <a:srgbClr val="FCBF4A"/>
                </a:solidFill>
                <a:latin typeface="Josefin Sans"/>
                <a:ea typeface="Josefin Sans"/>
                <a:cs typeface="Josefin Sans"/>
                <a:sym typeface="Josefin Sans"/>
              </a:defRPr>
            </a:lvl2pPr>
            <a:lvl3pPr marR="0" lvl="2" algn="ctr" rtl="0">
              <a:lnSpc>
                <a:spcPct val="100000"/>
              </a:lnSpc>
              <a:spcBef>
                <a:spcPts val="0"/>
              </a:spcBef>
              <a:spcAft>
                <a:spcPts val="0"/>
              </a:spcAft>
              <a:buClr>
                <a:srgbClr val="FCBF4A"/>
              </a:buClr>
              <a:buSzPts val="5200"/>
              <a:buFont typeface="Josefin Sans"/>
              <a:buNone/>
              <a:defRPr sz="5200" b="1" i="0" u="none" strike="noStrike" cap="none">
                <a:solidFill>
                  <a:srgbClr val="FCBF4A"/>
                </a:solidFill>
                <a:latin typeface="Josefin Sans"/>
                <a:ea typeface="Josefin Sans"/>
                <a:cs typeface="Josefin Sans"/>
                <a:sym typeface="Josefin Sans"/>
              </a:defRPr>
            </a:lvl3pPr>
            <a:lvl4pPr marR="0" lvl="3" algn="ctr" rtl="0">
              <a:lnSpc>
                <a:spcPct val="100000"/>
              </a:lnSpc>
              <a:spcBef>
                <a:spcPts val="0"/>
              </a:spcBef>
              <a:spcAft>
                <a:spcPts val="0"/>
              </a:spcAft>
              <a:buClr>
                <a:srgbClr val="FCBF4A"/>
              </a:buClr>
              <a:buSzPts val="5200"/>
              <a:buFont typeface="Josefin Sans"/>
              <a:buNone/>
              <a:defRPr sz="5200" b="1" i="0" u="none" strike="noStrike" cap="none">
                <a:solidFill>
                  <a:srgbClr val="FCBF4A"/>
                </a:solidFill>
                <a:latin typeface="Josefin Sans"/>
                <a:ea typeface="Josefin Sans"/>
                <a:cs typeface="Josefin Sans"/>
                <a:sym typeface="Josefin Sans"/>
              </a:defRPr>
            </a:lvl4pPr>
            <a:lvl5pPr marR="0" lvl="4" algn="ctr" rtl="0">
              <a:lnSpc>
                <a:spcPct val="100000"/>
              </a:lnSpc>
              <a:spcBef>
                <a:spcPts val="0"/>
              </a:spcBef>
              <a:spcAft>
                <a:spcPts val="0"/>
              </a:spcAft>
              <a:buClr>
                <a:srgbClr val="FCBF4A"/>
              </a:buClr>
              <a:buSzPts val="5200"/>
              <a:buFont typeface="Josefin Sans"/>
              <a:buNone/>
              <a:defRPr sz="5200" b="1" i="0" u="none" strike="noStrike" cap="none">
                <a:solidFill>
                  <a:srgbClr val="FCBF4A"/>
                </a:solidFill>
                <a:latin typeface="Josefin Sans"/>
                <a:ea typeface="Josefin Sans"/>
                <a:cs typeface="Josefin Sans"/>
                <a:sym typeface="Josefin Sans"/>
              </a:defRPr>
            </a:lvl5pPr>
            <a:lvl6pPr marR="0" lvl="5" algn="ctr" rtl="0">
              <a:lnSpc>
                <a:spcPct val="100000"/>
              </a:lnSpc>
              <a:spcBef>
                <a:spcPts val="0"/>
              </a:spcBef>
              <a:spcAft>
                <a:spcPts val="0"/>
              </a:spcAft>
              <a:buClr>
                <a:srgbClr val="FCBF4A"/>
              </a:buClr>
              <a:buSzPts val="5200"/>
              <a:buFont typeface="Josefin Sans"/>
              <a:buNone/>
              <a:defRPr sz="5200" b="1" i="0" u="none" strike="noStrike" cap="none">
                <a:solidFill>
                  <a:srgbClr val="FCBF4A"/>
                </a:solidFill>
                <a:latin typeface="Josefin Sans"/>
                <a:ea typeface="Josefin Sans"/>
                <a:cs typeface="Josefin Sans"/>
                <a:sym typeface="Josefin Sans"/>
              </a:defRPr>
            </a:lvl6pPr>
            <a:lvl7pPr marR="0" lvl="6" algn="ctr" rtl="0">
              <a:lnSpc>
                <a:spcPct val="100000"/>
              </a:lnSpc>
              <a:spcBef>
                <a:spcPts val="0"/>
              </a:spcBef>
              <a:spcAft>
                <a:spcPts val="0"/>
              </a:spcAft>
              <a:buClr>
                <a:srgbClr val="FCBF4A"/>
              </a:buClr>
              <a:buSzPts val="5200"/>
              <a:buFont typeface="Josefin Sans"/>
              <a:buNone/>
              <a:defRPr sz="5200" b="1" i="0" u="none" strike="noStrike" cap="none">
                <a:solidFill>
                  <a:srgbClr val="FCBF4A"/>
                </a:solidFill>
                <a:latin typeface="Josefin Sans"/>
                <a:ea typeface="Josefin Sans"/>
                <a:cs typeface="Josefin Sans"/>
                <a:sym typeface="Josefin Sans"/>
              </a:defRPr>
            </a:lvl7pPr>
            <a:lvl8pPr marR="0" lvl="7" algn="ctr" rtl="0">
              <a:lnSpc>
                <a:spcPct val="100000"/>
              </a:lnSpc>
              <a:spcBef>
                <a:spcPts val="0"/>
              </a:spcBef>
              <a:spcAft>
                <a:spcPts val="0"/>
              </a:spcAft>
              <a:buClr>
                <a:srgbClr val="FCBF4A"/>
              </a:buClr>
              <a:buSzPts val="5200"/>
              <a:buFont typeface="Josefin Sans"/>
              <a:buNone/>
              <a:defRPr sz="5200" b="1" i="0" u="none" strike="noStrike" cap="none">
                <a:solidFill>
                  <a:srgbClr val="FCBF4A"/>
                </a:solidFill>
                <a:latin typeface="Josefin Sans"/>
                <a:ea typeface="Josefin Sans"/>
                <a:cs typeface="Josefin Sans"/>
                <a:sym typeface="Josefin Sans"/>
              </a:defRPr>
            </a:lvl8pPr>
            <a:lvl9pPr marR="0" lvl="8" algn="ctr" rtl="0">
              <a:lnSpc>
                <a:spcPct val="100000"/>
              </a:lnSpc>
              <a:spcBef>
                <a:spcPts val="0"/>
              </a:spcBef>
              <a:spcAft>
                <a:spcPts val="0"/>
              </a:spcAft>
              <a:buClr>
                <a:srgbClr val="FCBF4A"/>
              </a:buClr>
              <a:buSzPts val="5200"/>
              <a:buFont typeface="Josefin Sans"/>
              <a:buNone/>
              <a:defRPr sz="5200" b="1" i="0" u="none" strike="noStrike" cap="none">
                <a:solidFill>
                  <a:srgbClr val="FCBF4A"/>
                </a:solidFill>
                <a:latin typeface="Josefin Sans"/>
                <a:ea typeface="Josefin Sans"/>
                <a:cs typeface="Josefin Sans"/>
                <a:sym typeface="Josefin Sans"/>
              </a:defRPr>
            </a:lvl9pPr>
          </a:lstStyle>
          <a:p>
            <a:pPr algn="ctr"/>
            <a:r>
              <a:rPr lang="en-US" sz="6400" dirty="0">
                <a:solidFill>
                  <a:schemeClr val="tx1"/>
                </a:solidFill>
              </a:rPr>
              <a:t>GAPS in Research</a:t>
            </a:r>
          </a:p>
        </p:txBody>
      </p:sp>
      <p:grpSp>
        <p:nvGrpSpPr>
          <p:cNvPr id="26" name="Group 25">
            <a:extLst>
              <a:ext uri="{FF2B5EF4-FFF2-40B4-BE49-F238E27FC236}">
                <a16:creationId xmlns:a16="http://schemas.microsoft.com/office/drawing/2014/main" id="{DBEA68A9-FA74-80EB-AA53-6E60BB8341F3}"/>
              </a:ext>
            </a:extLst>
          </p:cNvPr>
          <p:cNvGrpSpPr/>
          <p:nvPr/>
        </p:nvGrpSpPr>
        <p:grpSpPr>
          <a:xfrm>
            <a:off x="425285" y="1274506"/>
            <a:ext cx="7232295" cy="4971145"/>
            <a:chOff x="-473478" y="1717512"/>
            <a:chExt cx="4573133" cy="3323862"/>
          </a:xfrm>
        </p:grpSpPr>
        <p:sp>
          <p:nvSpPr>
            <p:cNvPr id="34" name="Google Shape;2491;p44">
              <a:extLst>
                <a:ext uri="{FF2B5EF4-FFF2-40B4-BE49-F238E27FC236}">
                  <a16:creationId xmlns:a16="http://schemas.microsoft.com/office/drawing/2014/main" id="{3D2AD134-F63E-874B-A5E7-2A78DA8A6B93}"/>
                </a:ext>
              </a:extLst>
            </p:cNvPr>
            <p:cNvSpPr txBox="1">
              <a:spLocks/>
            </p:cNvSpPr>
            <p:nvPr/>
          </p:nvSpPr>
          <p:spPr>
            <a:xfrm>
              <a:off x="-473478" y="1717512"/>
              <a:ext cx="4573133" cy="1654297"/>
            </a:xfrm>
            <a:prstGeom prst="rect">
              <a:avLst/>
            </a:prstGeom>
          </p:spPr>
          <p:txBody>
            <a:bodyPr spcFirstLastPara="1" vert="horz" wrap="square" lIns="121900" tIns="121900" rIns="121900" bIns="121900" rtlCol="0" anchor="ctr" anchorCtr="0">
              <a:noAutofit/>
            </a:bodyPr>
            <a:lstStyle>
              <a:lvl1pPr lvl="0" algn="l" defTabSz="914400" rtl="0" eaLnBrk="1" latinLnBrk="0" hangingPunct="1">
                <a:lnSpc>
                  <a:spcPct val="90000"/>
                </a:lnSpc>
                <a:spcBef>
                  <a:spcPts val="0"/>
                </a:spcBef>
                <a:spcAft>
                  <a:spcPts val="0"/>
                </a:spcAft>
                <a:buClr>
                  <a:srgbClr val="FCBF4A"/>
                </a:buClr>
                <a:buSzPts val="3600"/>
                <a:buNone/>
                <a:defRPr sz="7200" b="0" kern="1200">
                  <a:solidFill>
                    <a:schemeClr val="tx1"/>
                  </a:solidFill>
                  <a:latin typeface="Staatliches"/>
                  <a:ea typeface="Staatliches"/>
                  <a:cs typeface="Staatliches"/>
                  <a:sym typeface="Staatliches"/>
                </a:defRPr>
              </a:lvl1pPr>
              <a:lvl2pPr lvl="1" algn="ctr" rtl="0">
                <a:spcBef>
                  <a:spcPts val="0"/>
                </a:spcBef>
                <a:spcAft>
                  <a:spcPts val="0"/>
                </a:spcAft>
                <a:buClr>
                  <a:srgbClr val="FCBF4A"/>
                </a:buClr>
                <a:buSzPts val="5200"/>
                <a:buNone/>
                <a:defRPr sz="6933">
                  <a:solidFill>
                    <a:srgbClr val="FCBF4A"/>
                  </a:solidFill>
                </a:defRPr>
              </a:lvl2pPr>
              <a:lvl3pPr lvl="2" algn="ctr" rtl="0">
                <a:spcBef>
                  <a:spcPts val="0"/>
                </a:spcBef>
                <a:spcAft>
                  <a:spcPts val="0"/>
                </a:spcAft>
                <a:buClr>
                  <a:srgbClr val="FCBF4A"/>
                </a:buClr>
                <a:buSzPts val="5200"/>
                <a:buNone/>
                <a:defRPr sz="6933">
                  <a:solidFill>
                    <a:srgbClr val="FCBF4A"/>
                  </a:solidFill>
                </a:defRPr>
              </a:lvl3pPr>
              <a:lvl4pPr lvl="3" algn="ctr" rtl="0">
                <a:spcBef>
                  <a:spcPts val="0"/>
                </a:spcBef>
                <a:spcAft>
                  <a:spcPts val="0"/>
                </a:spcAft>
                <a:buClr>
                  <a:srgbClr val="FCBF4A"/>
                </a:buClr>
                <a:buSzPts val="5200"/>
                <a:buNone/>
                <a:defRPr sz="6933">
                  <a:solidFill>
                    <a:srgbClr val="FCBF4A"/>
                  </a:solidFill>
                </a:defRPr>
              </a:lvl4pPr>
              <a:lvl5pPr lvl="4" algn="ctr" rtl="0">
                <a:spcBef>
                  <a:spcPts val="0"/>
                </a:spcBef>
                <a:spcAft>
                  <a:spcPts val="0"/>
                </a:spcAft>
                <a:buClr>
                  <a:srgbClr val="FCBF4A"/>
                </a:buClr>
                <a:buSzPts val="5200"/>
                <a:buNone/>
                <a:defRPr sz="6933">
                  <a:solidFill>
                    <a:srgbClr val="FCBF4A"/>
                  </a:solidFill>
                </a:defRPr>
              </a:lvl5pPr>
              <a:lvl6pPr lvl="5" algn="ctr" rtl="0">
                <a:spcBef>
                  <a:spcPts val="0"/>
                </a:spcBef>
                <a:spcAft>
                  <a:spcPts val="0"/>
                </a:spcAft>
                <a:buClr>
                  <a:srgbClr val="FCBF4A"/>
                </a:buClr>
                <a:buSzPts val="5200"/>
                <a:buNone/>
                <a:defRPr sz="6933">
                  <a:solidFill>
                    <a:srgbClr val="FCBF4A"/>
                  </a:solidFill>
                </a:defRPr>
              </a:lvl6pPr>
              <a:lvl7pPr lvl="6" algn="ctr" rtl="0">
                <a:spcBef>
                  <a:spcPts val="0"/>
                </a:spcBef>
                <a:spcAft>
                  <a:spcPts val="0"/>
                </a:spcAft>
                <a:buClr>
                  <a:srgbClr val="FCBF4A"/>
                </a:buClr>
                <a:buSzPts val="5200"/>
                <a:buNone/>
                <a:defRPr sz="6933">
                  <a:solidFill>
                    <a:srgbClr val="FCBF4A"/>
                  </a:solidFill>
                </a:defRPr>
              </a:lvl7pPr>
              <a:lvl8pPr lvl="7" algn="ctr" rtl="0">
                <a:spcBef>
                  <a:spcPts val="0"/>
                </a:spcBef>
                <a:spcAft>
                  <a:spcPts val="0"/>
                </a:spcAft>
                <a:buClr>
                  <a:srgbClr val="FCBF4A"/>
                </a:buClr>
                <a:buSzPts val="5200"/>
                <a:buNone/>
                <a:defRPr sz="6933">
                  <a:solidFill>
                    <a:srgbClr val="FCBF4A"/>
                  </a:solidFill>
                </a:defRPr>
              </a:lvl8pPr>
              <a:lvl9pPr lvl="8" algn="ctr" rtl="0">
                <a:spcBef>
                  <a:spcPts val="0"/>
                </a:spcBef>
                <a:spcAft>
                  <a:spcPts val="0"/>
                </a:spcAft>
                <a:buClr>
                  <a:srgbClr val="FCBF4A"/>
                </a:buClr>
                <a:buSzPts val="5200"/>
                <a:buNone/>
                <a:defRPr sz="6933">
                  <a:solidFill>
                    <a:srgbClr val="FCBF4A"/>
                  </a:solidFill>
                </a:defRPr>
              </a:lvl9pPr>
            </a:lstStyle>
            <a:p>
              <a:pPr algn="ctr"/>
              <a:endParaRPr lang="en" sz="3000">
                <a:solidFill>
                  <a:schemeClr val="bg2">
                    <a:lumMod val="75000"/>
                  </a:schemeClr>
                </a:solidFill>
              </a:endParaRPr>
            </a:p>
          </p:txBody>
        </p:sp>
        <p:graphicFrame>
          <p:nvGraphicFramePr>
            <p:cNvPr id="1405" name="Diagram 430">
              <a:extLst>
                <a:ext uri="{FF2B5EF4-FFF2-40B4-BE49-F238E27FC236}">
                  <a16:creationId xmlns:a16="http://schemas.microsoft.com/office/drawing/2014/main" id="{D71BFBD5-504D-46C7-9E71-2C7A0BF39E60}"/>
                </a:ext>
              </a:extLst>
            </p:cNvPr>
            <p:cNvGraphicFramePr/>
            <p:nvPr/>
          </p:nvGraphicFramePr>
          <p:xfrm>
            <a:off x="757493" y="2763490"/>
            <a:ext cx="1334628" cy="22778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630" name="TextBox 1629">
              <a:extLst>
                <a:ext uri="{FF2B5EF4-FFF2-40B4-BE49-F238E27FC236}">
                  <a16:creationId xmlns:a16="http://schemas.microsoft.com/office/drawing/2014/main" id="{036AD0CE-D91D-741B-8E55-9381D7A98515}"/>
                </a:ext>
              </a:extLst>
            </p:cNvPr>
            <p:cNvSpPr txBox="1"/>
            <p:nvPr/>
          </p:nvSpPr>
          <p:spPr>
            <a:xfrm>
              <a:off x="-246049" y="1860490"/>
              <a:ext cx="3022970" cy="2366573"/>
            </a:xfrm>
            <a:prstGeom prst="rect">
              <a:avLst/>
            </a:prstGeom>
            <a:noFill/>
            <a:ln>
              <a:solidFill>
                <a:srgbClr val="00B0F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dirty="0">
                  <a:solidFill>
                    <a:srgbClr val="00B0F0"/>
                  </a:solidFill>
                  <a:latin typeface="Staatliches"/>
                </a:rPr>
                <a:t>Certain </a:t>
              </a:r>
              <a:r>
                <a:rPr lang="en-US" sz="2800" dirty="0" err="1">
                  <a:solidFill>
                    <a:srgbClr val="00B0F0"/>
                  </a:solidFill>
                  <a:latin typeface="Staatliches"/>
                </a:rPr>
                <a:t>SymptomS</a:t>
              </a:r>
              <a:endParaRPr lang="en-US" sz="2800" dirty="0">
                <a:solidFill>
                  <a:srgbClr val="00B0F0"/>
                </a:solidFill>
                <a:latin typeface="Staatliches"/>
              </a:endParaRPr>
            </a:p>
            <a:p>
              <a:pPr marL="457200" indent="-457200">
                <a:buFont typeface="Arial" panose="020B0604020202020204" pitchFamily="34" charset="0"/>
                <a:buChar char="•"/>
              </a:pPr>
              <a:r>
                <a:rPr lang="en-US" sz="2800" dirty="0"/>
                <a:t>Eye Blink Rate</a:t>
              </a:r>
            </a:p>
            <a:p>
              <a:pPr marL="914400" lvl="1" indent="-457200">
                <a:buFont typeface="Arial" panose="020B0604020202020204" pitchFamily="34" charset="0"/>
                <a:buChar char="•"/>
              </a:pPr>
              <a:r>
                <a:rPr lang="en-US" sz="2800" dirty="0"/>
                <a:t>PD patients have significantly lower </a:t>
              </a:r>
            </a:p>
            <a:p>
              <a:pPr marL="457200" indent="-457200">
                <a:buFont typeface="Arial" panose="020B0604020202020204" pitchFamily="34" charset="0"/>
                <a:buChar char="•"/>
              </a:pPr>
              <a:r>
                <a:rPr lang="en-US" sz="2800" dirty="0"/>
                <a:t>Eye Saccades</a:t>
              </a:r>
            </a:p>
            <a:p>
              <a:pPr marL="914400" lvl="1" indent="-457200">
                <a:buFont typeface="Arial" panose="020B0604020202020204" pitchFamily="34" charset="0"/>
                <a:buChar char="•"/>
              </a:pPr>
              <a:r>
                <a:rPr lang="en-US" sz="2800" dirty="0"/>
                <a:t>High latency, low precision in horizontal rapid eye movements</a:t>
              </a:r>
            </a:p>
          </p:txBody>
        </p:sp>
      </p:grpSp>
      <p:grpSp>
        <p:nvGrpSpPr>
          <p:cNvPr id="5" name="Group 4">
            <a:extLst>
              <a:ext uri="{FF2B5EF4-FFF2-40B4-BE49-F238E27FC236}">
                <a16:creationId xmlns:a16="http://schemas.microsoft.com/office/drawing/2014/main" id="{578E0F5A-FEB0-7C61-0BC3-6F35210E8883}"/>
              </a:ext>
            </a:extLst>
          </p:cNvPr>
          <p:cNvGrpSpPr/>
          <p:nvPr/>
        </p:nvGrpSpPr>
        <p:grpSpPr>
          <a:xfrm>
            <a:off x="197223" y="174812"/>
            <a:ext cx="11799792" cy="6510616"/>
            <a:chOff x="147917" y="131109"/>
            <a:chExt cx="8849844" cy="4882962"/>
          </a:xfrm>
        </p:grpSpPr>
        <p:sp>
          <p:nvSpPr>
            <p:cNvPr id="3" name="Rectangle 2">
              <a:extLst>
                <a:ext uri="{FF2B5EF4-FFF2-40B4-BE49-F238E27FC236}">
                  <a16:creationId xmlns:a16="http://schemas.microsoft.com/office/drawing/2014/main" id="{CFCAC585-E379-07BC-C33D-FF6AD6550FB3}"/>
                </a:ext>
              </a:extLst>
            </p:cNvPr>
            <p:cNvSpPr/>
            <p:nvPr/>
          </p:nvSpPr>
          <p:spPr>
            <a:xfrm>
              <a:off x="147917" y="131109"/>
              <a:ext cx="8849844" cy="488296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 name="Rectangle 3">
              <a:extLst>
                <a:ext uri="{FF2B5EF4-FFF2-40B4-BE49-F238E27FC236}">
                  <a16:creationId xmlns:a16="http://schemas.microsoft.com/office/drawing/2014/main" id="{AB5ED6F9-2B58-7810-853A-382FA4723FEE}"/>
                </a:ext>
              </a:extLst>
            </p:cNvPr>
            <p:cNvSpPr/>
            <p:nvPr/>
          </p:nvSpPr>
          <p:spPr>
            <a:xfrm>
              <a:off x="227759" y="223557"/>
              <a:ext cx="8690160" cy="469806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sp>
        <p:nvSpPr>
          <p:cNvPr id="11" name="TextBox 10">
            <a:extLst>
              <a:ext uri="{FF2B5EF4-FFF2-40B4-BE49-F238E27FC236}">
                <a16:creationId xmlns:a16="http://schemas.microsoft.com/office/drawing/2014/main" id="{EEBD6634-3C46-9345-90B4-E1217710C6F1}"/>
              </a:ext>
            </a:extLst>
          </p:cNvPr>
          <p:cNvSpPr txBox="1"/>
          <p:nvPr/>
        </p:nvSpPr>
        <p:spPr>
          <a:xfrm>
            <a:off x="6636427" y="1420747"/>
            <a:ext cx="4780751" cy="3570208"/>
          </a:xfrm>
          <a:prstGeom prst="rect">
            <a:avLst/>
          </a:prstGeom>
          <a:noFill/>
          <a:ln>
            <a:solidFill>
              <a:srgbClr val="00B0F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dirty="0">
                <a:solidFill>
                  <a:srgbClr val="00B0F0"/>
                </a:solidFill>
                <a:latin typeface="Staatliches"/>
              </a:rPr>
              <a:t>Multimodal Machine Learning</a:t>
            </a:r>
          </a:p>
          <a:p>
            <a:pPr marL="457200" indent="-457200">
              <a:buFont typeface="Arial" panose="020B0604020202020204" pitchFamily="34" charset="0"/>
              <a:buChar char="•"/>
            </a:pPr>
            <a:r>
              <a:rPr lang="en-US" sz="2200" dirty="0"/>
              <a:t>Combining symptoms for improved accuracy</a:t>
            </a:r>
          </a:p>
          <a:p>
            <a:endParaRPr lang="en-US" sz="2200" dirty="0"/>
          </a:p>
          <a:p>
            <a:pPr marL="457200" indent="-457200">
              <a:buFont typeface="Arial" panose="020B0604020202020204" pitchFamily="34" charset="0"/>
              <a:buChar char="•"/>
            </a:pPr>
            <a:r>
              <a:rPr lang="en-US" sz="2200" dirty="0"/>
              <a:t>Improved accuracy in Alzheimer's Diagnosis by </a:t>
            </a:r>
            <a:r>
              <a:rPr lang="en-US" sz="2200" dirty="0">
                <a:solidFill>
                  <a:srgbClr val="00B0F0"/>
                </a:solidFill>
              </a:rPr>
              <a:t>12%</a:t>
            </a:r>
            <a:r>
              <a:rPr lang="en-US" sz="2200" dirty="0"/>
              <a:t> in a Duke study</a:t>
            </a:r>
          </a:p>
          <a:p>
            <a:endParaRPr lang="en-US" sz="2200" dirty="0"/>
          </a:p>
          <a:p>
            <a:pPr marL="457200" indent="-457200">
              <a:buFont typeface="Arial" panose="020B0604020202020204" pitchFamily="34" charset="0"/>
              <a:buChar char="•"/>
            </a:pPr>
            <a:r>
              <a:rPr lang="en-US" sz="2200" dirty="0"/>
              <a:t>Can be vital, as according to John Hopkins certain symptoms may not show for over </a:t>
            </a:r>
            <a:r>
              <a:rPr lang="en-US" sz="2200" dirty="0">
                <a:solidFill>
                  <a:srgbClr val="00B0F0"/>
                </a:solidFill>
              </a:rPr>
              <a:t>20 years</a:t>
            </a:r>
          </a:p>
        </p:txBody>
      </p:sp>
      <p:sp>
        <p:nvSpPr>
          <p:cNvPr id="12" name="TextBox 11">
            <a:extLst>
              <a:ext uri="{FF2B5EF4-FFF2-40B4-BE49-F238E27FC236}">
                <a16:creationId xmlns:a16="http://schemas.microsoft.com/office/drawing/2014/main" id="{FCFF60AF-DF64-F349-860A-CB3460289219}"/>
              </a:ext>
            </a:extLst>
          </p:cNvPr>
          <p:cNvSpPr txBox="1"/>
          <p:nvPr/>
        </p:nvSpPr>
        <p:spPr>
          <a:xfrm>
            <a:off x="670537" y="5290747"/>
            <a:ext cx="11041170" cy="1908215"/>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rtl="0">
              <a:spcBef>
                <a:spcPts val="0"/>
              </a:spcBef>
              <a:spcAft>
                <a:spcPts val="0"/>
              </a:spcAft>
            </a:pPr>
            <a:r>
              <a:rPr lang="en-US" sz="1800" b="1" i="0" u="none" strike="noStrike" dirty="0">
                <a:effectLst/>
                <a:latin typeface="Arial" panose="020B0604020202020204" pitchFamily="34" charset="0"/>
              </a:rPr>
              <a:t>Research </a:t>
            </a:r>
            <a:r>
              <a:rPr lang="en-US" b="1" dirty="0">
                <a:latin typeface="Arial" panose="020B0604020202020204" pitchFamily="34" charset="0"/>
              </a:rPr>
              <a:t>Question:</a:t>
            </a:r>
            <a:r>
              <a:rPr lang="en-US" b="1" dirty="0">
                <a:solidFill>
                  <a:srgbClr val="FFAB40"/>
                </a:solidFill>
                <a:latin typeface="Arial" panose="020B0604020202020204" pitchFamily="34" charset="0"/>
              </a:rPr>
              <a:t> </a:t>
            </a:r>
            <a:r>
              <a:rPr lang="en-US" sz="1800" b="1" i="0" u="none" strike="noStrike" dirty="0">
                <a:solidFill>
                  <a:srgbClr val="FFAB40"/>
                </a:solidFill>
                <a:effectLst/>
                <a:latin typeface="Arial" panose="020B0604020202020204" pitchFamily="34" charset="0"/>
              </a:rPr>
              <a:t>What information can eye blink rate and eye saccades, </a:t>
            </a:r>
            <a:r>
              <a:rPr lang="en-US" sz="1800" b="1" i="0" u="none" strike="noStrike" dirty="0">
                <a:solidFill>
                  <a:srgbClr val="92D050"/>
                </a:solidFill>
                <a:effectLst/>
                <a:latin typeface="Arial" panose="020B0604020202020204" pitchFamily="34" charset="0"/>
              </a:rPr>
              <a:t>derived as digital biomarkers from a contactless application</a:t>
            </a:r>
            <a:r>
              <a:rPr lang="en-US" sz="1800" b="1" i="0" u="none" strike="noStrike" dirty="0">
                <a:solidFill>
                  <a:srgbClr val="FFAB40"/>
                </a:solidFill>
                <a:effectLst/>
                <a:latin typeface="Arial" panose="020B0604020202020204" pitchFamily="34" charset="0"/>
              </a:rPr>
              <a:t>, </a:t>
            </a:r>
            <a:r>
              <a:rPr lang="en-US" sz="1800" b="1" i="0" u="none" strike="noStrike" dirty="0">
                <a:solidFill>
                  <a:schemeClr val="accent1"/>
                </a:solidFill>
                <a:effectLst/>
                <a:latin typeface="Arial" panose="020B0604020202020204" pitchFamily="34" charset="0"/>
              </a:rPr>
              <a:t>independently and multimodally </a:t>
            </a:r>
            <a:r>
              <a:rPr lang="en-US" sz="1800" b="1" i="0" u="none" strike="noStrike" dirty="0">
                <a:solidFill>
                  <a:srgbClr val="5842FF"/>
                </a:solidFill>
                <a:effectLst/>
                <a:latin typeface="Arial" panose="020B0604020202020204" pitchFamily="34" charset="0"/>
              </a:rPr>
              <a:t>provide for the rapid and accurate diagnosis and prognosis of Parkinson’s Patients </a:t>
            </a:r>
            <a:r>
              <a:rPr lang="en-US" sz="1800" b="1" i="0" u="none" strike="noStrike" dirty="0">
                <a:solidFill>
                  <a:srgbClr val="FFFF00"/>
                </a:solidFill>
                <a:effectLst/>
                <a:latin typeface="Arial" panose="020B0604020202020204" pitchFamily="34" charset="0"/>
              </a:rPr>
              <a:t>from a sample of adults including healthy controls over the age of 40?</a:t>
            </a:r>
            <a:endParaRPr lang="en-US" sz="2400" b="0" dirty="0">
              <a:solidFill>
                <a:srgbClr val="FFFF00"/>
              </a:solidFill>
              <a:effectLst/>
            </a:endParaRPr>
          </a:p>
          <a:p>
            <a:br>
              <a:rPr lang="en-US" sz="2400" dirty="0"/>
            </a:br>
            <a:endParaRPr lang="en-US" sz="2200" dirty="0">
              <a:solidFill>
                <a:srgbClr val="00B0F0"/>
              </a:solidFill>
            </a:endParaRPr>
          </a:p>
        </p:txBody>
      </p:sp>
    </p:spTree>
    <p:extLst>
      <p:ext uri="{BB962C8B-B14F-4D97-AF65-F5344CB8AC3E}">
        <p14:creationId xmlns:p14="http://schemas.microsoft.com/office/powerpoint/2010/main" val="96003672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789</TotalTime>
  <Words>1617</Words>
  <Application>Microsoft Macintosh PowerPoint</Application>
  <PresentationFormat>Widescreen</PresentationFormat>
  <Paragraphs>202</Paragraphs>
  <Slides>17</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Anaheim</vt:lpstr>
      <vt:lpstr>Arial</vt:lpstr>
      <vt:lpstr>Calibri</vt:lpstr>
      <vt:lpstr>Calibri Light</vt:lpstr>
      <vt:lpstr>Josefin Slab</vt:lpstr>
      <vt:lpstr>Staatliches</vt:lpstr>
      <vt:lpstr>Times New Roman</vt:lpstr>
      <vt:lpstr>Office Theme</vt:lpstr>
      <vt:lpstr>PowerPoint Presentation</vt:lpstr>
      <vt:lpstr>30,000,000+</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BallistiMonkey hyper</dc:creator>
  <cp:lastModifiedBy>BallistiMonkey hyper</cp:lastModifiedBy>
  <cp:revision>1</cp:revision>
  <dcterms:created xsi:type="dcterms:W3CDTF">2022-12-06T07:31:51Z</dcterms:created>
  <dcterms:modified xsi:type="dcterms:W3CDTF">2022-12-06T20:40:58Z</dcterms:modified>
</cp:coreProperties>
</file>