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The Battle of neighborhoods - Toronto </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2400" b="1" dirty="0"/>
              <a:t>1. Description of the problem</a:t>
            </a:r>
            <a:br>
              <a:rPr lang="en-US" sz="2400" b="1" dirty="0"/>
            </a:br>
            <a:br>
              <a:rPr lang="en-US" sz="2400" b="1" dirty="0"/>
            </a:br>
            <a:r>
              <a:rPr lang="en-US" sz="2400" dirty="0"/>
              <a:t>Cynthia would like to open a new clothing store in the city of Toronto. More specifically, she is interested in the area of downtown Toronto, so she wants to explore where are located the already existing stores so as to decide accordingly.</a:t>
            </a:r>
            <a:br>
              <a:rPr lang="en-US" sz="2400" dirty="0"/>
            </a:br>
            <a:endParaRPr lang="en-US" sz="2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246141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2400" b="1" dirty="0"/>
              <a:t>2. Description of the Data</a:t>
            </a:r>
            <a:br>
              <a:rPr lang="en-US" sz="2400" b="1" dirty="0"/>
            </a:br>
            <a:br>
              <a:rPr lang="en-US" sz="2400" b="1" dirty="0"/>
            </a:br>
            <a:r>
              <a:rPr lang="en-US" sz="2400" dirty="0"/>
              <a:t>The data that will be used are:</a:t>
            </a:r>
            <a:br>
              <a:rPr lang="en-US" sz="2400" dirty="0"/>
            </a:br>
            <a:br>
              <a:rPr lang="en-US" sz="2400" dirty="0"/>
            </a:br>
            <a:r>
              <a:rPr lang="en-US" sz="2400" b="1" dirty="0"/>
              <a:t>Toronto neighborhood data:</a:t>
            </a:r>
            <a:r>
              <a:rPr lang="en-US" sz="2400" dirty="0"/>
              <a:t>\ The following </a:t>
            </a:r>
            <a:r>
              <a:rPr lang="en-US" sz="2400" dirty="0" err="1"/>
              <a:t>wikipedia</a:t>
            </a:r>
            <a:r>
              <a:rPr lang="en-US" sz="2400" dirty="0"/>
              <a:t> page (</a:t>
            </a:r>
            <a:r>
              <a:rPr lang="en-US" sz="2400" u="sng" dirty="0">
                <a:hlinkClick r:id="rId2"/>
              </a:rPr>
              <a:t>https://en.wikipedia.org/wiki/List_of_postal_codes_of_Canada:_M</a:t>
            </a:r>
            <a:r>
              <a:rPr lang="en-US" sz="2400" dirty="0"/>
              <a:t>) will be used to pull information such as postal codes, boroughs and neighborhoods of Canada.</a:t>
            </a:r>
            <a:br>
              <a:rPr lang="en-US" sz="2400" dirty="0"/>
            </a:br>
            <a:r>
              <a:rPr lang="en-US" sz="2400" b="1" dirty="0"/>
              <a:t>Venues in Toronto:</a:t>
            </a:r>
            <a:r>
              <a:rPr lang="en-US" sz="2400" dirty="0"/>
              <a:t>\ Foursquare API will help us to get venues by category, location and the relevant business names.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67793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2400" b="1" dirty="0"/>
              <a:t>3. Methodology</a:t>
            </a:r>
            <a:br>
              <a:rPr lang="en-US" sz="2400" b="1" dirty="0"/>
            </a:br>
            <a:br>
              <a:rPr lang="en-US" sz="2400" b="1" dirty="0"/>
            </a:br>
            <a:r>
              <a:rPr lang="en-US" sz="2400" dirty="0"/>
              <a:t>- Data cleaning and analysis of the data provided by Wikipedia and Foursquare</a:t>
            </a:r>
            <a:br>
              <a:rPr lang="en-US" sz="2400" dirty="0"/>
            </a:br>
            <a:r>
              <a:rPr lang="en-US" sz="2400" dirty="0"/>
              <a:t>- K-Means clustering to identify location groups of clothing stores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32026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a:prstGeom prst="rect">
            <a:avLst/>
          </a:prstGeom>
        </p:spPr>
        <p:txBody>
          <a:bodyPr anchor="b">
            <a:normAutofit/>
          </a:bodyPr>
          <a:lstStyle/>
          <a:p>
            <a:r>
              <a:rPr lang="en-US" b="1"/>
              <a:t>4. Results</a:t>
            </a:r>
            <a:br>
              <a:rPr lang="en-US" b="1"/>
            </a:br>
            <a:br>
              <a:rPr lang="en-US" b="1"/>
            </a:br>
            <a:endParaRPr lang="en-US"/>
          </a:p>
        </p:txBody>
      </p:sp>
      <p:pic>
        <p:nvPicPr>
          <p:cNvPr id="4" name="Picture 3">
            <a:extLst>
              <a:ext uri="{FF2B5EF4-FFF2-40B4-BE49-F238E27FC236}">
                <a16:creationId xmlns:a16="http://schemas.microsoft.com/office/drawing/2014/main" id="{6E3B85C6-218F-48B6-B626-673BAB7CAAF5}"/>
              </a:ext>
            </a:extLst>
          </p:cNvPr>
          <p:cNvPicPr>
            <a:picLocks noChangeAspect="1"/>
          </p:cNvPicPr>
          <p:nvPr/>
        </p:nvPicPr>
        <p:blipFill>
          <a:blip r:embed="rId2"/>
          <a:stretch>
            <a:fillRect/>
          </a:stretch>
        </p:blipFill>
        <p:spPr>
          <a:xfrm>
            <a:off x="5458984" y="1118482"/>
            <a:ext cx="5928344" cy="4683391"/>
          </a:xfrm>
          <a:prstGeom prst="rect">
            <a:avLst/>
          </a:prstGeom>
          <a:noFill/>
        </p:spPr>
      </p:pic>
      <p:sp>
        <p:nvSpPr>
          <p:cNvPr id="6" name="Text Placeholder 5">
            <a:extLst>
              <a:ext uri="{FF2B5EF4-FFF2-40B4-BE49-F238E27FC236}">
                <a16:creationId xmlns:a16="http://schemas.microsoft.com/office/drawing/2014/main" id="{D7E28818-2C3A-4687-8A03-3D78C6F0ED3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Downtown Toronto clothing stores are located in a specific area close to each other</a:t>
            </a:r>
          </a:p>
          <a:p>
            <a:pPr marL="285750" indent="-285750">
              <a:buFont typeface="Arial" panose="020B0604020202020204" pitchFamily="34" charset="0"/>
              <a:buChar char="•"/>
            </a:pPr>
            <a:r>
              <a:rPr lang="en-US" dirty="0"/>
              <a:t>Can be separated into 2 groups</a:t>
            </a:r>
          </a:p>
        </p:txBody>
      </p:sp>
    </p:spTree>
    <p:extLst>
      <p:ext uri="{BB962C8B-B14F-4D97-AF65-F5344CB8AC3E}">
        <p14:creationId xmlns:p14="http://schemas.microsoft.com/office/powerpoint/2010/main" val="13048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2400" b="1" dirty="0"/>
              <a:t>5. Conclusions</a:t>
            </a:r>
            <a:br>
              <a:rPr lang="en-US" sz="2400" b="1" dirty="0"/>
            </a:br>
            <a:br>
              <a:rPr lang="en-US" sz="2400" b="1" dirty="0"/>
            </a:br>
            <a:r>
              <a:rPr lang="en-US" sz="2400" dirty="0"/>
              <a:t>Cynthia can open her new clothing store downtown Toronto near one of the 2 existing group of stores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50894726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59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The Battle of neighborhoods - Toronto </vt:lpstr>
      <vt:lpstr>1. Description of the problem  Cynthia would like to open a new clothing store in the city of Toronto. More specifically, she is interested in the area of downtown Toronto, so she wants to explore where are located the already existing stores so as to decide accordingly. </vt:lpstr>
      <vt:lpstr>2. Description of the Data  The data that will be used are:  Toronto neighborhood data:\ The following wikipedia page (https://en.wikipedia.org/wiki/List_of_postal_codes_of_Canada:_M) will be used to pull information such as postal codes, boroughs and neighborhoods of Canada. Venues in Toronto:\ Foursquare API will help us to get venues by category, location and the relevant business names.</vt:lpstr>
      <vt:lpstr>3. Methodology  - Data cleaning and analysis of the data provided by Wikipedia and Foursquare - K-Means clustering to identify location groups of clothing stores</vt:lpstr>
      <vt:lpstr>4. Results  </vt:lpstr>
      <vt:lpstr>5. Conclusions  Cynthia can open her new clothing store downtown Toronto near one of the 2 existing group of stores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2020-03-06T17:39:44Z</dcterms:created>
  <dcterms:modified xsi:type="dcterms:W3CDTF">2020-03-06T17:42:28Z</dcterms:modified>
</cp:coreProperties>
</file>