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EC629-330B-4A66-B412-F1DCF059EF0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908ADD-74D4-4E46-927B-51004AEC7A15}">
      <dgm:prSet/>
      <dgm:spPr/>
      <dgm:t>
        <a:bodyPr/>
        <a:lstStyle/>
        <a:p>
          <a:r>
            <a:rPr lang="en-US"/>
            <a:t>**Phishing** : Mails frauduleux pour voler des informations.</a:t>
          </a:r>
        </a:p>
      </dgm:t>
    </dgm:pt>
    <dgm:pt modelId="{DA7409B1-659A-437D-9F32-A8096042EC05}" type="parTrans" cxnId="{066F8201-0CF1-48E8-876C-0FEBCA3E3FF0}">
      <dgm:prSet/>
      <dgm:spPr/>
      <dgm:t>
        <a:bodyPr/>
        <a:lstStyle/>
        <a:p>
          <a:endParaRPr lang="en-US"/>
        </a:p>
      </dgm:t>
    </dgm:pt>
    <dgm:pt modelId="{22775604-C28A-4DED-96EC-9A300ECA6CAD}" type="sibTrans" cxnId="{066F8201-0CF1-48E8-876C-0FEBCA3E3FF0}">
      <dgm:prSet/>
      <dgm:spPr/>
      <dgm:t>
        <a:bodyPr/>
        <a:lstStyle/>
        <a:p>
          <a:endParaRPr lang="en-US"/>
        </a:p>
      </dgm:t>
    </dgm:pt>
    <dgm:pt modelId="{8A37DC93-A8EC-446C-9932-A8EAA09428CD}">
      <dgm:prSet/>
      <dgm:spPr/>
      <dgm:t>
        <a:bodyPr/>
        <a:lstStyle/>
        <a:p>
          <a:r>
            <a:rPr lang="en-US"/>
            <a:t>- Exemples : Spear phishing, vishing, clone phishing.</a:t>
          </a:r>
        </a:p>
      </dgm:t>
    </dgm:pt>
    <dgm:pt modelId="{C80AEC1B-5AE3-4CA8-9717-09C52E10E9F7}" type="parTrans" cxnId="{BD50BB19-1BBF-4729-A54A-33B93616CDAB}">
      <dgm:prSet/>
      <dgm:spPr/>
      <dgm:t>
        <a:bodyPr/>
        <a:lstStyle/>
        <a:p>
          <a:endParaRPr lang="en-US"/>
        </a:p>
      </dgm:t>
    </dgm:pt>
    <dgm:pt modelId="{E7AB468A-C0B8-4AB9-B162-C574FD19BE03}" type="sibTrans" cxnId="{BD50BB19-1BBF-4729-A54A-33B93616CDAB}">
      <dgm:prSet/>
      <dgm:spPr/>
      <dgm:t>
        <a:bodyPr/>
        <a:lstStyle/>
        <a:p>
          <a:endParaRPr lang="en-US"/>
        </a:p>
      </dgm:t>
    </dgm:pt>
    <dgm:pt modelId="{BE5E7BC6-EDF0-4CB6-8790-5BCE6117FB87}">
      <dgm:prSet/>
      <dgm:spPr/>
      <dgm:t>
        <a:bodyPr/>
        <a:lstStyle/>
        <a:p>
          <a:r>
            <a:rPr lang="en-US"/>
            <a:t>**Attaques DDoS** : Saturation des serveurs pour rendre un service indisponible.</a:t>
          </a:r>
        </a:p>
      </dgm:t>
    </dgm:pt>
    <dgm:pt modelId="{3614F5F6-BE65-4D8F-A7CE-906C4BE947A9}" type="parTrans" cxnId="{83296748-9DAD-453C-974C-03B5D554E368}">
      <dgm:prSet/>
      <dgm:spPr/>
      <dgm:t>
        <a:bodyPr/>
        <a:lstStyle/>
        <a:p>
          <a:endParaRPr lang="en-US"/>
        </a:p>
      </dgm:t>
    </dgm:pt>
    <dgm:pt modelId="{68291034-D098-4056-BD7A-64BED14B6E2A}" type="sibTrans" cxnId="{83296748-9DAD-453C-974C-03B5D554E368}">
      <dgm:prSet/>
      <dgm:spPr/>
      <dgm:t>
        <a:bodyPr/>
        <a:lstStyle/>
        <a:p>
          <a:endParaRPr lang="en-US"/>
        </a:p>
      </dgm:t>
    </dgm:pt>
    <dgm:pt modelId="{C9A78FE5-2F96-4628-B38E-AAD0B30AB830}">
      <dgm:prSet/>
      <dgm:spPr/>
      <dgm:t>
        <a:bodyPr/>
        <a:lstStyle/>
        <a:p>
          <a:r>
            <a:rPr lang="en-US"/>
            <a:t>- Types : Flooding, amplification, réflexion.</a:t>
          </a:r>
        </a:p>
      </dgm:t>
    </dgm:pt>
    <dgm:pt modelId="{ADD65075-D1BE-4891-A6D8-20215B454C74}" type="parTrans" cxnId="{3A1A3926-1A95-49C7-B33B-0DA535BF2C53}">
      <dgm:prSet/>
      <dgm:spPr/>
      <dgm:t>
        <a:bodyPr/>
        <a:lstStyle/>
        <a:p>
          <a:endParaRPr lang="en-US"/>
        </a:p>
      </dgm:t>
    </dgm:pt>
    <dgm:pt modelId="{41693E20-C7B4-4EB5-B791-7B3B458ACF55}" type="sibTrans" cxnId="{3A1A3926-1A95-49C7-B33B-0DA535BF2C53}">
      <dgm:prSet/>
      <dgm:spPr/>
      <dgm:t>
        <a:bodyPr/>
        <a:lstStyle/>
        <a:p>
          <a:endParaRPr lang="en-US"/>
        </a:p>
      </dgm:t>
    </dgm:pt>
    <dgm:pt modelId="{959AC778-8784-4C5C-9DC5-E12D12E8F506}" type="pres">
      <dgm:prSet presAssocID="{7D9EC629-330B-4A66-B412-F1DCF059EF06}" presName="linear" presStyleCnt="0">
        <dgm:presLayoutVars>
          <dgm:animLvl val="lvl"/>
          <dgm:resizeHandles val="exact"/>
        </dgm:presLayoutVars>
      </dgm:prSet>
      <dgm:spPr/>
    </dgm:pt>
    <dgm:pt modelId="{B8F4CD38-E1AD-41ED-9C0B-7340C6569C40}" type="pres">
      <dgm:prSet presAssocID="{14908ADD-74D4-4E46-927B-51004AEC7A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70DBDB-E000-4AB0-BCE1-69744D66D409}" type="pres">
      <dgm:prSet presAssocID="{22775604-C28A-4DED-96EC-9A300ECA6CAD}" presName="spacer" presStyleCnt="0"/>
      <dgm:spPr/>
    </dgm:pt>
    <dgm:pt modelId="{2EFD7B18-C5FD-4233-B2A9-AD6270BED1DE}" type="pres">
      <dgm:prSet presAssocID="{8A37DC93-A8EC-446C-9932-A8EAA09428C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BBA091-049A-4087-A33D-88378560C43A}" type="pres">
      <dgm:prSet presAssocID="{E7AB468A-C0B8-4AB9-B162-C574FD19BE03}" presName="spacer" presStyleCnt="0"/>
      <dgm:spPr/>
    </dgm:pt>
    <dgm:pt modelId="{7C00F96C-2E7A-462C-869E-58E65D837DB1}" type="pres">
      <dgm:prSet presAssocID="{BE5E7BC6-EDF0-4CB6-8790-5BCE6117FB8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5BEA183-9D9F-4CCE-B3E1-2FCC00A6A24D}" type="pres">
      <dgm:prSet presAssocID="{68291034-D098-4056-BD7A-64BED14B6E2A}" presName="spacer" presStyleCnt="0"/>
      <dgm:spPr/>
    </dgm:pt>
    <dgm:pt modelId="{93FEBF9C-CAF6-4FDE-B512-0EBF69955897}" type="pres">
      <dgm:prSet presAssocID="{C9A78FE5-2F96-4628-B38E-AAD0B30AB83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66F8201-0CF1-48E8-876C-0FEBCA3E3FF0}" srcId="{7D9EC629-330B-4A66-B412-F1DCF059EF06}" destId="{14908ADD-74D4-4E46-927B-51004AEC7A15}" srcOrd="0" destOrd="0" parTransId="{DA7409B1-659A-437D-9F32-A8096042EC05}" sibTransId="{22775604-C28A-4DED-96EC-9A300ECA6CAD}"/>
    <dgm:cxn modelId="{91D61005-39C8-4E30-ABF2-7EF5B0B1680A}" type="presOf" srcId="{14908ADD-74D4-4E46-927B-51004AEC7A15}" destId="{B8F4CD38-E1AD-41ED-9C0B-7340C6569C40}" srcOrd="0" destOrd="0" presId="urn:microsoft.com/office/officeart/2005/8/layout/vList2"/>
    <dgm:cxn modelId="{BD50BB19-1BBF-4729-A54A-33B93616CDAB}" srcId="{7D9EC629-330B-4A66-B412-F1DCF059EF06}" destId="{8A37DC93-A8EC-446C-9932-A8EAA09428CD}" srcOrd="1" destOrd="0" parTransId="{C80AEC1B-5AE3-4CA8-9717-09C52E10E9F7}" sibTransId="{E7AB468A-C0B8-4AB9-B162-C574FD19BE03}"/>
    <dgm:cxn modelId="{3A1A3926-1A95-49C7-B33B-0DA535BF2C53}" srcId="{7D9EC629-330B-4A66-B412-F1DCF059EF06}" destId="{C9A78FE5-2F96-4628-B38E-AAD0B30AB830}" srcOrd="3" destOrd="0" parTransId="{ADD65075-D1BE-4891-A6D8-20215B454C74}" sibTransId="{41693E20-C7B4-4EB5-B791-7B3B458ACF55}"/>
    <dgm:cxn modelId="{7E76E864-0429-4D8E-B55C-F3011B22BD20}" type="presOf" srcId="{7D9EC629-330B-4A66-B412-F1DCF059EF06}" destId="{959AC778-8784-4C5C-9DC5-E12D12E8F506}" srcOrd="0" destOrd="0" presId="urn:microsoft.com/office/officeart/2005/8/layout/vList2"/>
    <dgm:cxn modelId="{83296748-9DAD-453C-974C-03B5D554E368}" srcId="{7D9EC629-330B-4A66-B412-F1DCF059EF06}" destId="{BE5E7BC6-EDF0-4CB6-8790-5BCE6117FB87}" srcOrd="2" destOrd="0" parTransId="{3614F5F6-BE65-4D8F-A7CE-906C4BE947A9}" sibTransId="{68291034-D098-4056-BD7A-64BED14B6E2A}"/>
    <dgm:cxn modelId="{7C00586E-A4E2-42C7-AA6A-E4015E34598B}" type="presOf" srcId="{BE5E7BC6-EDF0-4CB6-8790-5BCE6117FB87}" destId="{7C00F96C-2E7A-462C-869E-58E65D837DB1}" srcOrd="0" destOrd="0" presId="urn:microsoft.com/office/officeart/2005/8/layout/vList2"/>
    <dgm:cxn modelId="{B666DF8B-B5FC-42F4-A3FE-7B6312385240}" type="presOf" srcId="{C9A78FE5-2F96-4628-B38E-AAD0B30AB830}" destId="{93FEBF9C-CAF6-4FDE-B512-0EBF69955897}" srcOrd="0" destOrd="0" presId="urn:microsoft.com/office/officeart/2005/8/layout/vList2"/>
    <dgm:cxn modelId="{3E2531E1-2DB5-4678-AD5B-2D2EA52BCF24}" type="presOf" srcId="{8A37DC93-A8EC-446C-9932-A8EAA09428CD}" destId="{2EFD7B18-C5FD-4233-B2A9-AD6270BED1DE}" srcOrd="0" destOrd="0" presId="urn:microsoft.com/office/officeart/2005/8/layout/vList2"/>
    <dgm:cxn modelId="{BDB8B3F2-EF3D-4340-947F-E5EE25AAE293}" type="presParOf" srcId="{959AC778-8784-4C5C-9DC5-E12D12E8F506}" destId="{B8F4CD38-E1AD-41ED-9C0B-7340C6569C40}" srcOrd="0" destOrd="0" presId="urn:microsoft.com/office/officeart/2005/8/layout/vList2"/>
    <dgm:cxn modelId="{E15ACC14-4D83-4046-9E9B-7F4E829FC64A}" type="presParOf" srcId="{959AC778-8784-4C5C-9DC5-E12D12E8F506}" destId="{B170DBDB-E000-4AB0-BCE1-69744D66D409}" srcOrd="1" destOrd="0" presId="urn:microsoft.com/office/officeart/2005/8/layout/vList2"/>
    <dgm:cxn modelId="{418A7B84-B3BB-455E-BAD4-4CFEBD9E368A}" type="presParOf" srcId="{959AC778-8784-4C5C-9DC5-E12D12E8F506}" destId="{2EFD7B18-C5FD-4233-B2A9-AD6270BED1DE}" srcOrd="2" destOrd="0" presId="urn:microsoft.com/office/officeart/2005/8/layout/vList2"/>
    <dgm:cxn modelId="{D3F70A97-163A-4C7A-BE55-55F8C14897A7}" type="presParOf" srcId="{959AC778-8784-4C5C-9DC5-E12D12E8F506}" destId="{18BBA091-049A-4087-A33D-88378560C43A}" srcOrd="3" destOrd="0" presId="urn:microsoft.com/office/officeart/2005/8/layout/vList2"/>
    <dgm:cxn modelId="{2B36C1C0-AD05-4FED-85EB-78AB6667CA4D}" type="presParOf" srcId="{959AC778-8784-4C5C-9DC5-E12D12E8F506}" destId="{7C00F96C-2E7A-462C-869E-58E65D837DB1}" srcOrd="4" destOrd="0" presId="urn:microsoft.com/office/officeart/2005/8/layout/vList2"/>
    <dgm:cxn modelId="{20A2B514-FE4D-4920-B4C8-B037140FE500}" type="presParOf" srcId="{959AC778-8784-4C5C-9DC5-E12D12E8F506}" destId="{95BEA183-9D9F-4CCE-B3E1-2FCC00A6A24D}" srcOrd="5" destOrd="0" presId="urn:microsoft.com/office/officeart/2005/8/layout/vList2"/>
    <dgm:cxn modelId="{6C138710-7991-4847-9449-3FA4284AE907}" type="presParOf" srcId="{959AC778-8784-4C5C-9DC5-E12D12E8F506}" destId="{93FEBF9C-CAF6-4FDE-B512-0EBF6995589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298A4-75EE-4BBC-B86C-83521E18FB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BF0D38-E867-42FF-BF4D-5F128E68C527}">
      <dgm:prSet/>
      <dgm:spPr/>
      <dgm:t>
        <a:bodyPr/>
        <a:lstStyle/>
        <a:p>
          <a:r>
            <a:rPr lang="en-US"/>
            <a:t>- **Systèmes de détection d’intrusions (IDS)** : Surveillance du trafic réseau.</a:t>
          </a:r>
        </a:p>
      </dgm:t>
    </dgm:pt>
    <dgm:pt modelId="{8B57CCFC-D0CC-40F9-9738-17026ABAFF6C}" type="parTrans" cxnId="{1A77B8E8-FF30-4CB6-9937-F488BEA0FBF2}">
      <dgm:prSet/>
      <dgm:spPr/>
      <dgm:t>
        <a:bodyPr/>
        <a:lstStyle/>
        <a:p>
          <a:endParaRPr lang="en-US"/>
        </a:p>
      </dgm:t>
    </dgm:pt>
    <dgm:pt modelId="{6EAECED1-072F-4134-A03D-BD0CD4C2EDB5}" type="sibTrans" cxnId="{1A77B8E8-FF30-4CB6-9937-F488BEA0FBF2}">
      <dgm:prSet/>
      <dgm:spPr/>
      <dgm:t>
        <a:bodyPr/>
        <a:lstStyle/>
        <a:p>
          <a:endParaRPr lang="en-US"/>
        </a:p>
      </dgm:t>
    </dgm:pt>
    <dgm:pt modelId="{1F5B5DA9-4F1B-4279-8162-69AD27934676}">
      <dgm:prSet/>
      <dgm:spPr/>
      <dgm:t>
        <a:bodyPr/>
        <a:lstStyle/>
        <a:p>
          <a:r>
            <a:rPr lang="en-US"/>
            <a:t>- **Threat Intelligence** : Analyse et partage des menaces.</a:t>
          </a:r>
        </a:p>
      </dgm:t>
    </dgm:pt>
    <dgm:pt modelId="{B4524BB8-7335-469F-9466-5B767D7B8D5A}" type="parTrans" cxnId="{DEB97EE4-C411-4D05-BD00-16C529402D5E}">
      <dgm:prSet/>
      <dgm:spPr/>
      <dgm:t>
        <a:bodyPr/>
        <a:lstStyle/>
        <a:p>
          <a:endParaRPr lang="en-US"/>
        </a:p>
      </dgm:t>
    </dgm:pt>
    <dgm:pt modelId="{8155D28F-DE64-4908-9390-E563F0F2748D}" type="sibTrans" cxnId="{DEB97EE4-C411-4D05-BD00-16C529402D5E}">
      <dgm:prSet/>
      <dgm:spPr/>
      <dgm:t>
        <a:bodyPr/>
        <a:lstStyle/>
        <a:p>
          <a:endParaRPr lang="en-US"/>
        </a:p>
      </dgm:t>
    </dgm:pt>
    <dgm:pt modelId="{238FEC72-2D48-45AE-B576-CBCDA28DBF8C}">
      <dgm:prSet/>
      <dgm:spPr/>
      <dgm:t>
        <a:bodyPr/>
        <a:lstStyle/>
        <a:p>
          <a:r>
            <a:rPr lang="en-US"/>
            <a:t>- **Gestion des correctifs** : Mises à jour des systèmes.</a:t>
          </a:r>
        </a:p>
      </dgm:t>
    </dgm:pt>
    <dgm:pt modelId="{9CAE0CF3-05C4-4398-89CC-20497E360A0D}" type="parTrans" cxnId="{1804BE1A-0D40-43C3-8A9F-CFEAAD7AC05B}">
      <dgm:prSet/>
      <dgm:spPr/>
      <dgm:t>
        <a:bodyPr/>
        <a:lstStyle/>
        <a:p>
          <a:endParaRPr lang="en-US"/>
        </a:p>
      </dgm:t>
    </dgm:pt>
    <dgm:pt modelId="{6C235292-59BA-4568-B5A1-052C21F178DB}" type="sibTrans" cxnId="{1804BE1A-0D40-43C3-8A9F-CFEAAD7AC05B}">
      <dgm:prSet/>
      <dgm:spPr/>
      <dgm:t>
        <a:bodyPr/>
        <a:lstStyle/>
        <a:p>
          <a:endParaRPr lang="en-US"/>
        </a:p>
      </dgm:t>
    </dgm:pt>
    <dgm:pt modelId="{44294799-EA2E-4416-AEFF-D35D2F0EAE4E}" type="pres">
      <dgm:prSet presAssocID="{634298A4-75EE-4BBC-B86C-83521E18FB77}" presName="root" presStyleCnt="0">
        <dgm:presLayoutVars>
          <dgm:dir/>
          <dgm:resizeHandles val="exact"/>
        </dgm:presLayoutVars>
      </dgm:prSet>
      <dgm:spPr/>
    </dgm:pt>
    <dgm:pt modelId="{FAA02DFC-A545-4375-9D2F-090DB6121ED8}" type="pres">
      <dgm:prSet presAssocID="{1EBF0D38-E867-42FF-BF4D-5F128E68C527}" presName="compNode" presStyleCnt="0"/>
      <dgm:spPr/>
    </dgm:pt>
    <dgm:pt modelId="{C23125A4-86AD-4E07-AAED-59C64E615AC9}" type="pres">
      <dgm:prSet presAssocID="{1EBF0D38-E867-42FF-BF4D-5F128E68C527}" presName="bgRect" presStyleLbl="bgShp" presStyleIdx="0" presStyleCnt="3"/>
      <dgm:spPr/>
    </dgm:pt>
    <dgm:pt modelId="{29F2FB69-EC9B-4F0B-B0FF-FF9DFCBC003F}" type="pres">
      <dgm:prSet presAssocID="{1EBF0D38-E867-42FF-BF4D-5F128E68C5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313ACB1F-D310-4314-A7D3-65672F617C1A}" type="pres">
      <dgm:prSet presAssocID="{1EBF0D38-E867-42FF-BF4D-5F128E68C527}" presName="spaceRect" presStyleCnt="0"/>
      <dgm:spPr/>
    </dgm:pt>
    <dgm:pt modelId="{ED61ABBC-35A3-4615-BA34-D82D7477BA79}" type="pres">
      <dgm:prSet presAssocID="{1EBF0D38-E867-42FF-BF4D-5F128E68C527}" presName="parTx" presStyleLbl="revTx" presStyleIdx="0" presStyleCnt="3">
        <dgm:presLayoutVars>
          <dgm:chMax val="0"/>
          <dgm:chPref val="0"/>
        </dgm:presLayoutVars>
      </dgm:prSet>
      <dgm:spPr/>
    </dgm:pt>
    <dgm:pt modelId="{BC8981D4-6B3B-4CE5-BB52-AA4BA2046DE3}" type="pres">
      <dgm:prSet presAssocID="{6EAECED1-072F-4134-A03D-BD0CD4C2EDB5}" presName="sibTrans" presStyleCnt="0"/>
      <dgm:spPr/>
    </dgm:pt>
    <dgm:pt modelId="{D425FB33-5E09-4A0E-A51A-DD1C893A6E1C}" type="pres">
      <dgm:prSet presAssocID="{1F5B5DA9-4F1B-4279-8162-69AD27934676}" presName="compNode" presStyleCnt="0"/>
      <dgm:spPr/>
    </dgm:pt>
    <dgm:pt modelId="{D6DE1077-B327-4EAC-A155-94F9885A3DE7}" type="pres">
      <dgm:prSet presAssocID="{1F5B5DA9-4F1B-4279-8162-69AD27934676}" presName="bgRect" presStyleLbl="bgShp" presStyleIdx="1" presStyleCnt="3"/>
      <dgm:spPr/>
    </dgm:pt>
    <dgm:pt modelId="{032ED480-FD26-4BA9-B7E6-FAAAC6ABA55F}" type="pres">
      <dgm:prSet presAssocID="{1F5B5DA9-4F1B-4279-8162-69AD279346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11DF8507-7E32-4209-8255-D3FD7146C43E}" type="pres">
      <dgm:prSet presAssocID="{1F5B5DA9-4F1B-4279-8162-69AD27934676}" presName="spaceRect" presStyleCnt="0"/>
      <dgm:spPr/>
    </dgm:pt>
    <dgm:pt modelId="{E67F7FFC-6400-4EAE-B583-A084C5EB142C}" type="pres">
      <dgm:prSet presAssocID="{1F5B5DA9-4F1B-4279-8162-69AD27934676}" presName="parTx" presStyleLbl="revTx" presStyleIdx="1" presStyleCnt="3">
        <dgm:presLayoutVars>
          <dgm:chMax val="0"/>
          <dgm:chPref val="0"/>
        </dgm:presLayoutVars>
      </dgm:prSet>
      <dgm:spPr/>
    </dgm:pt>
    <dgm:pt modelId="{AD69AA30-A045-48A0-A263-1662F5B959C4}" type="pres">
      <dgm:prSet presAssocID="{8155D28F-DE64-4908-9390-E563F0F2748D}" presName="sibTrans" presStyleCnt="0"/>
      <dgm:spPr/>
    </dgm:pt>
    <dgm:pt modelId="{3D2C2B2E-90DA-44B3-90F8-A7957EDF0E82}" type="pres">
      <dgm:prSet presAssocID="{238FEC72-2D48-45AE-B576-CBCDA28DBF8C}" presName="compNode" presStyleCnt="0"/>
      <dgm:spPr/>
    </dgm:pt>
    <dgm:pt modelId="{77F156E6-2D71-45BF-9DF2-D736547C5725}" type="pres">
      <dgm:prSet presAssocID="{238FEC72-2D48-45AE-B576-CBCDA28DBF8C}" presName="bgRect" presStyleLbl="bgShp" presStyleIdx="2" presStyleCnt="3"/>
      <dgm:spPr/>
    </dgm:pt>
    <dgm:pt modelId="{02E3DF55-3729-4D60-9640-9471B6EEED01}" type="pres">
      <dgm:prSet presAssocID="{238FEC72-2D48-45AE-B576-CBCDA28DBF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eur"/>
        </a:ext>
      </dgm:extLst>
    </dgm:pt>
    <dgm:pt modelId="{6C4CFA0F-A93B-4648-840D-D64381C35A9C}" type="pres">
      <dgm:prSet presAssocID="{238FEC72-2D48-45AE-B576-CBCDA28DBF8C}" presName="spaceRect" presStyleCnt="0"/>
      <dgm:spPr/>
    </dgm:pt>
    <dgm:pt modelId="{0DBBC5F4-EBE0-4F91-B5F0-7CAAB6705990}" type="pres">
      <dgm:prSet presAssocID="{238FEC72-2D48-45AE-B576-CBCDA28DBF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04BE1A-0D40-43C3-8A9F-CFEAAD7AC05B}" srcId="{634298A4-75EE-4BBC-B86C-83521E18FB77}" destId="{238FEC72-2D48-45AE-B576-CBCDA28DBF8C}" srcOrd="2" destOrd="0" parTransId="{9CAE0CF3-05C4-4398-89CC-20497E360A0D}" sibTransId="{6C235292-59BA-4568-B5A1-052C21F178DB}"/>
    <dgm:cxn modelId="{84082A5E-1600-4D1B-B943-C8883D7A4C66}" type="presOf" srcId="{634298A4-75EE-4BBC-B86C-83521E18FB77}" destId="{44294799-EA2E-4416-AEFF-D35D2F0EAE4E}" srcOrd="0" destOrd="0" presId="urn:microsoft.com/office/officeart/2018/2/layout/IconVerticalSolidList"/>
    <dgm:cxn modelId="{1AC4CF94-4D54-480A-8E5D-817E72A30BBF}" type="presOf" srcId="{1EBF0D38-E867-42FF-BF4D-5F128E68C527}" destId="{ED61ABBC-35A3-4615-BA34-D82D7477BA79}" srcOrd="0" destOrd="0" presId="urn:microsoft.com/office/officeart/2018/2/layout/IconVerticalSolidList"/>
    <dgm:cxn modelId="{EC6E4BAB-AEE4-4507-96C1-A723843D755D}" type="presOf" srcId="{1F5B5DA9-4F1B-4279-8162-69AD27934676}" destId="{E67F7FFC-6400-4EAE-B583-A084C5EB142C}" srcOrd="0" destOrd="0" presId="urn:microsoft.com/office/officeart/2018/2/layout/IconVerticalSolidList"/>
    <dgm:cxn modelId="{DEB97EE4-C411-4D05-BD00-16C529402D5E}" srcId="{634298A4-75EE-4BBC-B86C-83521E18FB77}" destId="{1F5B5DA9-4F1B-4279-8162-69AD27934676}" srcOrd="1" destOrd="0" parTransId="{B4524BB8-7335-469F-9466-5B767D7B8D5A}" sibTransId="{8155D28F-DE64-4908-9390-E563F0F2748D}"/>
    <dgm:cxn modelId="{1A77B8E8-FF30-4CB6-9937-F488BEA0FBF2}" srcId="{634298A4-75EE-4BBC-B86C-83521E18FB77}" destId="{1EBF0D38-E867-42FF-BF4D-5F128E68C527}" srcOrd="0" destOrd="0" parTransId="{8B57CCFC-D0CC-40F9-9738-17026ABAFF6C}" sibTransId="{6EAECED1-072F-4134-A03D-BD0CD4C2EDB5}"/>
    <dgm:cxn modelId="{AE7947FB-51D1-4E20-8EE6-7FFB31DF6035}" type="presOf" srcId="{238FEC72-2D48-45AE-B576-CBCDA28DBF8C}" destId="{0DBBC5F4-EBE0-4F91-B5F0-7CAAB6705990}" srcOrd="0" destOrd="0" presId="urn:microsoft.com/office/officeart/2018/2/layout/IconVerticalSolidList"/>
    <dgm:cxn modelId="{90D624CC-8B6A-4765-86F6-F1AD0C9BB827}" type="presParOf" srcId="{44294799-EA2E-4416-AEFF-D35D2F0EAE4E}" destId="{FAA02DFC-A545-4375-9D2F-090DB6121ED8}" srcOrd="0" destOrd="0" presId="urn:microsoft.com/office/officeart/2018/2/layout/IconVerticalSolidList"/>
    <dgm:cxn modelId="{93630238-BFBD-472F-88F6-E4BFC52A8CE0}" type="presParOf" srcId="{FAA02DFC-A545-4375-9D2F-090DB6121ED8}" destId="{C23125A4-86AD-4E07-AAED-59C64E615AC9}" srcOrd="0" destOrd="0" presId="urn:microsoft.com/office/officeart/2018/2/layout/IconVerticalSolidList"/>
    <dgm:cxn modelId="{77D0C5FB-38CB-4E3B-A7D4-5C63490D7AB1}" type="presParOf" srcId="{FAA02DFC-A545-4375-9D2F-090DB6121ED8}" destId="{29F2FB69-EC9B-4F0B-B0FF-FF9DFCBC003F}" srcOrd="1" destOrd="0" presId="urn:microsoft.com/office/officeart/2018/2/layout/IconVerticalSolidList"/>
    <dgm:cxn modelId="{DB713624-1CB8-4F96-9DBC-FEFAAD56D33A}" type="presParOf" srcId="{FAA02DFC-A545-4375-9D2F-090DB6121ED8}" destId="{313ACB1F-D310-4314-A7D3-65672F617C1A}" srcOrd="2" destOrd="0" presId="urn:microsoft.com/office/officeart/2018/2/layout/IconVerticalSolidList"/>
    <dgm:cxn modelId="{5962D315-A207-4FBA-ABD3-E82AB096E561}" type="presParOf" srcId="{FAA02DFC-A545-4375-9D2F-090DB6121ED8}" destId="{ED61ABBC-35A3-4615-BA34-D82D7477BA79}" srcOrd="3" destOrd="0" presId="urn:microsoft.com/office/officeart/2018/2/layout/IconVerticalSolidList"/>
    <dgm:cxn modelId="{DE4B5B50-C02D-433D-A3EA-DF516A5E92AE}" type="presParOf" srcId="{44294799-EA2E-4416-AEFF-D35D2F0EAE4E}" destId="{BC8981D4-6B3B-4CE5-BB52-AA4BA2046DE3}" srcOrd="1" destOrd="0" presId="urn:microsoft.com/office/officeart/2018/2/layout/IconVerticalSolidList"/>
    <dgm:cxn modelId="{6386F010-79D4-413F-BDF5-4962D31B409C}" type="presParOf" srcId="{44294799-EA2E-4416-AEFF-D35D2F0EAE4E}" destId="{D425FB33-5E09-4A0E-A51A-DD1C893A6E1C}" srcOrd="2" destOrd="0" presId="urn:microsoft.com/office/officeart/2018/2/layout/IconVerticalSolidList"/>
    <dgm:cxn modelId="{61B6EC20-265B-41CD-AC83-647E72D87389}" type="presParOf" srcId="{D425FB33-5E09-4A0E-A51A-DD1C893A6E1C}" destId="{D6DE1077-B327-4EAC-A155-94F9885A3DE7}" srcOrd="0" destOrd="0" presId="urn:microsoft.com/office/officeart/2018/2/layout/IconVerticalSolidList"/>
    <dgm:cxn modelId="{87666F17-B961-4AAF-B76C-37067B4A92DA}" type="presParOf" srcId="{D425FB33-5E09-4A0E-A51A-DD1C893A6E1C}" destId="{032ED480-FD26-4BA9-B7E6-FAAAC6ABA55F}" srcOrd="1" destOrd="0" presId="urn:microsoft.com/office/officeart/2018/2/layout/IconVerticalSolidList"/>
    <dgm:cxn modelId="{9D1F07CC-9309-4E54-9D41-7ED0F3EFB9C6}" type="presParOf" srcId="{D425FB33-5E09-4A0E-A51A-DD1C893A6E1C}" destId="{11DF8507-7E32-4209-8255-D3FD7146C43E}" srcOrd="2" destOrd="0" presId="urn:microsoft.com/office/officeart/2018/2/layout/IconVerticalSolidList"/>
    <dgm:cxn modelId="{04128E70-B846-4427-A93C-D349F19BD7F2}" type="presParOf" srcId="{D425FB33-5E09-4A0E-A51A-DD1C893A6E1C}" destId="{E67F7FFC-6400-4EAE-B583-A084C5EB142C}" srcOrd="3" destOrd="0" presId="urn:microsoft.com/office/officeart/2018/2/layout/IconVerticalSolidList"/>
    <dgm:cxn modelId="{0256EAC9-8472-4833-B563-E77E56BF84B6}" type="presParOf" srcId="{44294799-EA2E-4416-AEFF-D35D2F0EAE4E}" destId="{AD69AA30-A045-48A0-A263-1662F5B959C4}" srcOrd="3" destOrd="0" presId="urn:microsoft.com/office/officeart/2018/2/layout/IconVerticalSolidList"/>
    <dgm:cxn modelId="{A9D886B9-FD25-42CF-A8F5-87A127945597}" type="presParOf" srcId="{44294799-EA2E-4416-AEFF-D35D2F0EAE4E}" destId="{3D2C2B2E-90DA-44B3-90F8-A7957EDF0E82}" srcOrd="4" destOrd="0" presId="urn:microsoft.com/office/officeart/2018/2/layout/IconVerticalSolidList"/>
    <dgm:cxn modelId="{2C60A759-E853-4A3B-9BCE-00BD1F2B2A60}" type="presParOf" srcId="{3D2C2B2E-90DA-44B3-90F8-A7957EDF0E82}" destId="{77F156E6-2D71-45BF-9DF2-D736547C5725}" srcOrd="0" destOrd="0" presId="urn:microsoft.com/office/officeart/2018/2/layout/IconVerticalSolidList"/>
    <dgm:cxn modelId="{53D21DC2-41AA-465D-9AFA-9C0B999AC1E4}" type="presParOf" srcId="{3D2C2B2E-90DA-44B3-90F8-A7957EDF0E82}" destId="{02E3DF55-3729-4D60-9640-9471B6EEED01}" srcOrd="1" destOrd="0" presId="urn:microsoft.com/office/officeart/2018/2/layout/IconVerticalSolidList"/>
    <dgm:cxn modelId="{FE46870E-FF8D-458D-AB99-92E0C606CE83}" type="presParOf" srcId="{3D2C2B2E-90DA-44B3-90F8-A7957EDF0E82}" destId="{6C4CFA0F-A93B-4648-840D-D64381C35A9C}" srcOrd="2" destOrd="0" presId="urn:microsoft.com/office/officeart/2018/2/layout/IconVerticalSolidList"/>
    <dgm:cxn modelId="{6BBDD187-56BC-4036-8304-B314303967A2}" type="presParOf" srcId="{3D2C2B2E-90DA-44B3-90F8-A7957EDF0E82}" destId="{0DBBC5F4-EBE0-4F91-B5F0-7CAAB670599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EA0B0F-A32A-4B38-8734-4797720F5029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8D2D9C6-C842-4999-BC82-53889B256374}">
      <dgm:prSet/>
      <dgm:spPr/>
      <dgm:t>
        <a:bodyPr/>
        <a:lstStyle/>
        <a:p>
          <a:r>
            <a:rPr lang="en-US"/>
            <a:t>La veille est essentielle pour anticiper les cybermenaces.</a:t>
          </a:r>
        </a:p>
      </dgm:t>
    </dgm:pt>
    <dgm:pt modelId="{58B51C48-82E0-48F3-9FE8-7F95D9B60763}" type="parTrans" cxnId="{A9A7D9C8-A799-4AB9-A043-B2998C2D5E55}">
      <dgm:prSet/>
      <dgm:spPr/>
      <dgm:t>
        <a:bodyPr/>
        <a:lstStyle/>
        <a:p>
          <a:endParaRPr lang="en-US"/>
        </a:p>
      </dgm:t>
    </dgm:pt>
    <dgm:pt modelId="{F2565E72-ED8F-4C17-AFB7-49C060EEE1B8}" type="sibTrans" cxnId="{A9A7D9C8-A799-4AB9-A043-B2998C2D5E55}">
      <dgm:prSet/>
      <dgm:spPr/>
      <dgm:t>
        <a:bodyPr/>
        <a:lstStyle/>
        <a:p>
          <a:endParaRPr lang="en-US"/>
        </a:p>
      </dgm:t>
    </dgm:pt>
    <dgm:pt modelId="{049E3599-4DEF-4361-9155-8191BA84ACF5}">
      <dgm:prSet/>
      <dgm:spPr/>
      <dgm:t>
        <a:bodyPr/>
        <a:lstStyle/>
        <a:p>
          <a:r>
            <a:rPr lang="en-US"/>
            <a:t>Un suivi régulier et une adaptation continue sont nécessaires.</a:t>
          </a:r>
        </a:p>
      </dgm:t>
    </dgm:pt>
    <dgm:pt modelId="{5DAA7FAD-1AB6-4543-A8A4-E43442B7940E}" type="parTrans" cxnId="{7B3C610F-FD82-454F-A0F0-F4BBF95D42AE}">
      <dgm:prSet/>
      <dgm:spPr/>
      <dgm:t>
        <a:bodyPr/>
        <a:lstStyle/>
        <a:p>
          <a:endParaRPr lang="en-US"/>
        </a:p>
      </dgm:t>
    </dgm:pt>
    <dgm:pt modelId="{F395F869-3145-4551-920E-DEDB87972B48}" type="sibTrans" cxnId="{7B3C610F-FD82-454F-A0F0-F4BBF95D42AE}">
      <dgm:prSet/>
      <dgm:spPr/>
      <dgm:t>
        <a:bodyPr/>
        <a:lstStyle/>
        <a:p>
          <a:endParaRPr lang="en-US"/>
        </a:p>
      </dgm:t>
    </dgm:pt>
    <dgm:pt modelId="{F2A23EB1-D0B5-43EB-80DE-C1951B7FE622}">
      <dgm:prSet/>
      <dgm:spPr/>
      <dgm:t>
        <a:bodyPr/>
        <a:lstStyle/>
        <a:p>
          <a:r>
            <a:rPr lang="en-US"/>
            <a:t>Rester informé et sensibiliser les équipes pour renforcer la sécurité.</a:t>
          </a:r>
        </a:p>
      </dgm:t>
    </dgm:pt>
    <dgm:pt modelId="{16B9EB03-F90E-4373-A040-2D2B0A46FC86}" type="parTrans" cxnId="{3C4C08C7-712C-4FCA-B2F2-95173955D190}">
      <dgm:prSet/>
      <dgm:spPr/>
      <dgm:t>
        <a:bodyPr/>
        <a:lstStyle/>
        <a:p>
          <a:endParaRPr lang="en-US"/>
        </a:p>
      </dgm:t>
    </dgm:pt>
    <dgm:pt modelId="{916521C4-3A29-4C04-B906-CA39743676B7}" type="sibTrans" cxnId="{3C4C08C7-712C-4FCA-B2F2-95173955D190}">
      <dgm:prSet/>
      <dgm:spPr/>
      <dgm:t>
        <a:bodyPr/>
        <a:lstStyle/>
        <a:p>
          <a:endParaRPr lang="en-US"/>
        </a:p>
      </dgm:t>
    </dgm:pt>
    <dgm:pt modelId="{54455DB6-28D8-4571-8185-824E0047492F}" type="pres">
      <dgm:prSet presAssocID="{BFEA0B0F-A32A-4B38-8734-4797720F5029}" presName="Name0" presStyleCnt="0">
        <dgm:presLayoutVars>
          <dgm:dir/>
          <dgm:animLvl val="lvl"/>
          <dgm:resizeHandles val="exact"/>
        </dgm:presLayoutVars>
      </dgm:prSet>
      <dgm:spPr/>
    </dgm:pt>
    <dgm:pt modelId="{00ECA775-C1FD-4B38-BF2B-29ECC3BC91FE}" type="pres">
      <dgm:prSet presAssocID="{F2A23EB1-D0B5-43EB-80DE-C1951B7FE622}" presName="boxAndChildren" presStyleCnt="0"/>
      <dgm:spPr/>
    </dgm:pt>
    <dgm:pt modelId="{1371BDF0-5B04-494D-BEEF-0ACFC8B95284}" type="pres">
      <dgm:prSet presAssocID="{F2A23EB1-D0B5-43EB-80DE-C1951B7FE622}" presName="parentTextBox" presStyleLbl="node1" presStyleIdx="0" presStyleCnt="3"/>
      <dgm:spPr/>
    </dgm:pt>
    <dgm:pt modelId="{B5249692-F8E3-4564-A61B-03A226EA196B}" type="pres">
      <dgm:prSet presAssocID="{F395F869-3145-4551-920E-DEDB87972B48}" presName="sp" presStyleCnt="0"/>
      <dgm:spPr/>
    </dgm:pt>
    <dgm:pt modelId="{4D5B8B6A-551E-443B-9C4B-E3F9484859E8}" type="pres">
      <dgm:prSet presAssocID="{049E3599-4DEF-4361-9155-8191BA84ACF5}" presName="arrowAndChildren" presStyleCnt="0"/>
      <dgm:spPr/>
    </dgm:pt>
    <dgm:pt modelId="{C121F02A-D025-4DE8-B3BD-30500BDD48F3}" type="pres">
      <dgm:prSet presAssocID="{049E3599-4DEF-4361-9155-8191BA84ACF5}" presName="parentTextArrow" presStyleLbl="node1" presStyleIdx="1" presStyleCnt="3"/>
      <dgm:spPr/>
    </dgm:pt>
    <dgm:pt modelId="{C71F5D60-C518-49D7-82B0-F662023D4526}" type="pres">
      <dgm:prSet presAssocID="{F2565E72-ED8F-4C17-AFB7-49C060EEE1B8}" presName="sp" presStyleCnt="0"/>
      <dgm:spPr/>
    </dgm:pt>
    <dgm:pt modelId="{8957F486-9DB0-40A5-BF24-50E39FE9A598}" type="pres">
      <dgm:prSet presAssocID="{78D2D9C6-C842-4999-BC82-53889B256374}" presName="arrowAndChildren" presStyleCnt="0"/>
      <dgm:spPr/>
    </dgm:pt>
    <dgm:pt modelId="{4CC6C9DA-79AB-4DA2-8DFA-23413BF96D7C}" type="pres">
      <dgm:prSet presAssocID="{78D2D9C6-C842-4999-BC82-53889B256374}" presName="parentTextArrow" presStyleLbl="node1" presStyleIdx="2" presStyleCnt="3"/>
      <dgm:spPr/>
    </dgm:pt>
  </dgm:ptLst>
  <dgm:cxnLst>
    <dgm:cxn modelId="{7B3C610F-FD82-454F-A0F0-F4BBF95D42AE}" srcId="{BFEA0B0F-A32A-4B38-8734-4797720F5029}" destId="{049E3599-4DEF-4361-9155-8191BA84ACF5}" srcOrd="1" destOrd="0" parTransId="{5DAA7FAD-1AB6-4543-A8A4-E43442B7940E}" sibTransId="{F395F869-3145-4551-920E-DEDB87972B48}"/>
    <dgm:cxn modelId="{3626DF55-5B3A-4162-88C9-425E9AE03076}" type="presOf" srcId="{BFEA0B0F-A32A-4B38-8734-4797720F5029}" destId="{54455DB6-28D8-4571-8185-824E0047492F}" srcOrd="0" destOrd="0" presId="urn:microsoft.com/office/officeart/2005/8/layout/process4"/>
    <dgm:cxn modelId="{3C4C08C7-712C-4FCA-B2F2-95173955D190}" srcId="{BFEA0B0F-A32A-4B38-8734-4797720F5029}" destId="{F2A23EB1-D0B5-43EB-80DE-C1951B7FE622}" srcOrd="2" destOrd="0" parTransId="{16B9EB03-F90E-4373-A040-2D2B0A46FC86}" sibTransId="{916521C4-3A29-4C04-B906-CA39743676B7}"/>
    <dgm:cxn modelId="{A9A7D9C8-A799-4AB9-A043-B2998C2D5E55}" srcId="{BFEA0B0F-A32A-4B38-8734-4797720F5029}" destId="{78D2D9C6-C842-4999-BC82-53889B256374}" srcOrd="0" destOrd="0" parTransId="{58B51C48-82E0-48F3-9FE8-7F95D9B60763}" sibTransId="{F2565E72-ED8F-4C17-AFB7-49C060EEE1B8}"/>
    <dgm:cxn modelId="{8AF336E0-BFC8-4A84-BD82-B9DE253D6517}" type="presOf" srcId="{049E3599-4DEF-4361-9155-8191BA84ACF5}" destId="{C121F02A-D025-4DE8-B3BD-30500BDD48F3}" srcOrd="0" destOrd="0" presId="urn:microsoft.com/office/officeart/2005/8/layout/process4"/>
    <dgm:cxn modelId="{7BD73DEF-EF04-49C1-9DF0-EFD060574BAA}" type="presOf" srcId="{F2A23EB1-D0B5-43EB-80DE-C1951B7FE622}" destId="{1371BDF0-5B04-494D-BEEF-0ACFC8B95284}" srcOrd="0" destOrd="0" presId="urn:microsoft.com/office/officeart/2005/8/layout/process4"/>
    <dgm:cxn modelId="{DD57EDEF-953F-4F6B-9503-ACA9E04F51D3}" type="presOf" srcId="{78D2D9C6-C842-4999-BC82-53889B256374}" destId="{4CC6C9DA-79AB-4DA2-8DFA-23413BF96D7C}" srcOrd="0" destOrd="0" presId="urn:microsoft.com/office/officeart/2005/8/layout/process4"/>
    <dgm:cxn modelId="{1D400D33-147D-4F37-A8C9-5CDA5CB9B95A}" type="presParOf" srcId="{54455DB6-28D8-4571-8185-824E0047492F}" destId="{00ECA775-C1FD-4B38-BF2B-29ECC3BC91FE}" srcOrd="0" destOrd="0" presId="urn:microsoft.com/office/officeart/2005/8/layout/process4"/>
    <dgm:cxn modelId="{1C49C298-E8AB-4618-8D8D-42985B3843E5}" type="presParOf" srcId="{00ECA775-C1FD-4B38-BF2B-29ECC3BC91FE}" destId="{1371BDF0-5B04-494D-BEEF-0ACFC8B95284}" srcOrd="0" destOrd="0" presId="urn:microsoft.com/office/officeart/2005/8/layout/process4"/>
    <dgm:cxn modelId="{2EFD0B3D-CFE1-4557-A534-0D0BDEAF87EF}" type="presParOf" srcId="{54455DB6-28D8-4571-8185-824E0047492F}" destId="{B5249692-F8E3-4564-A61B-03A226EA196B}" srcOrd="1" destOrd="0" presId="urn:microsoft.com/office/officeart/2005/8/layout/process4"/>
    <dgm:cxn modelId="{ACA129D5-7A87-49E8-AE8C-A419C69BAE30}" type="presParOf" srcId="{54455DB6-28D8-4571-8185-824E0047492F}" destId="{4D5B8B6A-551E-443B-9C4B-E3F9484859E8}" srcOrd="2" destOrd="0" presId="urn:microsoft.com/office/officeart/2005/8/layout/process4"/>
    <dgm:cxn modelId="{97492DB6-25C1-4E9D-BA9F-8FA732CAB1A7}" type="presParOf" srcId="{4D5B8B6A-551E-443B-9C4B-E3F9484859E8}" destId="{C121F02A-D025-4DE8-B3BD-30500BDD48F3}" srcOrd="0" destOrd="0" presId="urn:microsoft.com/office/officeart/2005/8/layout/process4"/>
    <dgm:cxn modelId="{03B0E19C-D917-4748-954C-F7174070CD1D}" type="presParOf" srcId="{54455DB6-28D8-4571-8185-824E0047492F}" destId="{C71F5D60-C518-49D7-82B0-F662023D4526}" srcOrd="3" destOrd="0" presId="urn:microsoft.com/office/officeart/2005/8/layout/process4"/>
    <dgm:cxn modelId="{E96A1FA0-DC40-4777-8934-57C54BCE387F}" type="presParOf" srcId="{54455DB6-28D8-4571-8185-824E0047492F}" destId="{8957F486-9DB0-40A5-BF24-50E39FE9A598}" srcOrd="4" destOrd="0" presId="urn:microsoft.com/office/officeart/2005/8/layout/process4"/>
    <dgm:cxn modelId="{E65630F7-E179-4887-ACBD-0CBDB93D513B}" type="presParOf" srcId="{8957F486-9DB0-40A5-BF24-50E39FE9A598}" destId="{4CC6C9DA-79AB-4DA2-8DFA-23413BF96D7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4CD38-E1AD-41ED-9C0B-7340C6569C40}">
      <dsp:nvSpPr>
        <dsp:cNvPr id="0" name=""/>
        <dsp:cNvSpPr/>
      </dsp:nvSpPr>
      <dsp:spPr>
        <a:xfrm>
          <a:off x="0" y="54331"/>
          <a:ext cx="5000124" cy="128663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**Phishing** : Mails frauduleux pour voler des informations.</a:t>
          </a:r>
        </a:p>
      </dsp:txBody>
      <dsp:txXfrm>
        <a:off x="62808" y="117139"/>
        <a:ext cx="4874508" cy="1161018"/>
      </dsp:txXfrm>
    </dsp:sp>
    <dsp:sp modelId="{2EFD7B18-C5FD-4233-B2A9-AD6270BED1DE}">
      <dsp:nvSpPr>
        <dsp:cNvPr id="0" name=""/>
        <dsp:cNvSpPr/>
      </dsp:nvSpPr>
      <dsp:spPr>
        <a:xfrm>
          <a:off x="0" y="1407205"/>
          <a:ext cx="5000124" cy="1286634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Exemples : Spear phishing, vishing, clone phishing.</a:t>
          </a:r>
        </a:p>
      </dsp:txBody>
      <dsp:txXfrm>
        <a:off x="62808" y="1470013"/>
        <a:ext cx="4874508" cy="1161018"/>
      </dsp:txXfrm>
    </dsp:sp>
    <dsp:sp modelId="{7C00F96C-2E7A-462C-869E-58E65D837DB1}">
      <dsp:nvSpPr>
        <dsp:cNvPr id="0" name=""/>
        <dsp:cNvSpPr/>
      </dsp:nvSpPr>
      <dsp:spPr>
        <a:xfrm>
          <a:off x="0" y="2760080"/>
          <a:ext cx="5000124" cy="1286634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**Attaques DDoS** : Saturation des serveurs pour rendre un service indisponible.</a:t>
          </a:r>
        </a:p>
      </dsp:txBody>
      <dsp:txXfrm>
        <a:off x="62808" y="2822888"/>
        <a:ext cx="4874508" cy="1161018"/>
      </dsp:txXfrm>
    </dsp:sp>
    <dsp:sp modelId="{93FEBF9C-CAF6-4FDE-B512-0EBF69955897}">
      <dsp:nvSpPr>
        <dsp:cNvPr id="0" name=""/>
        <dsp:cNvSpPr/>
      </dsp:nvSpPr>
      <dsp:spPr>
        <a:xfrm>
          <a:off x="0" y="4112954"/>
          <a:ext cx="5000124" cy="128663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- Types : Flooding, amplification, réflexion.</a:t>
          </a:r>
        </a:p>
      </dsp:txBody>
      <dsp:txXfrm>
        <a:off x="62808" y="4175762"/>
        <a:ext cx="4874508" cy="1161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125A4-86AD-4E07-AAED-59C64E615AC9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F2FB69-EC9B-4F0B-B0FF-FF9DFCBC003F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1ABBC-35A3-4615-BA34-D82D7477BA79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**Systèmes de détection d’intrusions (IDS)** : Surveillance du trafic réseau.</a:t>
          </a:r>
        </a:p>
      </dsp:txBody>
      <dsp:txXfrm>
        <a:off x="1437631" y="531"/>
        <a:ext cx="6449068" cy="1244702"/>
      </dsp:txXfrm>
    </dsp:sp>
    <dsp:sp modelId="{D6DE1077-B327-4EAC-A155-94F9885A3DE7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2ED480-FD26-4BA9-B7E6-FAAAC6ABA55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7F7FFC-6400-4EAE-B583-A084C5EB142C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**Threat Intelligence** : Analyse et partage des menaces.</a:t>
          </a:r>
        </a:p>
      </dsp:txBody>
      <dsp:txXfrm>
        <a:off x="1437631" y="1556410"/>
        <a:ext cx="6449068" cy="1244702"/>
      </dsp:txXfrm>
    </dsp:sp>
    <dsp:sp modelId="{77F156E6-2D71-45BF-9DF2-D736547C5725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E3DF55-3729-4D60-9640-9471B6EEED0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BC5F4-EBE0-4F91-B5F0-7CAAB6705990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**Gestion des correctifs** : Mises à jour des systèmes.</a:t>
          </a:r>
        </a:p>
      </dsp:txBody>
      <dsp:txXfrm>
        <a:off x="1437631" y="3112289"/>
        <a:ext cx="64490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1BDF0-5B04-494D-BEEF-0ACFC8B95284}">
      <dsp:nvSpPr>
        <dsp:cNvPr id="0" name=""/>
        <dsp:cNvSpPr/>
      </dsp:nvSpPr>
      <dsp:spPr>
        <a:xfrm>
          <a:off x="0" y="4274295"/>
          <a:ext cx="4358346" cy="14029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Rester informé et sensibiliser les équipes pour renforcer la sécurité.</a:t>
          </a:r>
        </a:p>
      </dsp:txBody>
      <dsp:txXfrm>
        <a:off x="0" y="4274295"/>
        <a:ext cx="4358346" cy="1402919"/>
      </dsp:txXfrm>
    </dsp:sp>
    <dsp:sp modelId="{C121F02A-D025-4DE8-B3BD-30500BDD48F3}">
      <dsp:nvSpPr>
        <dsp:cNvPr id="0" name=""/>
        <dsp:cNvSpPr/>
      </dsp:nvSpPr>
      <dsp:spPr>
        <a:xfrm rot="10800000">
          <a:off x="0" y="2137649"/>
          <a:ext cx="4358346" cy="2157689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 suivi régulier et une adaptation continue sont nécessaires.</a:t>
          </a:r>
        </a:p>
      </dsp:txBody>
      <dsp:txXfrm rot="10800000">
        <a:off x="0" y="2137649"/>
        <a:ext cx="4358346" cy="1402002"/>
      </dsp:txXfrm>
    </dsp:sp>
    <dsp:sp modelId="{4CC6C9DA-79AB-4DA2-8DFA-23413BF96D7C}">
      <dsp:nvSpPr>
        <dsp:cNvPr id="0" name=""/>
        <dsp:cNvSpPr/>
      </dsp:nvSpPr>
      <dsp:spPr>
        <a:xfrm rot="10800000">
          <a:off x="0" y="1003"/>
          <a:ext cx="4358346" cy="2157689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 veille est essentielle pour anticiper les cybermenaces.</a:t>
          </a:r>
        </a:p>
      </dsp:txBody>
      <dsp:txXfrm rot="10800000">
        <a:off x="0" y="1003"/>
        <a:ext cx="4358346" cy="1402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-sti.fr/fiches-de-revision/les-reseaux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nd/3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photos/technologie-clavier-informatique-785742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qsels.com/fr/search?q=informatique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fr-FR" sz="3500"/>
              <a:t>Veille Technologique en Cybersécurité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fr-FR" sz="1700"/>
              <a:t>La veille technologique consiste à surveiller les évolutions dans un domaine pour anticiper les menaces et améliorer la sécurité.</a:t>
            </a:r>
          </a:p>
          <a:p>
            <a:endParaRPr lang="fr-FR" sz="1700"/>
          </a:p>
          <a:p>
            <a:r>
              <a:rPr lang="fr-FR" sz="1700"/>
              <a:t>Importance : Indispensable pour prévenir les cyberattaques et protéger les systèmes d’information.</a:t>
            </a:r>
          </a:p>
        </p:txBody>
      </p:sp>
      <p:pic>
        <p:nvPicPr>
          <p:cNvPr id="13" name="Image 12" descr="Une image contenant Appareils électroniques, mémoire flash, conception&#10;&#10;Le contenu généré par l’IA peut être incorrect.">
            <a:extLst>
              <a:ext uri="{FF2B5EF4-FFF2-40B4-BE49-F238E27FC236}">
                <a16:creationId xmlns:a16="http://schemas.microsoft.com/office/drawing/2014/main" id="{914F03D2-512E-8B46-E071-734A6B1EA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602" r="1434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879D275-8B77-59CE-60D3-DF4EE9095625}"/>
              </a:ext>
            </a:extLst>
          </p:cNvPr>
          <p:cNvSpPr txBox="1"/>
          <p:nvPr/>
        </p:nvSpPr>
        <p:spPr>
          <a:xfrm>
            <a:off x="6414075" y="6657946"/>
            <a:ext cx="273504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fr-FR" sz="700">
                <a:solidFill>
                  <a:srgbClr val="FFFFFF"/>
                </a:solidFill>
                <a:hlinkClick r:id="rId3" tooltip="http://blog-sti.fr/fiches-de-revision/les-reseaux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Cette photo</a:t>
            </a:r>
            <a:r>
              <a:rPr lang="fr-FR" sz="700">
                <a:solidFill>
                  <a:srgbClr val="FFFFFF"/>
                </a:solidFill>
              </a:rPr>
              <a:t> par Auteur inconnu est soumise à la licence </a:t>
            </a:r>
            <a:r>
              <a:rPr lang="fr-FR" sz="700">
                <a:solidFill>
                  <a:srgbClr val="FFFFFF"/>
                </a:solidFill>
                <a:hlinkClick r:id="rId4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fr-FR" sz="7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fr-FR" sz="3500"/>
              <a:t>Objectifs de la Veille</a:t>
            </a:r>
          </a:p>
        </p:txBody>
      </p:sp>
      <p:pic>
        <p:nvPicPr>
          <p:cNvPr id="5" name="Image 4" descr="Une image contenant Appareils électroniques, clavier, ordinateur, Appareil de saisie&#10;&#10;Le contenu généré par l’IA peut être incorrect.">
            <a:extLst>
              <a:ext uri="{FF2B5EF4-FFF2-40B4-BE49-F238E27FC236}">
                <a16:creationId xmlns:a16="http://schemas.microsoft.com/office/drawing/2014/main" id="{F7F81BB1-5B51-6DE3-1844-3DF5F4B82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8981" r="26518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fr-FR" sz="1700"/>
              <a:t>- Identifier les menaces : Phishing, ransomware, DDoS.</a:t>
            </a:r>
          </a:p>
          <a:p>
            <a:r>
              <a:rPr lang="fr-FR" sz="1700"/>
              <a:t>- Suivre les nouvelles vulnérabilités et techniques d'attaque.</a:t>
            </a:r>
          </a:p>
          <a:p>
            <a:r>
              <a:rPr lang="fr-FR" sz="1700"/>
              <a:t>- Respecter les réglementations en cybersécurité (RGPD, ISO 27001).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fr-FR" sz="3500">
                <a:solidFill>
                  <a:srgbClr val="FFFFFF"/>
                </a:solidFill>
              </a:rPr>
              <a:t>Types d’attaques cyber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3273E01-0A8E-82FB-EBDF-7AFD51274A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020219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fr-FR" sz="3500"/>
              <a:t>Méthodologie de la Veille</a:t>
            </a:r>
          </a:p>
        </p:txBody>
      </p:sp>
      <p:pic>
        <p:nvPicPr>
          <p:cNvPr id="5" name="Image 4" descr="Une image contenant habits, dessin humoristique, conception, illustration&#10;&#10;Le contenu généré par l’IA peut être incorrect.">
            <a:extLst>
              <a:ext uri="{FF2B5EF4-FFF2-40B4-BE49-F238E27FC236}">
                <a16:creationId xmlns:a16="http://schemas.microsoft.com/office/drawing/2014/main" id="{13D5C78F-63FC-D4EE-E080-F29A00B0B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9365" r="15969" b="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fr-FR" sz="1700"/>
              <a:t>- **Sources d’information** : CERT-FR, ANSSI, blogs spécialisés, forums.</a:t>
            </a:r>
          </a:p>
          <a:p>
            <a:r>
              <a:rPr lang="fr-FR" sz="1700"/>
              <a:t>- **Collecte** : Alertes Google, agrégateurs RSS, webinaires.</a:t>
            </a:r>
          </a:p>
          <a:p>
            <a:r>
              <a:rPr lang="fr-FR" sz="1700"/>
              <a:t>- **Analyse** : Identification des risques, évaluation des impacts.</a:t>
            </a:r>
          </a:p>
          <a:p>
            <a:r>
              <a:rPr lang="fr-FR" sz="1700"/>
              <a:t>- **Diffusion** : Rapports internes, formations, sensibilisation des employés.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Outils Recommandés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A44C79-AEFA-8B62-ACCB-FB7EFF355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854030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fr-FR" sz="36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EC84B2-580B-A521-4B7E-A6111ABA9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66619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265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Veille Technologique en Cybersécurité</vt:lpstr>
      <vt:lpstr>Objectifs de la Veille</vt:lpstr>
      <vt:lpstr>Types d’attaques cyber</vt:lpstr>
      <vt:lpstr>Méthodologie de la Veille</vt:lpstr>
      <vt:lpstr>Outils Recommandés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Dessanène SANHAN</cp:lastModifiedBy>
  <cp:revision>2</cp:revision>
  <dcterms:created xsi:type="dcterms:W3CDTF">2013-01-27T09:14:16Z</dcterms:created>
  <dcterms:modified xsi:type="dcterms:W3CDTF">2025-03-25T12:57:00Z</dcterms:modified>
  <cp:category/>
</cp:coreProperties>
</file>