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FE2B6-1849-4DE1-AF5A-4779E692382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F9B7C-4A37-4D29-8522-CDE70C919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gdfgdfggdgdfg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F9B7C-4A37-4D29-8522-CDE70C919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4DC72B-D4E9-4AD7-9D14-05250438714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288C1D7-6151-4BA1-834B-148ABA53C6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Santhosh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for </a:t>
            </a:r>
            <a:r>
              <a:rPr lang="en-US" dirty="0" err="1" smtClean="0"/>
              <a:t>Elearning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" name="ShockwaveFlash1" r:id="rId2" imgW="6857143" imgH="5144218"/>
        </mc:Choice>
        <mc:Fallback>
          <p:control name="ShockwaveFlash1" r:id="rId2" imgW="6857143" imgH="514421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52400"/>
                  <a:ext cx="6858000" cy="5143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0165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ydHsGIt_zG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Santhosh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Santhosh</dc:title>
  <dc:creator>DESSS</dc:creator>
  <cp:lastModifiedBy>DESSS</cp:lastModifiedBy>
  <cp:revision>1</cp:revision>
  <dcterms:created xsi:type="dcterms:W3CDTF">2014-10-29T07:44:02Z</dcterms:created>
  <dcterms:modified xsi:type="dcterms:W3CDTF">2014-10-29T07:46:39Z</dcterms:modified>
</cp:coreProperties>
</file>