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A65-135D-4367-A963-A7C2719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AF64-4390-458E-9281-8759FB86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2A17-DF07-444D-9B08-F85A9C75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766D-2491-4C68-BA7F-659AAE562310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872D-54F9-4505-85B3-ED72020A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4CCB-BB02-489A-81D4-988E77DB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3CB4-A42A-4FDB-8810-02401E91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DC4AD-47B9-4B4A-9146-DB5F0D0F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A266-63BF-41DD-B19E-DEF2C1A3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40C1-6A07-4F10-A9A2-BA32D08CC006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4BCF-F15E-413A-BE3B-AC61559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BFB5-6EFD-483F-BEE0-2C6790A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E00B4-9BB4-40F3-9600-2BD9E301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A2B63-97F0-4A3C-A514-6A21311E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B8DC-82EB-4DD1-A3D6-4037331B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B21B-7348-4916-9A8B-C07D8D001B81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160F-E8A3-42A0-862A-F684DB6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B34C-8FF5-41C6-90C0-06F835DC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D20D-B419-49F6-91EA-B2CAEBD7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5316-8B21-4B0A-926D-69804703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C6C8-8D85-437B-AAFF-F01241B8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453-F00B-4A86-89DF-2B6C3D14F90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88BF-3BF5-4D30-A626-65832DA0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1A62-B648-4C50-97F3-D45386B7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8851-EB72-4138-8D30-FBCB56FB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5E6C-362C-4468-9F75-749875F8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F162-A12A-4160-95E5-15C0266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FECF-B5B7-4C95-A16B-0DB8438A26F2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3A17-098B-4F36-8E98-108AAB6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2C96-E596-444D-9DF4-720F61F2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01B1-6B3D-4B85-96EF-6B4B4F9E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9D11-44C1-4CF9-BE4F-0ACF71927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F29E6-1729-435C-8F8E-E2E3A6A8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C195-B8CD-4B3D-A44F-7C8DB32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D196-03AA-47B8-88AD-C70689DE12F5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533A-2B1E-4F24-A2C8-31BAED21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ABEE-6CB5-4168-BF14-908CC9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61AA-19C6-4B8E-AAB8-48D7E3D5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6CBF-9DB5-4E66-AD91-440144A0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DEAB1-2C1D-4235-A8E0-B21772D8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D576A-3F65-4066-BCF5-0C9DE8675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4CE9-C14A-4933-A026-7B32A68AA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003D8-C743-4AA6-AEB8-24329938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02FC-FD85-420C-AE34-2A7077BEA75C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C8A5B-F8BC-4697-8F01-E36798D9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B4236-80CC-45D3-BC24-69FB54C9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220-D18D-4DB9-A4E4-ACC7FE38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D50C6-EEF6-4C60-B7E7-3DBDC4C0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8A28-93CC-4714-A6D3-42D6333DB2F8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7BF01-F6E3-450A-BACD-9B54C4D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2F5FB-E6E9-4F66-8C47-01F694A4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D26A2-8286-4D28-B61F-4AF468DC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77B4-818C-492E-9DFF-857E70492BF8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EF57C-215A-47CC-89EF-025E6413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0662B-21C9-44EC-A6DB-B5AD5AE4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C1C54B-350E-4F45-AB43-E1C8DEE83715}"/>
              </a:ext>
            </a:extLst>
          </p:cNvPr>
          <p:cNvCxnSpPr/>
          <p:nvPr userDrawn="1"/>
        </p:nvCxnSpPr>
        <p:spPr>
          <a:xfrm>
            <a:off x="838200" y="752475"/>
            <a:ext cx="965835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59CF-ECE8-43EE-A657-03E67ACD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8D38-CB48-4A3B-80D5-2F1E96B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7191-E883-442D-AA81-93F78F0E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85A2-9546-4794-A07B-9590B84F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DC-E02C-4596-912B-B9AA5AB401AD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0748-2D60-47F8-83CC-83AEFB1E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0414-F12F-44D9-8B73-C63E8DFC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6F2E-D87E-47B1-BE5C-FE3F0F1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F4779-B593-4429-8467-9C19B7191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1876A-0CFD-4549-9263-2075BF18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777E1-6FEF-4284-A20D-092B9F4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013-13C2-4842-9C0E-758BCB656CAB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B81-AC79-43B0-A9DE-4F836B65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6A3B2-DCF4-4017-A231-62E2AB3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7BB15-C136-49E9-8562-44BE912E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0E86-E2FE-4C20-96D4-721603B7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3213-DD62-4F16-A825-56D630B4E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85B1-04DA-4962-A35F-5BFCFB2D0615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B1D0-9759-4892-88D4-DBC4D0F9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AB91-E9E4-4E92-83A4-418E1AAA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573CD5-700E-4B45-A973-9EE4D909A667}"/>
              </a:ext>
            </a:extLst>
          </p:cNvPr>
          <p:cNvSpPr txBox="1"/>
          <p:nvPr/>
        </p:nvSpPr>
        <p:spPr>
          <a:xfrm>
            <a:off x="779009" y="186116"/>
            <a:ext cx="953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 Stocks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172D30-3723-4677-899B-37589DA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9AB91-E9E4-4E92-83A4-418E1AAAF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02025-CA32-4A08-BD4C-10D7D7C0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" y="1151213"/>
            <a:ext cx="11841581" cy="44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573CD5-700E-4B45-A973-9EE4D909A667}"/>
              </a:ext>
            </a:extLst>
          </p:cNvPr>
          <p:cNvSpPr txBox="1"/>
          <p:nvPr/>
        </p:nvSpPr>
        <p:spPr>
          <a:xfrm>
            <a:off x="779009" y="186116"/>
            <a:ext cx="953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2015 Stocks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172D30-3723-4677-899B-37589DA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9AB91-E9E4-4E92-83A4-418E1AAAF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BCE10-9869-4694-8A6C-9A20E5DF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" y="1179069"/>
            <a:ext cx="11912716" cy="43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573CD5-700E-4B45-A973-9EE4D909A667}"/>
              </a:ext>
            </a:extLst>
          </p:cNvPr>
          <p:cNvSpPr txBox="1"/>
          <p:nvPr/>
        </p:nvSpPr>
        <p:spPr>
          <a:xfrm>
            <a:off x="779009" y="186116"/>
            <a:ext cx="953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2014 Stocks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172D30-3723-4677-899B-37589DA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9AB91-E9E4-4E92-83A4-418E1AAAF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E16DD-0849-4BC6-B53E-0FDEF513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1191491"/>
            <a:ext cx="12002814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9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Desthy Matouba</dc:creator>
  <cp:lastModifiedBy>Desthy Matouba</cp:lastModifiedBy>
  <cp:revision>1</cp:revision>
  <dcterms:created xsi:type="dcterms:W3CDTF">2019-02-05T21:44:30Z</dcterms:created>
  <dcterms:modified xsi:type="dcterms:W3CDTF">2019-02-05T21:49:51Z</dcterms:modified>
</cp:coreProperties>
</file>