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1"/>
  </p:notesMasterIdLst>
  <p:sldIdLst>
    <p:sldId id="256" r:id="rId2"/>
    <p:sldId id="260" r:id="rId3"/>
    <p:sldId id="312" r:id="rId4"/>
    <p:sldId id="292" r:id="rId5"/>
    <p:sldId id="259" r:id="rId6"/>
    <p:sldId id="262" r:id="rId7"/>
    <p:sldId id="267" r:id="rId8"/>
    <p:sldId id="268" r:id="rId9"/>
    <p:sldId id="290" r:id="rId10"/>
  </p:sldIdLst>
  <p:sldSz cx="9144000" cy="5143500" type="screen16x9"/>
  <p:notesSz cx="6858000" cy="9144000"/>
  <p:embeddedFontLst>
    <p:embeddedFont>
      <p:font typeface="Barlow" panose="00000500000000000000" pitchFamily="2" charset="0"/>
      <p:regular r:id="rId12"/>
      <p:bold r:id="rId13"/>
      <p:italic r:id="rId14"/>
      <p:boldItalic r:id="rId15"/>
    </p:embeddedFont>
    <p:embeddedFont>
      <p:font typeface="Nunito Light" pitchFamily="2" charset="0"/>
      <p:regular r:id="rId16"/>
      <p:italic r:id="rId17"/>
    </p:embeddedFont>
    <p:embeddedFont>
      <p:font typeface="Open Sans" panose="020B0606030504020204" pitchFamily="34" charset="0"/>
      <p:regular r:id="rId18"/>
      <p:bold r:id="rId19"/>
      <p:italic r:id="rId20"/>
      <p:boldItalic r:id="rId21"/>
    </p:embeddedFont>
    <p:embeddedFont>
      <p:font typeface="Poppins" panose="00000500000000000000" pitchFamily="2" charset="0"/>
      <p:regular r:id="rId22"/>
      <p:bold r:id="rId23"/>
      <p:italic r:id="rId24"/>
      <p:boldItalic r:id="rId25"/>
    </p:embeddedFont>
    <p:embeddedFont>
      <p:font typeface="Poppins Black" panose="00000A00000000000000" pitchFamily="2" charset="0"/>
      <p:bold r:id="rId26"/>
      <p:boldItalic r:id="rId27"/>
    </p:embeddedFont>
    <p:embeddedFont>
      <p:font typeface="Raleway" pitchFamily="2" charset="0"/>
      <p:regular r:id="rId28"/>
      <p:bold r:id="rId29"/>
      <p:italic r:id="rId30"/>
      <p:boldItalic r:id="rId31"/>
    </p:embeddedFont>
    <p:embeddedFont>
      <p:font typeface="Source Sans Pro" panose="020B050303040302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1D2251F-EB88-45AB-87E3-790EA7AEE5B8}">
  <a:tblStyle styleId="{A1D2251F-EB88-45AB-87E3-790EA7AEE5B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FBE3608-CED2-4856-A1F7-A5436C924C3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47" d="100"/>
          <a:sy n="47" d="100"/>
        </p:scale>
        <p:origin x="1840" y="5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9" Type="http://schemas.openxmlformats.org/officeDocument/2006/relationships/tableStyles" Target="tableStyles.xml"/><Relationship Id="rId21" Type="http://schemas.openxmlformats.org/officeDocument/2006/relationships/font" Target="fonts/font10.fntdata"/><Relationship Id="rId34" Type="http://schemas.openxmlformats.org/officeDocument/2006/relationships/font" Target="fonts/font23.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font" Target="fonts/font2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font" Target="fonts/font2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font" Target="fonts/font2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4966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2"/>
        <p:cNvGrpSpPr/>
        <p:nvPr/>
      </p:nvGrpSpPr>
      <p:grpSpPr>
        <a:xfrm>
          <a:off x="0" y="0"/>
          <a:ext cx="0" cy="0"/>
          <a:chOff x="0" y="0"/>
          <a:chExt cx="0" cy="0"/>
        </a:xfrm>
      </p:grpSpPr>
      <p:sp>
        <p:nvSpPr>
          <p:cNvPr id="2053" name="Google Shape;2053;gd44c0c1fc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4" name="Google Shape;2054;gd44c0c1f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7" name="Google Shape;877;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6" name="Google Shape;1096;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p:cNvGrpSpPr/>
        <p:nvPr/>
      </p:nvGrpSpPr>
      <p:grpSpPr>
        <a:xfrm>
          <a:off x="0" y="0"/>
          <a:ext cx="0" cy="0"/>
          <a:chOff x="0" y="0"/>
          <a:chExt cx="0" cy="0"/>
        </a:xfrm>
      </p:grpSpPr>
      <p:sp>
        <p:nvSpPr>
          <p:cNvPr id="1100" name="Google Shape;1100;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1" name="Google Shape;1101;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5"/>
        <p:cNvGrpSpPr/>
        <p:nvPr/>
      </p:nvGrpSpPr>
      <p:grpSpPr>
        <a:xfrm>
          <a:off x="0" y="0"/>
          <a:ext cx="0" cy="0"/>
          <a:chOff x="0" y="0"/>
          <a:chExt cx="0" cy="0"/>
        </a:xfrm>
      </p:grpSpPr>
      <p:sp>
        <p:nvSpPr>
          <p:cNvPr id="1776" name="Google Shape;1776;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7" name="Google Shape;1777;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6782" y="-1232671"/>
            <a:ext cx="9807905" cy="7974474"/>
            <a:chOff x="-6782" y="-1232671"/>
            <a:chExt cx="9807905" cy="7974474"/>
          </a:xfrm>
        </p:grpSpPr>
        <p:sp>
          <p:nvSpPr>
            <p:cNvPr id="10" name="Google Shape;10;p2"/>
            <p:cNvSpPr/>
            <p:nvPr/>
          </p:nvSpPr>
          <p:spPr>
            <a:xfrm rot="-5400000">
              <a:off x="7120124" y="4060803"/>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 y="4104678"/>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6782" y="-1232671"/>
              <a:ext cx="9150782"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3;p2"/>
          <p:cNvGrpSpPr/>
          <p:nvPr/>
        </p:nvGrpSpPr>
        <p:grpSpPr>
          <a:xfrm>
            <a:off x="-885529" y="302485"/>
            <a:ext cx="10998540" cy="4878740"/>
            <a:chOff x="-885529" y="302485"/>
            <a:chExt cx="10998540" cy="4878740"/>
          </a:xfrm>
        </p:grpSpPr>
        <p:sp>
          <p:nvSpPr>
            <p:cNvPr id="14" name="Google Shape;14;p2"/>
            <p:cNvSpPr/>
            <p:nvPr/>
          </p:nvSpPr>
          <p:spPr>
            <a:xfrm>
              <a:off x="2581296" y="4914218"/>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7266974" y="4937849"/>
              <a:ext cx="1205478" cy="219752"/>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93550" y="4455724"/>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0800000" flipH="1">
              <a:off x="8291042" y="569492"/>
              <a:ext cx="1821969" cy="184293"/>
            </a:xfrm>
            <a:custGeom>
              <a:avLst/>
              <a:gdLst/>
              <a:ahLst/>
              <a:cxnLst/>
              <a:rect l="l" t="t" r="r" b="b"/>
              <a:pathLst>
                <a:path w="28680" h="2901" extrusionOk="0">
                  <a:moveTo>
                    <a:pt x="28679" y="1"/>
                  </a:moveTo>
                  <a:lnTo>
                    <a:pt x="2737" y="162"/>
                  </a:lnTo>
                  <a:lnTo>
                    <a:pt x="1" y="2900"/>
                  </a:lnTo>
                  <a:lnTo>
                    <a:pt x="28679" y="2751"/>
                  </a:lnTo>
                  <a:lnTo>
                    <a:pt x="286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885529" y="302485"/>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689412" y="-2417039"/>
            <a:ext cx="11168660" cy="9105554"/>
            <a:chOff x="-689412" y="-2417039"/>
            <a:chExt cx="11168660" cy="9105554"/>
          </a:xfrm>
        </p:grpSpPr>
        <p:grpSp>
          <p:nvGrpSpPr>
            <p:cNvPr id="20" name="Google Shape;20;p2"/>
            <p:cNvGrpSpPr/>
            <p:nvPr/>
          </p:nvGrpSpPr>
          <p:grpSpPr>
            <a:xfrm>
              <a:off x="6699625" y="4455725"/>
              <a:ext cx="3779622" cy="1782883"/>
              <a:chOff x="5782225" y="4455725"/>
              <a:chExt cx="3779622" cy="1782883"/>
            </a:xfrm>
          </p:grpSpPr>
          <p:sp>
            <p:nvSpPr>
              <p:cNvPr id="21" name="Google Shape;21;p2"/>
              <p:cNvSpPr/>
              <p:nvPr/>
            </p:nvSpPr>
            <p:spPr>
              <a:xfrm>
                <a:off x="6756575" y="445572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782225" y="470120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48925" y="4604000"/>
              <a:ext cx="5424616" cy="2084515"/>
              <a:chOff x="0" y="4604000"/>
              <a:chExt cx="5424616" cy="2084515"/>
            </a:xfrm>
          </p:grpSpPr>
          <p:sp>
            <p:nvSpPr>
              <p:cNvPr id="24" name="Google Shape;24;p2"/>
              <p:cNvSpPr/>
              <p:nvPr/>
            </p:nvSpPr>
            <p:spPr>
              <a:xfrm>
                <a:off x="0" y="4604000"/>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929600" y="4604000"/>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2"/>
            <p:cNvSpPr/>
            <p:nvPr/>
          </p:nvSpPr>
          <p:spPr>
            <a:xfrm rot="10800000">
              <a:off x="-689412" y="-117347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10800000">
              <a:off x="4880516" y="-2417039"/>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txBox="1">
            <a:spLocks noGrp="1"/>
          </p:cNvSpPr>
          <p:nvPr>
            <p:ph type="ctrTitle"/>
          </p:nvPr>
        </p:nvSpPr>
        <p:spPr>
          <a:xfrm>
            <a:off x="1394250" y="1432275"/>
            <a:ext cx="6355500" cy="1610100"/>
          </a:xfrm>
          <a:prstGeom prst="rect">
            <a:avLst/>
          </a:prstGeom>
          <a:noFill/>
        </p:spPr>
        <p:txBody>
          <a:bodyPr spcFirstLastPara="1" wrap="square" lIns="91425" tIns="91425" rIns="91425" bIns="91425" anchor="b" anchorCtr="0">
            <a:noAutofit/>
          </a:bodyPr>
          <a:lstStyle>
            <a:lvl1pPr lvl="0" algn="ctr">
              <a:spcBef>
                <a:spcPts val="0"/>
              </a:spcBef>
              <a:spcAft>
                <a:spcPts val="0"/>
              </a:spcAft>
              <a:buSzPts val="4300"/>
              <a:buNone/>
              <a:defRPr sz="4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9" name="Google Shape;29;p2"/>
          <p:cNvSpPr txBox="1">
            <a:spLocks noGrp="1"/>
          </p:cNvSpPr>
          <p:nvPr>
            <p:ph type="subTitle" idx="1"/>
          </p:nvPr>
        </p:nvSpPr>
        <p:spPr>
          <a:xfrm>
            <a:off x="1394250" y="3058425"/>
            <a:ext cx="6355500" cy="387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300"/>
              <a:buNone/>
              <a:defRPr sz="15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10"/>
        <p:cNvGrpSpPr/>
        <p:nvPr/>
      </p:nvGrpSpPr>
      <p:grpSpPr>
        <a:xfrm>
          <a:off x="0" y="0"/>
          <a:ext cx="0" cy="0"/>
          <a:chOff x="0" y="0"/>
          <a:chExt cx="0" cy="0"/>
        </a:xfrm>
      </p:grpSpPr>
      <p:grpSp>
        <p:nvGrpSpPr>
          <p:cNvPr id="711" name="Google Shape;711;p31"/>
          <p:cNvGrpSpPr/>
          <p:nvPr/>
        </p:nvGrpSpPr>
        <p:grpSpPr>
          <a:xfrm rot="10800000">
            <a:off x="-1889528" y="158865"/>
            <a:ext cx="3010303" cy="380635"/>
            <a:chOff x="5446772" y="1743190"/>
            <a:chExt cx="3010303" cy="380635"/>
          </a:xfrm>
        </p:grpSpPr>
        <p:grpSp>
          <p:nvGrpSpPr>
            <p:cNvPr id="712" name="Google Shape;712;p31"/>
            <p:cNvGrpSpPr/>
            <p:nvPr/>
          </p:nvGrpSpPr>
          <p:grpSpPr>
            <a:xfrm flipH="1">
              <a:off x="5898325" y="1865405"/>
              <a:ext cx="1567047" cy="45661"/>
              <a:chOff x="1754675" y="2661275"/>
              <a:chExt cx="1945675" cy="56700"/>
            </a:xfrm>
          </p:grpSpPr>
          <p:cxnSp>
            <p:nvCxnSpPr>
              <p:cNvPr id="713" name="Google Shape;713;p31"/>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714" name="Google Shape;714;p31"/>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31"/>
            <p:cNvGrpSpPr/>
            <p:nvPr/>
          </p:nvGrpSpPr>
          <p:grpSpPr>
            <a:xfrm flipH="1">
              <a:off x="5477439" y="1987637"/>
              <a:ext cx="1561280" cy="136187"/>
              <a:chOff x="1754675" y="2824000"/>
              <a:chExt cx="4728285" cy="412439"/>
            </a:xfrm>
          </p:grpSpPr>
          <p:sp>
            <p:nvSpPr>
              <p:cNvPr id="716" name="Google Shape;716;p31"/>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717" name="Google Shape;717;p31"/>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31"/>
            <p:cNvGrpSpPr/>
            <p:nvPr/>
          </p:nvGrpSpPr>
          <p:grpSpPr>
            <a:xfrm flipH="1">
              <a:off x="5446772" y="1743190"/>
              <a:ext cx="3010303" cy="45661"/>
              <a:chOff x="1766900" y="2869225"/>
              <a:chExt cx="3737650" cy="56700"/>
            </a:xfrm>
          </p:grpSpPr>
          <p:cxnSp>
            <p:nvCxnSpPr>
              <p:cNvPr id="719" name="Google Shape;719;p31"/>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720" name="Google Shape;720;p31"/>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1" name="Google Shape;721;p31"/>
          <p:cNvGrpSpPr/>
          <p:nvPr/>
        </p:nvGrpSpPr>
        <p:grpSpPr>
          <a:xfrm flipH="1">
            <a:off x="1347409" y="-265593"/>
            <a:ext cx="9294978" cy="6913322"/>
            <a:chOff x="-201828" y="-265593"/>
            <a:chExt cx="9294978" cy="6913322"/>
          </a:xfrm>
        </p:grpSpPr>
        <p:sp>
          <p:nvSpPr>
            <p:cNvPr id="722" name="Google Shape;722;p31"/>
            <p:cNvSpPr/>
            <p:nvPr/>
          </p:nvSpPr>
          <p:spPr>
            <a:xfrm>
              <a:off x="-201828" y="4736333"/>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rot="10800000" flipH="1">
              <a:off x="1175807" y="-265593"/>
              <a:ext cx="1539180" cy="805095"/>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4" name="Google Shape;724;p31"/>
          <p:cNvSpPr/>
          <p:nvPr/>
        </p:nvSpPr>
        <p:spPr>
          <a:xfrm rot="10800000">
            <a:off x="794659" y="4876484"/>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1"/>
          <p:cNvSpPr/>
          <p:nvPr/>
        </p:nvSpPr>
        <p:spPr>
          <a:xfrm flipH="1">
            <a:off x="-561113" y="423005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26"/>
        <p:cNvGrpSpPr/>
        <p:nvPr/>
      </p:nvGrpSpPr>
      <p:grpSpPr>
        <a:xfrm>
          <a:off x="0" y="0"/>
          <a:ext cx="0" cy="0"/>
          <a:chOff x="0" y="0"/>
          <a:chExt cx="0" cy="0"/>
        </a:xfrm>
      </p:grpSpPr>
      <p:grpSp>
        <p:nvGrpSpPr>
          <p:cNvPr id="727" name="Google Shape;727;p32"/>
          <p:cNvGrpSpPr/>
          <p:nvPr/>
        </p:nvGrpSpPr>
        <p:grpSpPr>
          <a:xfrm flipH="1">
            <a:off x="-2028096" y="-1770656"/>
            <a:ext cx="4007050" cy="2363739"/>
            <a:chOff x="6549401" y="-1824231"/>
            <a:chExt cx="4007050" cy="2363739"/>
          </a:xfrm>
        </p:grpSpPr>
        <p:sp>
          <p:nvSpPr>
            <p:cNvPr id="728" name="Google Shape;728;p32"/>
            <p:cNvSpPr/>
            <p:nvPr/>
          </p:nvSpPr>
          <p:spPr>
            <a:xfrm>
              <a:off x="7695191" y="307513"/>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2"/>
            <p:cNvSpPr/>
            <p:nvPr/>
          </p:nvSpPr>
          <p:spPr>
            <a:xfrm rot="10800000">
              <a:off x="6549401" y="-1824231"/>
              <a:ext cx="4007050" cy="2363728"/>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2"/>
          <p:cNvGrpSpPr/>
          <p:nvPr/>
        </p:nvGrpSpPr>
        <p:grpSpPr>
          <a:xfrm flipH="1">
            <a:off x="7391104" y="241540"/>
            <a:ext cx="3296400" cy="703085"/>
            <a:chOff x="-12" y="3628590"/>
            <a:chExt cx="3296400" cy="703085"/>
          </a:xfrm>
        </p:grpSpPr>
        <p:grpSp>
          <p:nvGrpSpPr>
            <p:cNvPr id="731" name="Google Shape;731;p32"/>
            <p:cNvGrpSpPr/>
            <p:nvPr/>
          </p:nvGrpSpPr>
          <p:grpSpPr>
            <a:xfrm>
              <a:off x="854867" y="3996692"/>
              <a:ext cx="1567047" cy="45661"/>
              <a:chOff x="1754675" y="2661275"/>
              <a:chExt cx="1945675" cy="56700"/>
            </a:xfrm>
          </p:grpSpPr>
          <p:cxnSp>
            <p:nvCxnSpPr>
              <p:cNvPr id="732" name="Google Shape;732;p32"/>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733" name="Google Shape;733;p32"/>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32"/>
            <p:cNvGrpSpPr/>
            <p:nvPr/>
          </p:nvGrpSpPr>
          <p:grpSpPr>
            <a:xfrm>
              <a:off x="518420" y="4195487"/>
              <a:ext cx="1561280" cy="136187"/>
              <a:chOff x="1754675" y="2824000"/>
              <a:chExt cx="4728285" cy="412439"/>
            </a:xfrm>
          </p:grpSpPr>
          <p:sp>
            <p:nvSpPr>
              <p:cNvPr id="735" name="Google Shape;735;p32"/>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736" name="Google Shape;736;p32"/>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7" name="Google Shape;737;p32"/>
            <p:cNvGrpSpPr/>
            <p:nvPr/>
          </p:nvGrpSpPr>
          <p:grpSpPr>
            <a:xfrm>
              <a:off x="226304" y="3764887"/>
              <a:ext cx="3070084" cy="102364"/>
              <a:chOff x="1779150" y="2604263"/>
              <a:chExt cx="3811875" cy="127113"/>
            </a:xfrm>
          </p:grpSpPr>
          <p:sp>
            <p:nvSpPr>
              <p:cNvPr id="738" name="Google Shape;738;p32"/>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739" name="Google Shape;739;p32"/>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32"/>
            <p:cNvGrpSpPr/>
            <p:nvPr/>
          </p:nvGrpSpPr>
          <p:grpSpPr>
            <a:xfrm>
              <a:off x="-12" y="3628590"/>
              <a:ext cx="3010303" cy="45661"/>
              <a:chOff x="1766900" y="2869225"/>
              <a:chExt cx="3737650" cy="56700"/>
            </a:xfrm>
          </p:grpSpPr>
          <p:cxnSp>
            <p:nvCxnSpPr>
              <p:cNvPr id="741" name="Google Shape;741;p32"/>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742" name="Google Shape;742;p32"/>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3" name="Google Shape;743;p32"/>
          <p:cNvGrpSpPr/>
          <p:nvPr/>
        </p:nvGrpSpPr>
        <p:grpSpPr>
          <a:xfrm flipH="1">
            <a:off x="-1341650" y="-685669"/>
            <a:ext cx="10751988" cy="7671703"/>
            <a:chOff x="-881984" y="-739244"/>
            <a:chExt cx="10751988" cy="7671703"/>
          </a:xfrm>
        </p:grpSpPr>
        <p:sp>
          <p:nvSpPr>
            <p:cNvPr id="744" name="Google Shape;744;p32"/>
            <p:cNvSpPr/>
            <p:nvPr/>
          </p:nvSpPr>
          <p:spPr>
            <a:xfrm flipH="1">
              <a:off x="5675437" y="4457952"/>
              <a:ext cx="4194567" cy="247450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2"/>
            <p:cNvSpPr/>
            <p:nvPr/>
          </p:nvSpPr>
          <p:spPr>
            <a:xfrm rot="10800000" flipH="1">
              <a:off x="-881984" y="-739244"/>
              <a:ext cx="1959133" cy="1024867"/>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6" name="Google Shape;746;p32"/>
          <p:cNvSpPr/>
          <p:nvPr/>
        </p:nvSpPr>
        <p:spPr>
          <a:xfrm flipH="1">
            <a:off x="-417877" y="511088"/>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2"/>
          <p:cNvSpPr/>
          <p:nvPr/>
        </p:nvSpPr>
        <p:spPr>
          <a:xfrm rot="10800000" flipH="1">
            <a:off x="-621671" y="-1770656"/>
            <a:ext cx="4007050" cy="2363728"/>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grpSp>
        <p:nvGrpSpPr>
          <p:cNvPr id="31" name="Google Shape;31;p3"/>
          <p:cNvGrpSpPr/>
          <p:nvPr/>
        </p:nvGrpSpPr>
        <p:grpSpPr>
          <a:xfrm>
            <a:off x="-642935" y="-1483293"/>
            <a:ext cx="10417533" cy="7928897"/>
            <a:chOff x="-642935" y="-1483293"/>
            <a:chExt cx="10417533" cy="7928897"/>
          </a:xfrm>
        </p:grpSpPr>
        <p:sp>
          <p:nvSpPr>
            <p:cNvPr id="32" name="Google Shape;32;p3"/>
            <p:cNvSpPr/>
            <p:nvPr/>
          </p:nvSpPr>
          <p:spPr>
            <a:xfrm rot="10800000">
              <a:off x="-642935" y="-1483293"/>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6254199" y="4604003"/>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3"/>
          <p:cNvGrpSpPr/>
          <p:nvPr/>
        </p:nvGrpSpPr>
        <p:grpSpPr>
          <a:xfrm>
            <a:off x="-732996" y="7"/>
            <a:ext cx="7266640" cy="5159850"/>
            <a:chOff x="-732996" y="7"/>
            <a:chExt cx="7266640" cy="5159850"/>
          </a:xfrm>
        </p:grpSpPr>
        <p:sp>
          <p:nvSpPr>
            <p:cNvPr id="35" name="Google Shape;35;p3"/>
            <p:cNvSpPr/>
            <p:nvPr/>
          </p:nvSpPr>
          <p:spPr>
            <a:xfrm rot="10800000">
              <a:off x="4161656" y="4976326"/>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10800000">
              <a:off x="5115392" y="7"/>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732996" y="4324988"/>
              <a:ext cx="1821969" cy="184293"/>
            </a:xfrm>
            <a:custGeom>
              <a:avLst/>
              <a:gdLst/>
              <a:ahLst/>
              <a:cxnLst/>
              <a:rect l="l" t="t" r="r" b="b"/>
              <a:pathLst>
                <a:path w="28680" h="2901" extrusionOk="0">
                  <a:moveTo>
                    <a:pt x="28679" y="1"/>
                  </a:moveTo>
                  <a:lnTo>
                    <a:pt x="2737" y="162"/>
                  </a:lnTo>
                  <a:lnTo>
                    <a:pt x="1" y="2900"/>
                  </a:lnTo>
                  <a:lnTo>
                    <a:pt x="28679" y="2751"/>
                  </a:lnTo>
                  <a:lnTo>
                    <a:pt x="286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3"/>
          <p:cNvSpPr txBox="1">
            <a:spLocks noGrp="1"/>
          </p:cNvSpPr>
          <p:nvPr>
            <p:ph type="title"/>
          </p:nvPr>
        </p:nvSpPr>
        <p:spPr>
          <a:xfrm>
            <a:off x="2085025" y="1564950"/>
            <a:ext cx="4158300" cy="1511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9" name="Google Shape;39;p3"/>
          <p:cNvSpPr txBox="1">
            <a:spLocks noGrp="1"/>
          </p:cNvSpPr>
          <p:nvPr>
            <p:ph type="title" idx="2" hasCustomPrompt="1"/>
          </p:nvPr>
        </p:nvSpPr>
        <p:spPr>
          <a:xfrm>
            <a:off x="1050075" y="1564950"/>
            <a:ext cx="969000" cy="1511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Font typeface="Poppins"/>
              <a:buNone/>
              <a:defRPr sz="4100">
                <a:latin typeface="Poppins"/>
                <a:ea typeface="Poppins"/>
                <a:cs typeface="Poppins"/>
                <a:sym typeface="Poppins"/>
              </a:defRPr>
            </a:lvl1pPr>
            <a:lvl2pPr lvl="1"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2pPr>
            <a:lvl3pPr lvl="2"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3pPr>
            <a:lvl4pPr lvl="3"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4pPr>
            <a:lvl5pPr lvl="4"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5pPr>
            <a:lvl6pPr lvl="5"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6pPr>
            <a:lvl7pPr lvl="6"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7pPr>
            <a:lvl8pPr lvl="7"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8pPr>
            <a:lvl9pPr lvl="8"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9pPr>
          </a:lstStyle>
          <a:p>
            <a:r>
              <a:t>xx%</a:t>
            </a:r>
          </a:p>
        </p:txBody>
      </p:sp>
      <p:grpSp>
        <p:nvGrpSpPr>
          <p:cNvPr id="40" name="Google Shape;40;p3"/>
          <p:cNvGrpSpPr/>
          <p:nvPr/>
        </p:nvGrpSpPr>
        <p:grpSpPr>
          <a:xfrm>
            <a:off x="-10" y="-2237114"/>
            <a:ext cx="9822707" cy="9720614"/>
            <a:chOff x="-10" y="-2237114"/>
            <a:chExt cx="9822707" cy="9720614"/>
          </a:xfrm>
        </p:grpSpPr>
        <p:sp>
          <p:nvSpPr>
            <p:cNvPr id="41" name="Google Shape;41;p3"/>
            <p:cNvSpPr/>
            <p:nvPr/>
          </p:nvSpPr>
          <p:spPr>
            <a:xfrm rot="10800000">
              <a:off x="4707290" y="-2237114"/>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10" y="446596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flipH="1">
            <a:off x="-1344315" y="539496"/>
            <a:ext cx="3074607" cy="453954"/>
            <a:chOff x="5478797" y="847321"/>
            <a:chExt cx="3074607" cy="453954"/>
          </a:xfrm>
        </p:grpSpPr>
        <p:grpSp>
          <p:nvGrpSpPr>
            <p:cNvPr id="44" name="Google Shape;44;p3"/>
            <p:cNvGrpSpPr/>
            <p:nvPr/>
          </p:nvGrpSpPr>
          <p:grpSpPr>
            <a:xfrm flipH="1">
              <a:off x="5675409" y="922405"/>
              <a:ext cx="2877996" cy="223763"/>
              <a:chOff x="1687059" y="2012316"/>
              <a:chExt cx="3573375" cy="277863"/>
            </a:xfrm>
          </p:grpSpPr>
          <p:sp>
            <p:nvSpPr>
              <p:cNvPr id="45" name="Google Shape;45;p3"/>
              <p:cNvSpPr/>
              <p:nvPr/>
            </p:nvSpPr>
            <p:spPr>
              <a:xfrm>
                <a:off x="1687059" y="2012316"/>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46" name="Google Shape;46;p3"/>
              <p:cNvSpPr/>
              <p:nvPr/>
            </p:nvSpPr>
            <p:spPr>
              <a:xfrm>
                <a:off x="5203734" y="2233479"/>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7;p3"/>
            <p:cNvGrpSpPr/>
            <p:nvPr/>
          </p:nvGrpSpPr>
          <p:grpSpPr>
            <a:xfrm flipH="1">
              <a:off x="5478797" y="1255615"/>
              <a:ext cx="3010303" cy="45661"/>
              <a:chOff x="1766900" y="2869225"/>
              <a:chExt cx="3737650" cy="56700"/>
            </a:xfrm>
          </p:grpSpPr>
          <p:cxnSp>
            <p:nvCxnSpPr>
              <p:cNvPr id="48" name="Google Shape;48;p3"/>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49" name="Google Shape;49;p3"/>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3"/>
            <p:cNvGrpSpPr/>
            <p:nvPr/>
          </p:nvGrpSpPr>
          <p:grpSpPr>
            <a:xfrm flipH="1">
              <a:off x="6072799" y="847321"/>
              <a:ext cx="2430997" cy="185534"/>
              <a:chOff x="1748547" y="1392116"/>
              <a:chExt cx="5911958" cy="451312"/>
            </a:xfrm>
          </p:grpSpPr>
          <p:sp>
            <p:nvSpPr>
              <p:cNvPr id="51" name="Google Shape;51;p3"/>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2"/>
        <p:cNvGrpSpPr/>
        <p:nvPr/>
      </p:nvGrpSpPr>
      <p:grpSpPr>
        <a:xfrm>
          <a:off x="0" y="0"/>
          <a:ext cx="0" cy="0"/>
          <a:chOff x="0" y="0"/>
          <a:chExt cx="0" cy="0"/>
        </a:xfrm>
      </p:grpSpPr>
      <p:sp>
        <p:nvSpPr>
          <p:cNvPr id="113" name="Google Shape;113;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4" name="Google Shape;114;p7"/>
          <p:cNvSpPr txBox="1">
            <a:spLocks noGrp="1"/>
          </p:cNvSpPr>
          <p:nvPr>
            <p:ph type="subTitle" idx="1"/>
          </p:nvPr>
        </p:nvSpPr>
        <p:spPr>
          <a:xfrm>
            <a:off x="1039274" y="1747188"/>
            <a:ext cx="3057000" cy="2298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115" name="Google Shape;115;p7"/>
          <p:cNvSpPr>
            <a:spLocks noGrp="1"/>
          </p:cNvSpPr>
          <p:nvPr>
            <p:ph type="pic" idx="2"/>
          </p:nvPr>
        </p:nvSpPr>
        <p:spPr>
          <a:xfrm>
            <a:off x="4393774" y="1379588"/>
            <a:ext cx="3903300" cy="3033600"/>
          </a:xfrm>
          <a:prstGeom prst="rect">
            <a:avLst/>
          </a:prstGeom>
          <a:noFill/>
          <a:ln>
            <a:noFill/>
          </a:ln>
        </p:spPr>
      </p:sp>
      <p:sp>
        <p:nvSpPr>
          <p:cNvPr id="116" name="Google Shape;116;p7"/>
          <p:cNvSpPr/>
          <p:nvPr/>
        </p:nvSpPr>
        <p:spPr>
          <a:xfrm>
            <a:off x="-1098862" y="460401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rot="10800000" flipH="1">
            <a:off x="-1594613" y="-603810"/>
            <a:ext cx="3247250" cy="169871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 name="Google Shape;118;p7"/>
          <p:cNvGrpSpPr/>
          <p:nvPr/>
        </p:nvGrpSpPr>
        <p:grpSpPr>
          <a:xfrm>
            <a:off x="645846" y="7"/>
            <a:ext cx="7230373" cy="5143500"/>
            <a:chOff x="645846" y="7"/>
            <a:chExt cx="7230373" cy="5143500"/>
          </a:xfrm>
        </p:grpSpPr>
        <p:sp>
          <p:nvSpPr>
            <p:cNvPr id="119" name="Google Shape;119;p7"/>
            <p:cNvSpPr/>
            <p:nvPr/>
          </p:nvSpPr>
          <p:spPr>
            <a:xfrm rot="10800000">
              <a:off x="6457967" y="7"/>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rot="10800000">
              <a:off x="645846" y="4959976"/>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7"/>
          <p:cNvGrpSpPr/>
          <p:nvPr/>
        </p:nvGrpSpPr>
        <p:grpSpPr>
          <a:xfrm>
            <a:off x="-1510053" y="314652"/>
            <a:ext cx="3296400" cy="703085"/>
            <a:chOff x="-12" y="3628590"/>
            <a:chExt cx="3296400" cy="703085"/>
          </a:xfrm>
        </p:grpSpPr>
        <p:grpSp>
          <p:nvGrpSpPr>
            <p:cNvPr id="122" name="Google Shape;122;p7"/>
            <p:cNvGrpSpPr/>
            <p:nvPr/>
          </p:nvGrpSpPr>
          <p:grpSpPr>
            <a:xfrm>
              <a:off x="854867" y="3996692"/>
              <a:ext cx="1567047" cy="45661"/>
              <a:chOff x="1754675" y="2661275"/>
              <a:chExt cx="1945675" cy="56700"/>
            </a:xfrm>
          </p:grpSpPr>
          <p:cxnSp>
            <p:nvCxnSpPr>
              <p:cNvPr id="123" name="Google Shape;123;p7"/>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124" name="Google Shape;124;p7"/>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7"/>
            <p:cNvGrpSpPr/>
            <p:nvPr/>
          </p:nvGrpSpPr>
          <p:grpSpPr>
            <a:xfrm>
              <a:off x="518420" y="4195487"/>
              <a:ext cx="1561280" cy="136187"/>
              <a:chOff x="1754675" y="2824000"/>
              <a:chExt cx="4728285" cy="412439"/>
            </a:xfrm>
          </p:grpSpPr>
          <p:sp>
            <p:nvSpPr>
              <p:cNvPr id="126" name="Google Shape;126;p7"/>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127" name="Google Shape;127;p7"/>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7"/>
            <p:cNvGrpSpPr/>
            <p:nvPr/>
          </p:nvGrpSpPr>
          <p:grpSpPr>
            <a:xfrm>
              <a:off x="226304" y="3764887"/>
              <a:ext cx="3070084" cy="102364"/>
              <a:chOff x="1779150" y="2604263"/>
              <a:chExt cx="3811875" cy="127113"/>
            </a:xfrm>
          </p:grpSpPr>
          <p:sp>
            <p:nvSpPr>
              <p:cNvPr id="129" name="Google Shape;129;p7"/>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130" name="Google Shape;130;p7"/>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31;p7"/>
            <p:cNvGrpSpPr/>
            <p:nvPr/>
          </p:nvGrpSpPr>
          <p:grpSpPr>
            <a:xfrm>
              <a:off x="-12" y="3628590"/>
              <a:ext cx="3010303" cy="45661"/>
              <a:chOff x="1766900" y="2869225"/>
              <a:chExt cx="3737650" cy="56700"/>
            </a:xfrm>
          </p:grpSpPr>
          <p:cxnSp>
            <p:nvCxnSpPr>
              <p:cNvPr id="132" name="Google Shape;132;p7"/>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133" name="Google Shape;133;p7"/>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4" name="Google Shape;134;p7"/>
          <p:cNvGrpSpPr/>
          <p:nvPr/>
        </p:nvGrpSpPr>
        <p:grpSpPr>
          <a:xfrm>
            <a:off x="-1510039" y="-1589006"/>
            <a:ext cx="11920665" cy="7774731"/>
            <a:chOff x="-1510039" y="-1589006"/>
            <a:chExt cx="11920665" cy="7774731"/>
          </a:xfrm>
        </p:grpSpPr>
        <p:sp>
          <p:nvSpPr>
            <p:cNvPr id="135" name="Google Shape;135;p7"/>
            <p:cNvSpPr/>
            <p:nvPr/>
          </p:nvSpPr>
          <p:spPr>
            <a:xfrm rot="10800000">
              <a:off x="6802328" y="-1589006"/>
              <a:ext cx="3608299" cy="212850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1510039" y="4316600"/>
              <a:ext cx="3573015" cy="1869125"/>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7"/>
        <p:cNvGrpSpPr/>
        <p:nvPr/>
      </p:nvGrpSpPr>
      <p:grpSpPr>
        <a:xfrm>
          <a:off x="0" y="0"/>
          <a:ext cx="0" cy="0"/>
          <a:chOff x="0" y="0"/>
          <a:chExt cx="0" cy="0"/>
        </a:xfrm>
      </p:grpSpPr>
      <p:grpSp>
        <p:nvGrpSpPr>
          <p:cNvPr id="138" name="Google Shape;138;p8"/>
          <p:cNvGrpSpPr/>
          <p:nvPr/>
        </p:nvGrpSpPr>
        <p:grpSpPr>
          <a:xfrm>
            <a:off x="-10" y="-1009617"/>
            <a:ext cx="9640083" cy="7443072"/>
            <a:chOff x="-10" y="-1009617"/>
            <a:chExt cx="9640083" cy="7443072"/>
          </a:xfrm>
        </p:grpSpPr>
        <p:sp>
          <p:nvSpPr>
            <p:cNvPr id="139" name="Google Shape;139;p8"/>
            <p:cNvSpPr/>
            <p:nvPr/>
          </p:nvSpPr>
          <p:spPr>
            <a:xfrm rot="10800000">
              <a:off x="6119674" y="-1009617"/>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rot="10800000" flipH="1">
              <a:off x="0" y="-82735"/>
              <a:ext cx="2227897" cy="1165463"/>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flipH="1">
              <a:off x="-10" y="4522059"/>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 name="Google Shape;142;p8"/>
          <p:cNvGrpSpPr/>
          <p:nvPr/>
        </p:nvGrpSpPr>
        <p:grpSpPr>
          <a:xfrm>
            <a:off x="2503206" y="5"/>
            <a:ext cx="7007334" cy="4699016"/>
            <a:chOff x="2503206" y="5"/>
            <a:chExt cx="7007334" cy="4699016"/>
          </a:xfrm>
        </p:grpSpPr>
        <p:grpSp>
          <p:nvGrpSpPr>
            <p:cNvPr id="143" name="Google Shape;143;p8"/>
            <p:cNvGrpSpPr/>
            <p:nvPr/>
          </p:nvGrpSpPr>
          <p:grpSpPr>
            <a:xfrm>
              <a:off x="2503206" y="5"/>
              <a:ext cx="5597879" cy="4699016"/>
              <a:chOff x="2503206" y="5"/>
              <a:chExt cx="5597879" cy="4699016"/>
            </a:xfrm>
          </p:grpSpPr>
          <p:sp>
            <p:nvSpPr>
              <p:cNvPr id="144" name="Google Shape;144;p8"/>
              <p:cNvSpPr/>
              <p:nvPr/>
            </p:nvSpPr>
            <p:spPr>
              <a:xfrm flipH="1">
                <a:off x="2503206" y="5"/>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flipH="1">
                <a:off x="6868745" y="4467026"/>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7937781" y="5"/>
              <a:ext cx="1572759" cy="183531"/>
              <a:chOff x="7937781" y="5"/>
              <a:chExt cx="1572759" cy="183531"/>
            </a:xfrm>
          </p:grpSpPr>
          <p:sp>
            <p:nvSpPr>
              <p:cNvPr id="147" name="Google Shape;147;p8"/>
              <p:cNvSpPr/>
              <p:nvPr/>
            </p:nvSpPr>
            <p:spPr>
              <a:xfrm>
                <a:off x="8503756" y="5"/>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7937781" y="5"/>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9" name="Google Shape;149;p8"/>
          <p:cNvGrpSpPr/>
          <p:nvPr/>
        </p:nvGrpSpPr>
        <p:grpSpPr>
          <a:xfrm>
            <a:off x="-1320285" y="-2292139"/>
            <a:ext cx="12455532" cy="9684964"/>
            <a:chOff x="-1320285" y="-2292139"/>
            <a:chExt cx="12455532" cy="9684964"/>
          </a:xfrm>
        </p:grpSpPr>
        <p:sp>
          <p:nvSpPr>
            <p:cNvPr id="150" name="Google Shape;150;p8"/>
            <p:cNvSpPr/>
            <p:nvPr/>
          </p:nvSpPr>
          <p:spPr>
            <a:xfrm flipH="1">
              <a:off x="6019840" y="4375286"/>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rot="10800000" flipH="1">
              <a:off x="-1320285" y="-2292139"/>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a:off x="-432453" y="4992033"/>
              <a:ext cx="3520400" cy="207665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153;p8"/>
          <p:cNvSpPr txBox="1">
            <a:spLocks noGrp="1"/>
          </p:cNvSpPr>
          <p:nvPr>
            <p:ph type="title"/>
          </p:nvPr>
        </p:nvSpPr>
        <p:spPr>
          <a:xfrm>
            <a:off x="1768550" y="1636650"/>
            <a:ext cx="5607000" cy="18702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5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54" name="Google Shape;154;p8"/>
          <p:cNvGrpSpPr/>
          <p:nvPr/>
        </p:nvGrpSpPr>
        <p:grpSpPr>
          <a:xfrm>
            <a:off x="-1892403" y="831971"/>
            <a:ext cx="12928869" cy="3635055"/>
            <a:chOff x="-1892403" y="831971"/>
            <a:chExt cx="12928869" cy="3635055"/>
          </a:xfrm>
        </p:grpSpPr>
        <p:grpSp>
          <p:nvGrpSpPr>
            <p:cNvPr id="155" name="Google Shape;155;p8"/>
            <p:cNvGrpSpPr/>
            <p:nvPr/>
          </p:nvGrpSpPr>
          <p:grpSpPr>
            <a:xfrm flipH="1">
              <a:off x="7436679" y="831971"/>
              <a:ext cx="3599787" cy="1044104"/>
              <a:chOff x="-1431671" y="656496"/>
              <a:chExt cx="3599787" cy="1044104"/>
            </a:xfrm>
          </p:grpSpPr>
          <p:grpSp>
            <p:nvGrpSpPr>
              <p:cNvPr id="156" name="Google Shape;156;p8"/>
              <p:cNvGrpSpPr/>
              <p:nvPr/>
            </p:nvGrpSpPr>
            <p:grpSpPr>
              <a:xfrm>
                <a:off x="-368508" y="1432892"/>
                <a:ext cx="1567047" cy="45661"/>
                <a:chOff x="1754675" y="2661275"/>
                <a:chExt cx="1945675" cy="56700"/>
              </a:xfrm>
            </p:grpSpPr>
            <p:cxnSp>
              <p:nvCxnSpPr>
                <p:cNvPr id="157" name="Google Shape;157;p8"/>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158" name="Google Shape;158;p8"/>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8"/>
              <p:cNvGrpSpPr/>
              <p:nvPr/>
            </p:nvGrpSpPr>
            <p:grpSpPr>
              <a:xfrm>
                <a:off x="-766480" y="1564412"/>
                <a:ext cx="1561280" cy="136187"/>
                <a:chOff x="1754675" y="2824000"/>
                <a:chExt cx="4728285" cy="412439"/>
              </a:xfrm>
            </p:grpSpPr>
            <p:sp>
              <p:nvSpPr>
                <p:cNvPr id="160" name="Google Shape;160;p8"/>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161" name="Google Shape;161;p8"/>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8"/>
              <p:cNvGrpSpPr/>
              <p:nvPr/>
            </p:nvGrpSpPr>
            <p:grpSpPr>
              <a:xfrm>
                <a:off x="-1431671" y="1201087"/>
                <a:ext cx="3070084" cy="102364"/>
                <a:chOff x="1779150" y="2604263"/>
                <a:chExt cx="3811875" cy="127113"/>
              </a:xfrm>
            </p:grpSpPr>
            <p:sp>
              <p:nvSpPr>
                <p:cNvPr id="163" name="Google Shape;163;p8"/>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164" name="Google Shape;164;p8"/>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8"/>
              <p:cNvGrpSpPr/>
              <p:nvPr/>
            </p:nvGrpSpPr>
            <p:grpSpPr>
              <a:xfrm>
                <a:off x="-856941" y="773805"/>
                <a:ext cx="2877996" cy="223763"/>
                <a:chOff x="1748550" y="2064750"/>
                <a:chExt cx="3573375" cy="277863"/>
              </a:xfrm>
            </p:grpSpPr>
            <p:sp>
              <p:nvSpPr>
                <p:cNvPr id="166" name="Google Shape;166;p8"/>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167" name="Google Shape;167;p8"/>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8"/>
              <p:cNvGrpSpPr/>
              <p:nvPr/>
            </p:nvGrpSpPr>
            <p:grpSpPr>
              <a:xfrm>
                <a:off x="-856882" y="656496"/>
                <a:ext cx="2430997" cy="185534"/>
                <a:chOff x="1748547" y="1392116"/>
                <a:chExt cx="5911958" cy="451312"/>
              </a:xfrm>
            </p:grpSpPr>
            <p:sp>
              <p:nvSpPr>
                <p:cNvPr id="169" name="Google Shape;169;p8"/>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170" name="Google Shape;170;p8"/>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8"/>
              <p:cNvGrpSpPr/>
              <p:nvPr/>
            </p:nvGrpSpPr>
            <p:grpSpPr>
              <a:xfrm>
                <a:off x="-842187" y="1064790"/>
                <a:ext cx="3010303" cy="45661"/>
                <a:chOff x="1766900" y="2869225"/>
                <a:chExt cx="3737650" cy="56700"/>
              </a:xfrm>
            </p:grpSpPr>
            <p:cxnSp>
              <p:nvCxnSpPr>
                <p:cNvPr id="172" name="Google Shape;172;p8"/>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173" name="Google Shape;173;p8"/>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4" name="Google Shape;174;p8"/>
            <p:cNvGrpSpPr/>
            <p:nvPr/>
          </p:nvGrpSpPr>
          <p:grpSpPr>
            <a:xfrm>
              <a:off x="-1892403" y="3926990"/>
              <a:ext cx="3427062" cy="540036"/>
              <a:chOff x="-1366378" y="3596340"/>
              <a:chExt cx="3427062" cy="540036"/>
            </a:xfrm>
          </p:grpSpPr>
          <p:grpSp>
            <p:nvGrpSpPr>
              <p:cNvPr id="175" name="Google Shape;175;p8"/>
              <p:cNvGrpSpPr/>
              <p:nvPr/>
            </p:nvGrpSpPr>
            <p:grpSpPr>
              <a:xfrm>
                <a:off x="-1366378" y="4034012"/>
                <a:ext cx="3070084" cy="102364"/>
                <a:chOff x="1779150" y="2604263"/>
                <a:chExt cx="3811875" cy="127113"/>
              </a:xfrm>
            </p:grpSpPr>
            <p:sp>
              <p:nvSpPr>
                <p:cNvPr id="176" name="Google Shape;176;p8"/>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177" name="Google Shape;177;p8"/>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8"/>
              <p:cNvGrpSpPr/>
              <p:nvPr/>
            </p:nvGrpSpPr>
            <p:grpSpPr>
              <a:xfrm flipH="1">
                <a:off x="-949619" y="3596340"/>
                <a:ext cx="3010303" cy="380635"/>
                <a:chOff x="5446772" y="1743190"/>
                <a:chExt cx="3010303" cy="380635"/>
              </a:xfrm>
            </p:grpSpPr>
            <p:grpSp>
              <p:nvGrpSpPr>
                <p:cNvPr id="179" name="Google Shape;179;p8"/>
                <p:cNvGrpSpPr/>
                <p:nvPr/>
              </p:nvGrpSpPr>
              <p:grpSpPr>
                <a:xfrm flipH="1">
                  <a:off x="5898325" y="1865405"/>
                  <a:ext cx="1567047" cy="45661"/>
                  <a:chOff x="1754675" y="2661275"/>
                  <a:chExt cx="1945675" cy="56700"/>
                </a:xfrm>
              </p:grpSpPr>
              <p:cxnSp>
                <p:nvCxnSpPr>
                  <p:cNvPr id="180" name="Google Shape;180;p8"/>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181" name="Google Shape;181;p8"/>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 name="Google Shape;182;p8"/>
                <p:cNvGrpSpPr/>
                <p:nvPr/>
              </p:nvGrpSpPr>
              <p:grpSpPr>
                <a:xfrm flipH="1">
                  <a:off x="5477439" y="1987637"/>
                  <a:ext cx="1561280" cy="136187"/>
                  <a:chOff x="1754675" y="2824000"/>
                  <a:chExt cx="4728285" cy="412439"/>
                </a:xfrm>
              </p:grpSpPr>
              <p:sp>
                <p:nvSpPr>
                  <p:cNvPr id="183" name="Google Shape;183;p8"/>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184" name="Google Shape;184;p8"/>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185;p8"/>
                <p:cNvGrpSpPr/>
                <p:nvPr/>
              </p:nvGrpSpPr>
              <p:grpSpPr>
                <a:xfrm flipH="1">
                  <a:off x="5446772" y="1743190"/>
                  <a:ext cx="3010303" cy="45661"/>
                  <a:chOff x="1766900" y="2869225"/>
                  <a:chExt cx="3737650" cy="56700"/>
                </a:xfrm>
              </p:grpSpPr>
              <p:cxnSp>
                <p:nvCxnSpPr>
                  <p:cNvPr id="186" name="Google Shape;186;p8"/>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187" name="Google Shape;187;p8"/>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8"/>
        <p:cNvGrpSpPr/>
        <p:nvPr/>
      </p:nvGrpSpPr>
      <p:grpSpPr>
        <a:xfrm>
          <a:off x="0" y="0"/>
          <a:ext cx="0" cy="0"/>
          <a:chOff x="0" y="0"/>
          <a:chExt cx="0" cy="0"/>
        </a:xfrm>
      </p:grpSpPr>
      <p:grpSp>
        <p:nvGrpSpPr>
          <p:cNvPr id="189" name="Google Shape;189;p9"/>
          <p:cNvGrpSpPr/>
          <p:nvPr/>
        </p:nvGrpSpPr>
        <p:grpSpPr>
          <a:xfrm>
            <a:off x="-427509" y="-1247071"/>
            <a:ext cx="9750025" cy="7678774"/>
            <a:chOff x="-427509" y="-1247071"/>
            <a:chExt cx="9750025" cy="7678774"/>
          </a:xfrm>
        </p:grpSpPr>
        <p:sp>
          <p:nvSpPr>
            <p:cNvPr id="190" name="Google Shape;190;p9"/>
            <p:cNvSpPr/>
            <p:nvPr/>
          </p:nvSpPr>
          <p:spPr>
            <a:xfrm>
              <a:off x="-10" y="4520307"/>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9"/>
            <p:cNvSpPr/>
            <p:nvPr/>
          </p:nvSpPr>
          <p:spPr>
            <a:xfrm rot="10800000">
              <a:off x="5802117" y="-1134709"/>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9"/>
            <p:cNvSpPr/>
            <p:nvPr/>
          </p:nvSpPr>
          <p:spPr>
            <a:xfrm rot="5400000">
              <a:off x="-1266908" y="-407672"/>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 name="Google Shape;193;p9"/>
          <p:cNvSpPr txBox="1">
            <a:spLocks noGrp="1"/>
          </p:cNvSpPr>
          <p:nvPr>
            <p:ph type="title"/>
          </p:nvPr>
        </p:nvSpPr>
        <p:spPr>
          <a:xfrm>
            <a:off x="1481025" y="2102825"/>
            <a:ext cx="2954400" cy="94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5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94" name="Google Shape;194;p9"/>
          <p:cNvSpPr txBox="1">
            <a:spLocks noGrp="1"/>
          </p:cNvSpPr>
          <p:nvPr>
            <p:ph type="subTitle" idx="1"/>
          </p:nvPr>
        </p:nvSpPr>
        <p:spPr>
          <a:xfrm>
            <a:off x="4555250" y="2102825"/>
            <a:ext cx="3294000" cy="94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15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95" name="Google Shape;195;p9"/>
          <p:cNvGrpSpPr/>
          <p:nvPr/>
        </p:nvGrpSpPr>
        <p:grpSpPr>
          <a:xfrm>
            <a:off x="-427494" y="7"/>
            <a:ext cx="9851067" cy="5168274"/>
            <a:chOff x="-427494" y="7"/>
            <a:chExt cx="9851067" cy="5168274"/>
          </a:xfrm>
        </p:grpSpPr>
        <p:sp>
          <p:nvSpPr>
            <p:cNvPr id="196" name="Google Shape;196;p9"/>
            <p:cNvSpPr/>
            <p:nvPr/>
          </p:nvSpPr>
          <p:spPr>
            <a:xfrm rot="10800000">
              <a:off x="7647417" y="7"/>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9"/>
            <p:cNvSpPr/>
            <p:nvPr/>
          </p:nvSpPr>
          <p:spPr>
            <a:xfrm flipH="1">
              <a:off x="1920116" y="4983988"/>
              <a:ext cx="1821969" cy="184293"/>
            </a:xfrm>
            <a:custGeom>
              <a:avLst/>
              <a:gdLst/>
              <a:ahLst/>
              <a:cxnLst/>
              <a:rect l="l" t="t" r="r" b="b"/>
              <a:pathLst>
                <a:path w="28680" h="2901" extrusionOk="0">
                  <a:moveTo>
                    <a:pt x="28679" y="1"/>
                  </a:moveTo>
                  <a:lnTo>
                    <a:pt x="2737" y="162"/>
                  </a:lnTo>
                  <a:lnTo>
                    <a:pt x="1" y="2900"/>
                  </a:lnTo>
                  <a:lnTo>
                    <a:pt x="28679" y="2751"/>
                  </a:lnTo>
                  <a:lnTo>
                    <a:pt x="286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9"/>
            <p:cNvSpPr/>
            <p:nvPr/>
          </p:nvSpPr>
          <p:spPr>
            <a:xfrm rot="10800000" flipH="1">
              <a:off x="-427494" y="809776"/>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9"/>
            <p:cNvSpPr/>
            <p:nvPr/>
          </p:nvSpPr>
          <p:spPr>
            <a:xfrm flipH="1">
              <a:off x="8005321" y="4336991"/>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9"/>
          <p:cNvGrpSpPr/>
          <p:nvPr/>
        </p:nvGrpSpPr>
        <p:grpSpPr>
          <a:xfrm>
            <a:off x="-591414" y="-2175664"/>
            <a:ext cx="11258111" cy="9004879"/>
            <a:chOff x="-591414" y="-2175664"/>
            <a:chExt cx="11258111" cy="9004879"/>
          </a:xfrm>
        </p:grpSpPr>
        <p:grpSp>
          <p:nvGrpSpPr>
            <p:cNvPr id="201" name="Google Shape;201;p9"/>
            <p:cNvGrpSpPr/>
            <p:nvPr/>
          </p:nvGrpSpPr>
          <p:grpSpPr>
            <a:xfrm flipH="1">
              <a:off x="4314168" y="4744700"/>
              <a:ext cx="5712041" cy="2084515"/>
              <a:chOff x="0" y="4530625"/>
              <a:chExt cx="5712041" cy="2084515"/>
            </a:xfrm>
          </p:grpSpPr>
          <p:sp>
            <p:nvSpPr>
              <p:cNvPr id="202" name="Google Shape;202;p9"/>
              <p:cNvSpPr/>
              <p:nvPr/>
            </p:nvSpPr>
            <p:spPr>
              <a:xfrm>
                <a:off x="0" y="4530625"/>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9"/>
              <p:cNvSpPr/>
              <p:nvPr/>
            </p:nvSpPr>
            <p:spPr>
              <a:xfrm>
                <a:off x="1217025" y="4530625"/>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9"/>
            <p:cNvSpPr/>
            <p:nvPr/>
          </p:nvSpPr>
          <p:spPr>
            <a:xfrm rot="10800000" flipH="1">
              <a:off x="7861425" y="-95940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9"/>
            <p:cNvSpPr/>
            <p:nvPr/>
          </p:nvSpPr>
          <p:spPr>
            <a:xfrm rot="10800000" flipH="1">
              <a:off x="-591414" y="-2175664"/>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9"/>
            <p:cNvGrpSpPr/>
            <p:nvPr/>
          </p:nvGrpSpPr>
          <p:grpSpPr>
            <a:xfrm flipH="1">
              <a:off x="-501963" y="4669800"/>
              <a:ext cx="3820522" cy="1537408"/>
              <a:chOff x="5741325" y="4455725"/>
              <a:chExt cx="3820522" cy="1537408"/>
            </a:xfrm>
          </p:grpSpPr>
          <p:sp>
            <p:nvSpPr>
              <p:cNvPr id="207" name="Google Shape;207;p9"/>
              <p:cNvSpPr/>
              <p:nvPr/>
            </p:nvSpPr>
            <p:spPr>
              <a:xfrm>
                <a:off x="6756575" y="445572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a:off x="5741325" y="445572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23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61"/>
        <p:cNvGrpSpPr/>
        <p:nvPr/>
      </p:nvGrpSpPr>
      <p:grpSpPr>
        <a:xfrm>
          <a:off x="0" y="0"/>
          <a:ext cx="0" cy="0"/>
          <a:chOff x="0" y="0"/>
          <a:chExt cx="0" cy="0"/>
        </a:xfrm>
      </p:grpSpPr>
      <p:grpSp>
        <p:nvGrpSpPr>
          <p:cNvPr id="262" name="Google Shape;262;p14"/>
          <p:cNvGrpSpPr/>
          <p:nvPr/>
        </p:nvGrpSpPr>
        <p:grpSpPr>
          <a:xfrm>
            <a:off x="-10" y="-1658067"/>
            <a:ext cx="9294978" cy="7822922"/>
            <a:chOff x="-10" y="-1658067"/>
            <a:chExt cx="9294978" cy="7822922"/>
          </a:xfrm>
        </p:grpSpPr>
        <p:sp>
          <p:nvSpPr>
            <p:cNvPr id="263" name="Google Shape;263;p14"/>
            <p:cNvSpPr/>
            <p:nvPr/>
          </p:nvSpPr>
          <p:spPr>
            <a:xfrm rot="10800000" flipH="1">
              <a:off x="0" y="-82735"/>
              <a:ext cx="2227897" cy="1165463"/>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4"/>
            <p:cNvSpPr/>
            <p:nvPr/>
          </p:nvSpPr>
          <p:spPr>
            <a:xfrm flipH="1">
              <a:off x="-10" y="4253459"/>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p:nvPr/>
          </p:nvSpPr>
          <p:spPr>
            <a:xfrm rot="10800000">
              <a:off x="3765449" y="-1658067"/>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14"/>
          <p:cNvGrpSpPr/>
          <p:nvPr/>
        </p:nvGrpSpPr>
        <p:grpSpPr>
          <a:xfrm>
            <a:off x="214581" y="-8"/>
            <a:ext cx="1593209" cy="183531"/>
            <a:chOff x="385056" y="-8"/>
            <a:chExt cx="1593209" cy="183531"/>
          </a:xfrm>
        </p:grpSpPr>
        <p:sp>
          <p:nvSpPr>
            <p:cNvPr id="267" name="Google Shape;267;p14"/>
            <p:cNvSpPr/>
            <p:nvPr/>
          </p:nvSpPr>
          <p:spPr>
            <a:xfrm flipH="1">
              <a:off x="385056" y="-8"/>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flipH="1">
              <a:off x="971481" y="-8"/>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14"/>
          <p:cNvGrpSpPr/>
          <p:nvPr/>
        </p:nvGrpSpPr>
        <p:grpSpPr>
          <a:xfrm>
            <a:off x="-641180" y="447742"/>
            <a:ext cx="10174669" cy="4695754"/>
            <a:chOff x="-641180" y="447742"/>
            <a:chExt cx="10174669" cy="4695754"/>
          </a:xfrm>
        </p:grpSpPr>
        <p:sp>
          <p:nvSpPr>
            <p:cNvPr id="270" name="Google Shape;270;p14"/>
            <p:cNvSpPr/>
            <p:nvPr/>
          </p:nvSpPr>
          <p:spPr>
            <a:xfrm>
              <a:off x="8526706" y="447742"/>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flipH="1">
              <a:off x="6924920" y="4911501"/>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p:nvPr/>
          </p:nvSpPr>
          <p:spPr>
            <a:xfrm>
              <a:off x="-641180" y="4521501"/>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 name="Google Shape;273;p14"/>
          <p:cNvSpPr txBox="1">
            <a:spLocks noGrp="1"/>
          </p:cNvSpPr>
          <p:nvPr>
            <p:ph type="title"/>
          </p:nvPr>
        </p:nvSpPr>
        <p:spPr>
          <a:xfrm>
            <a:off x="1419900" y="3055775"/>
            <a:ext cx="6304200" cy="66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74" name="Google Shape;274;p14"/>
          <p:cNvSpPr txBox="1">
            <a:spLocks noGrp="1"/>
          </p:cNvSpPr>
          <p:nvPr>
            <p:ph type="subTitle" idx="1"/>
          </p:nvPr>
        </p:nvSpPr>
        <p:spPr>
          <a:xfrm>
            <a:off x="1419900" y="1081900"/>
            <a:ext cx="6304200" cy="1863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275" name="Google Shape;275;p14"/>
          <p:cNvGrpSpPr/>
          <p:nvPr/>
        </p:nvGrpSpPr>
        <p:grpSpPr>
          <a:xfrm>
            <a:off x="-689412" y="-1311142"/>
            <a:ext cx="10419597" cy="8141306"/>
            <a:chOff x="-689412" y="-1311142"/>
            <a:chExt cx="10419597" cy="8141306"/>
          </a:xfrm>
        </p:grpSpPr>
        <p:sp>
          <p:nvSpPr>
            <p:cNvPr id="276" name="Google Shape;276;p14"/>
            <p:cNvSpPr/>
            <p:nvPr/>
          </p:nvSpPr>
          <p:spPr>
            <a:xfrm rot="10800000">
              <a:off x="6315079" y="-1311142"/>
              <a:ext cx="2979895" cy="175781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a:off x="-3" y="4753508"/>
              <a:ext cx="3520400" cy="207665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rot="10800000">
              <a:off x="-689412" y="-81817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a:off x="6924913" y="460400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10">
    <p:spTree>
      <p:nvGrpSpPr>
        <p:cNvPr id="1" name="Shape 344"/>
        <p:cNvGrpSpPr/>
        <p:nvPr/>
      </p:nvGrpSpPr>
      <p:grpSpPr>
        <a:xfrm>
          <a:off x="0" y="0"/>
          <a:ext cx="0" cy="0"/>
          <a:chOff x="0" y="0"/>
          <a:chExt cx="0" cy="0"/>
        </a:xfrm>
      </p:grpSpPr>
      <p:grpSp>
        <p:nvGrpSpPr>
          <p:cNvPr id="345" name="Google Shape;345;p18"/>
          <p:cNvGrpSpPr/>
          <p:nvPr/>
        </p:nvGrpSpPr>
        <p:grpSpPr>
          <a:xfrm>
            <a:off x="-1289846" y="-464980"/>
            <a:ext cx="3520400" cy="7145645"/>
            <a:chOff x="-1289846" y="-464980"/>
            <a:chExt cx="3520400" cy="7145645"/>
          </a:xfrm>
        </p:grpSpPr>
        <p:sp>
          <p:nvSpPr>
            <p:cNvPr id="346" name="Google Shape;346;p18"/>
            <p:cNvSpPr/>
            <p:nvPr/>
          </p:nvSpPr>
          <p:spPr>
            <a:xfrm rot="10800000" flipH="1">
              <a:off x="-305811" y="-464980"/>
              <a:ext cx="1920158" cy="1004478"/>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8"/>
            <p:cNvSpPr/>
            <p:nvPr/>
          </p:nvSpPr>
          <p:spPr>
            <a:xfrm>
              <a:off x="-1289846" y="4604008"/>
              <a:ext cx="3520400" cy="207665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9" name="Google Shape;349;p18"/>
          <p:cNvSpPr txBox="1">
            <a:spLocks noGrp="1"/>
          </p:cNvSpPr>
          <p:nvPr>
            <p:ph type="subTitle" idx="1"/>
          </p:nvPr>
        </p:nvSpPr>
        <p:spPr>
          <a:xfrm>
            <a:off x="713225" y="1071950"/>
            <a:ext cx="3848100" cy="1598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350" name="Google Shape;350;p18"/>
          <p:cNvSpPr/>
          <p:nvPr/>
        </p:nvSpPr>
        <p:spPr>
          <a:xfrm flipH="1">
            <a:off x="-871159" y="539488"/>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8"/>
          <p:cNvSpPr/>
          <p:nvPr/>
        </p:nvSpPr>
        <p:spPr>
          <a:xfrm rot="10800000" flipH="1">
            <a:off x="-2006799" y="-1824231"/>
            <a:ext cx="4007050" cy="2363728"/>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2" name="Google Shape;352;p18"/>
          <p:cNvGrpSpPr/>
          <p:nvPr/>
        </p:nvGrpSpPr>
        <p:grpSpPr>
          <a:xfrm flipH="1">
            <a:off x="7324525" y="151290"/>
            <a:ext cx="3296400" cy="703085"/>
            <a:chOff x="-12" y="3628590"/>
            <a:chExt cx="3296400" cy="703085"/>
          </a:xfrm>
        </p:grpSpPr>
        <p:grpSp>
          <p:nvGrpSpPr>
            <p:cNvPr id="353" name="Google Shape;353;p18"/>
            <p:cNvGrpSpPr/>
            <p:nvPr/>
          </p:nvGrpSpPr>
          <p:grpSpPr>
            <a:xfrm>
              <a:off x="854867" y="3996692"/>
              <a:ext cx="1567047" cy="45661"/>
              <a:chOff x="1754675" y="2661275"/>
              <a:chExt cx="1945675" cy="56700"/>
            </a:xfrm>
          </p:grpSpPr>
          <p:cxnSp>
            <p:nvCxnSpPr>
              <p:cNvPr id="354" name="Google Shape;354;p18"/>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355" name="Google Shape;355;p18"/>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 name="Google Shape;356;p18"/>
            <p:cNvGrpSpPr/>
            <p:nvPr/>
          </p:nvGrpSpPr>
          <p:grpSpPr>
            <a:xfrm>
              <a:off x="518420" y="4195487"/>
              <a:ext cx="1561280" cy="136187"/>
              <a:chOff x="1754675" y="2824000"/>
              <a:chExt cx="4728285" cy="412439"/>
            </a:xfrm>
          </p:grpSpPr>
          <p:sp>
            <p:nvSpPr>
              <p:cNvPr id="357" name="Google Shape;357;p18"/>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358" name="Google Shape;358;p18"/>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18"/>
            <p:cNvGrpSpPr/>
            <p:nvPr/>
          </p:nvGrpSpPr>
          <p:grpSpPr>
            <a:xfrm>
              <a:off x="226304" y="3764887"/>
              <a:ext cx="3070084" cy="102364"/>
              <a:chOff x="1779150" y="2604263"/>
              <a:chExt cx="3811875" cy="127113"/>
            </a:xfrm>
          </p:grpSpPr>
          <p:sp>
            <p:nvSpPr>
              <p:cNvPr id="360" name="Google Shape;360;p18"/>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361" name="Google Shape;361;p18"/>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18"/>
            <p:cNvGrpSpPr/>
            <p:nvPr/>
          </p:nvGrpSpPr>
          <p:grpSpPr>
            <a:xfrm>
              <a:off x="-12" y="3628590"/>
              <a:ext cx="3010303" cy="45661"/>
              <a:chOff x="1766900" y="2869225"/>
              <a:chExt cx="3737650" cy="56700"/>
            </a:xfrm>
          </p:grpSpPr>
          <p:cxnSp>
            <p:nvCxnSpPr>
              <p:cNvPr id="363" name="Google Shape;363;p18"/>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364" name="Google Shape;364;p18"/>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690"/>
        <p:cNvGrpSpPr/>
        <p:nvPr/>
      </p:nvGrpSpPr>
      <p:grpSpPr>
        <a:xfrm>
          <a:off x="0" y="0"/>
          <a:ext cx="0" cy="0"/>
          <a:chOff x="0" y="0"/>
          <a:chExt cx="0" cy="0"/>
        </a:xfrm>
      </p:grpSpPr>
      <p:grpSp>
        <p:nvGrpSpPr>
          <p:cNvPr id="691" name="Google Shape;691;p30"/>
          <p:cNvGrpSpPr/>
          <p:nvPr/>
        </p:nvGrpSpPr>
        <p:grpSpPr>
          <a:xfrm>
            <a:off x="-1206796" y="-728442"/>
            <a:ext cx="11075673" cy="7393347"/>
            <a:chOff x="-1206796" y="-728442"/>
            <a:chExt cx="11075673" cy="7393347"/>
          </a:xfrm>
        </p:grpSpPr>
        <p:sp>
          <p:nvSpPr>
            <p:cNvPr id="692" name="Google Shape;692;p30"/>
            <p:cNvSpPr/>
            <p:nvPr/>
          </p:nvSpPr>
          <p:spPr>
            <a:xfrm rot="10800000" flipH="1">
              <a:off x="-1206796" y="-728442"/>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0"/>
            <p:cNvSpPr/>
            <p:nvPr/>
          </p:nvSpPr>
          <p:spPr>
            <a:xfrm rot="10800000">
              <a:off x="7640980" y="-385"/>
              <a:ext cx="2227897" cy="1165463"/>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0"/>
            <p:cNvSpPr/>
            <p:nvPr/>
          </p:nvSpPr>
          <p:spPr>
            <a:xfrm>
              <a:off x="-150967" y="4753509"/>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5" name="Google Shape;695;p30"/>
          <p:cNvGrpSpPr/>
          <p:nvPr/>
        </p:nvGrpSpPr>
        <p:grpSpPr>
          <a:xfrm>
            <a:off x="-460988" y="5"/>
            <a:ext cx="8180159" cy="5143491"/>
            <a:chOff x="-460988" y="5"/>
            <a:chExt cx="8180159" cy="5143491"/>
          </a:xfrm>
        </p:grpSpPr>
        <p:sp>
          <p:nvSpPr>
            <p:cNvPr id="696" name="Google Shape;696;p30"/>
            <p:cNvSpPr/>
            <p:nvPr/>
          </p:nvSpPr>
          <p:spPr>
            <a:xfrm>
              <a:off x="6712387" y="5"/>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7" name="Google Shape;697;p30"/>
            <p:cNvGrpSpPr/>
            <p:nvPr/>
          </p:nvGrpSpPr>
          <p:grpSpPr>
            <a:xfrm>
              <a:off x="-460988" y="447730"/>
              <a:ext cx="7721994" cy="4695766"/>
              <a:chOff x="-460988" y="447730"/>
              <a:chExt cx="7721994" cy="4695766"/>
            </a:xfrm>
          </p:grpSpPr>
          <p:sp>
            <p:nvSpPr>
              <p:cNvPr id="698" name="Google Shape;698;p30"/>
              <p:cNvSpPr/>
              <p:nvPr/>
            </p:nvSpPr>
            <p:spPr>
              <a:xfrm flipH="1">
                <a:off x="-460988" y="447730"/>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9" name="Google Shape;699;p30"/>
              <p:cNvGrpSpPr/>
              <p:nvPr/>
            </p:nvGrpSpPr>
            <p:grpSpPr>
              <a:xfrm>
                <a:off x="117004" y="4911501"/>
                <a:ext cx="7144003" cy="231995"/>
                <a:chOff x="117004" y="4911501"/>
                <a:chExt cx="7144003" cy="231995"/>
              </a:xfrm>
            </p:grpSpPr>
            <p:sp>
              <p:nvSpPr>
                <p:cNvPr id="700" name="Google Shape;700;p30"/>
                <p:cNvSpPr/>
                <p:nvPr/>
              </p:nvSpPr>
              <p:spPr>
                <a:xfrm>
                  <a:off x="117004" y="4911501"/>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0"/>
                <p:cNvSpPr/>
                <p:nvPr/>
              </p:nvSpPr>
              <p:spPr>
                <a:xfrm flipH="1">
                  <a:off x="6028666" y="4911501"/>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702" name="Google Shape;702;p30"/>
          <p:cNvGrpSpPr/>
          <p:nvPr/>
        </p:nvGrpSpPr>
        <p:grpSpPr>
          <a:xfrm>
            <a:off x="-1206808" y="-1311142"/>
            <a:ext cx="12598531" cy="8806268"/>
            <a:chOff x="-1206808" y="-1311142"/>
            <a:chExt cx="12598531" cy="8806268"/>
          </a:xfrm>
        </p:grpSpPr>
        <p:sp>
          <p:nvSpPr>
            <p:cNvPr id="703" name="Google Shape;703;p30"/>
            <p:cNvSpPr/>
            <p:nvPr/>
          </p:nvSpPr>
          <p:spPr>
            <a:xfrm rot="10800000" flipH="1">
              <a:off x="-563672" y="-1311142"/>
              <a:ext cx="2979895" cy="175781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0"/>
            <p:cNvSpPr/>
            <p:nvPr/>
          </p:nvSpPr>
          <p:spPr>
            <a:xfrm flipH="1">
              <a:off x="6490621" y="4604004"/>
              <a:ext cx="4901102" cy="2891122"/>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0"/>
            <p:cNvSpPr/>
            <p:nvPr/>
          </p:nvSpPr>
          <p:spPr>
            <a:xfrm rot="10800000" flipH="1">
              <a:off x="6338717" y="-99790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0"/>
            <p:cNvSpPr/>
            <p:nvPr/>
          </p:nvSpPr>
          <p:spPr>
            <a:xfrm flipH="1">
              <a:off x="-1206808" y="438625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7" name="Google Shape;707;p30"/>
          <p:cNvSpPr txBox="1">
            <a:spLocks noGrp="1"/>
          </p:cNvSpPr>
          <p:nvPr>
            <p:ph type="title"/>
          </p:nvPr>
        </p:nvSpPr>
        <p:spPr>
          <a:xfrm>
            <a:off x="2347938" y="677525"/>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5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08" name="Google Shape;708;p30"/>
          <p:cNvSpPr txBox="1">
            <a:spLocks noGrp="1"/>
          </p:cNvSpPr>
          <p:nvPr>
            <p:ph type="subTitle" idx="1"/>
          </p:nvPr>
        </p:nvSpPr>
        <p:spPr>
          <a:xfrm>
            <a:off x="2347900" y="1571825"/>
            <a:ext cx="4448100" cy="105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09" name="Google Shape;709;p30"/>
          <p:cNvSpPr txBox="1"/>
          <p:nvPr/>
        </p:nvSpPr>
        <p:spPr>
          <a:xfrm>
            <a:off x="2099100" y="36119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b="1">
                <a:solidFill>
                  <a:schemeClr val="dk1"/>
                </a:solidFill>
                <a:latin typeface="Barlow"/>
                <a:ea typeface="Barlow"/>
                <a:cs typeface="Barlow"/>
                <a:sym typeface="Barlow"/>
              </a:rPr>
              <a:t>CREDITS:</a:t>
            </a:r>
            <a:r>
              <a:rPr lang="en" sz="1000">
                <a:solidFill>
                  <a:schemeClr val="dk1"/>
                </a:solidFill>
                <a:latin typeface="Barlow"/>
                <a:ea typeface="Barlow"/>
                <a:cs typeface="Barlow"/>
                <a:sym typeface="Barlow"/>
              </a:rPr>
              <a:t> This presentation template was created by </a:t>
            </a:r>
            <a:r>
              <a:rPr lang="en" sz="1000" b="1" u="sng">
                <a:solidFill>
                  <a:schemeClr val="dk1"/>
                </a:solid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000">
                <a:solidFill>
                  <a:schemeClr val="dk1"/>
                </a:solidFill>
                <a:latin typeface="Barlow"/>
                <a:ea typeface="Barlow"/>
                <a:cs typeface="Barlow"/>
                <a:sym typeface="Barlow"/>
              </a:rPr>
              <a:t>, and includes icons by </a:t>
            </a:r>
            <a:r>
              <a:rPr lang="en" sz="1000" b="1" u="sng">
                <a:solidFill>
                  <a:schemeClr val="dk1"/>
                </a:solid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000">
                <a:solidFill>
                  <a:schemeClr val="dk1"/>
                </a:solidFill>
                <a:latin typeface="Barlow"/>
                <a:ea typeface="Barlow"/>
                <a:cs typeface="Barlow"/>
                <a:sym typeface="Barlow"/>
              </a:rPr>
              <a:t>, and infographics &amp; images by </a:t>
            </a:r>
            <a:r>
              <a:rPr lang="en" sz="1000" b="1" u="sng">
                <a:solidFill>
                  <a:schemeClr val="dk1"/>
                </a:solid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Barlow"/>
                <a:ea typeface="Barlow"/>
                <a:cs typeface="Barlow"/>
                <a:sym typeface="Barlow"/>
              </a:rPr>
              <a:t> </a:t>
            </a:r>
            <a:endParaRPr sz="1000" b="1" u="sng">
              <a:solidFill>
                <a:schemeClr val="dk1"/>
              </a:solidFill>
              <a:latin typeface="Barlow"/>
              <a:ea typeface="Barlow"/>
              <a:cs typeface="Barlow"/>
              <a:sym typeface="Barlow"/>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Poppins Black"/>
              <a:buNone/>
              <a:defRPr sz="2600">
                <a:solidFill>
                  <a:schemeClr val="dk1"/>
                </a:solidFill>
                <a:latin typeface="Poppins Black"/>
                <a:ea typeface="Poppins Black"/>
                <a:cs typeface="Poppins Black"/>
                <a:sym typeface="Poppins Black"/>
              </a:defRPr>
            </a:lvl1pPr>
            <a:lvl2pPr lvl="1"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2pPr>
            <a:lvl3pPr lvl="2"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3pPr>
            <a:lvl4pPr lvl="3"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4pPr>
            <a:lvl5pPr lvl="4"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5pPr>
            <a:lvl6pPr lvl="5"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6pPr>
            <a:lvl7pPr lvl="6"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7pPr>
            <a:lvl8pPr lvl="7"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8pPr>
            <a:lvl9pPr lvl="8"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1pPr>
            <a:lvl2pPr marL="914400" lvl="1"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2pPr>
            <a:lvl3pPr marL="1371600" lvl="2"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3pPr>
            <a:lvl4pPr marL="1828800" lvl="3"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4pPr>
            <a:lvl5pPr marL="2286000" lvl="4"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5pPr>
            <a:lvl6pPr marL="2743200" lvl="5"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6pPr>
            <a:lvl7pPr marL="3200400" lvl="6"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7pPr>
            <a:lvl8pPr marL="3657600" lvl="7"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8pPr>
            <a:lvl9pPr marL="4114800" lvl="8"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8" r:id="rId6"/>
    <p:sldLayoutId id="2147483660" r:id="rId7"/>
    <p:sldLayoutId id="2147483664" r:id="rId8"/>
    <p:sldLayoutId id="2147483676" r:id="rId9"/>
    <p:sldLayoutId id="2147483677" r:id="rId10"/>
    <p:sldLayoutId id="214748367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36"/>
          <p:cNvSpPr txBox="1">
            <a:spLocks noGrp="1"/>
          </p:cNvSpPr>
          <p:nvPr>
            <p:ph type="subTitle" idx="1"/>
          </p:nvPr>
        </p:nvSpPr>
        <p:spPr>
          <a:xfrm>
            <a:off x="1394250" y="3058425"/>
            <a:ext cx="6355500" cy="387300"/>
          </a:xfrm>
          <a:prstGeom prst="rect">
            <a:avLst/>
          </a:prstGeom>
        </p:spPr>
        <p:txBody>
          <a:bodyPr spcFirstLastPara="1" wrap="square" lIns="91425" tIns="91425" rIns="91425" bIns="91425" anchor="t" anchorCtr="0">
            <a:noAutofit/>
          </a:bodyPr>
          <a:lstStyle/>
          <a:p>
            <a:pPr marL="457200" lvl="1" indent="0" algn="l"/>
            <a:r>
              <a:rPr lang="en" sz="1200" dirty="0"/>
              <a:t>NAMA: FARHAN MAHFUDZ</a:t>
            </a:r>
          </a:p>
          <a:p>
            <a:pPr marL="457200" lvl="1" indent="0" algn="l"/>
            <a:r>
              <a:rPr lang="en" sz="1200" dirty="0"/>
              <a:t>NIM: 201011402330</a:t>
            </a:r>
          </a:p>
          <a:p>
            <a:pPr marL="457200" lvl="1" indent="0" algn="l"/>
            <a:r>
              <a:rPr lang="en" sz="1200" dirty="0"/>
              <a:t>UTS: </a:t>
            </a:r>
            <a:r>
              <a:rPr lang="en-US" sz="1200" dirty="0"/>
              <a:t>TESTING DAN QA PERANGKAT LUNAK</a:t>
            </a:r>
          </a:p>
          <a:p>
            <a:pPr marL="457200" lvl="1" indent="0" algn="l"/>
            <a:endParaRPr sz="1200" dirty="0"/>
          </a:p>
        </p:txBody>
      </p:sp>
      <p:sp>
        <p:nvSpPr>
          <p:cNvPr id="759" name="Google Shape;759;p36"/>
          <p:cNvSpPr txBox="1">
            <a:spLocks noGrp="1"/>
          </p:cNvSpPr>
          <p:nvPr>
            <p:ph type="ctrTitle"/>
          </p:nvPr>
        </p:nvSpPr>
        <p:spPr>
          <a:xfrm>
            <a:off x="1394250" y="1432275"/>
            <a:ext cx="6355500" cy="161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i="0" dirty="0">
                <a:solidFill>
                  <a:srgbClr val="6F7074"/>
                </a:solidFill>
                <a:effectLst/>
                <a:latin typeface="Open Sans" panose="020B0604020202020204" pitchFamily="34" charset="0"/>
              </a:rPr>
              <a:t> </a:t>
            </a:r>
            <a:r>
              <a:rPr lang="en-US" dirty="0"/>
              <a:t>Whitebox Testing dan Unit Test</a:t>
            </a:r>
            <a:endParaRPr b="1" dirty="0">
              <a:latin typeface="Poppins Black" panose="00000A00000000000000" pitchFamily="2" charset="0"/>
              <a:cs typeface="Poppins Black" panose="00000A00000000000000" pitchFamily="2" charset="0"/>
            </a:endParaRPr>
          </a:p>
        </p:txBody>
      </p:sp>
      <p:grpSp>
        <p:nvGrpSpPr>
          <p:cNvPr id="760" name="Google Shape;760;p36"/>
          <p:cNvGrpSpPr/>
          <p:nvPr/>
        </p:nvGrpSpPr>
        <p:grpSpPr>
          <a:xfrm rot="10800000">
            <a:off x="6662200" y="3637323"/>
            <a:ext cx="3537150" cy="626797"/>
            <a:chOff x="1199232" y="2120038"/>
            <a:chExt cx="4391793" cy="778340"/>
          </a:xfrm>
        </p:grpSpPr>
        <p:grpSp>
          <p:nvGrpSpPr>
            <p:cNvPr id="761" name="Google Shape;761;p36"/>
            <p:cNvGrpSpPr/>
            <p:nvPr/>
          </p:nvGrpSpPr>
          <p:grpSpPr>
            <a:xfrm>
              <a:off x="2227732" y="2577138"/>
              <a:ext cx="1945675" cy="56700"/>
              <a:chOff x="2227732" y="2661275"/>
              <a:chExt cx="1945675" cy="56700"/>
            </a:xfrm>
          </p:grpSpPr>
          <p:cxnSp>
            <p:nvCxnSpPr>
              <p:cNvPr id="762" name="Google Shape;762;p36"/>
              <p:cNvCxnSpPr/>
              <p:nvPr/>
            </p:nvCxnSpPr>
            <p:spPr>
              <a:xfrm>
                <a:off x="2227732"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763" name="Google Shape;763;p36"/>
              <p:cNvSpPr/>
              <p:nvPr/>
            </p:nvSpPr>
            <p:spPr>
              <a:xfrm>
                <a:off x="4116707"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4" name="Google Shape;764;p36"/>
            <p:cNvGrpSpPr/>
            <p:nvPr/>
          </p:nvGrpSpPr>
          <p:grpSpPr>
            <a:xfrm>
              <a:off x="1943838" y="2729277"/>
              <a:ext cx="1938597" cy="169100"/>
              <a:chOff x="2216194" y="2593212"/>
              <a:chExt cx="4728285" cy="412439"/>
            </a:xfrm>
          </p:grpSpPr>
          <p:sp>
            <p:nvSpPr>
              <p:cNvPr id="765" name="Google Shape;765;p36"/>
              <p:cNvSpPr/>
              <p:nvPr/>
            </p:nvSpPr>
            <p:spPr>
              <a:xfrm>
                <a:off x="2216194" y="2593212"/>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766" name="Google Shape;766;p36"/>
              <p:cNvSpPr/>
              <p:nvPr/>
            </p:nvSpPr>
            <p:spPr>
              <a:xfrm>
                <a:off x="6810079" y="2871251"/>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 name="Google Shape;767;p36"/>
            <p:cNvGrpSpPr/>
            <p:nvPr/>
          </p:nvGrpSpPr>
          <p:grpSpPr>
            <a:xfrm>
              <a:off x="1779150" y="2289288"/>
              <a:ext cx="3811875" cy="127113"/>
              <a:chOff x="1779150" y="2604263"/>
              <a:chExt cx="3811875" cy="127113"/>
            </a:xfrm>
          </p:grpSpPr>
          <p:sp>
            <p:nvSpPr>
              <p:cNvPr id="768" name="Google Shape;768;p36"/>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769" name="Google Shape;769;p36"/>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 name="Google Shape;770;p36"/>
            <p:cNvGrpSpPr/>
            <p:nvPr/>
          </p:nvGrpSpPr>
          <p:grpSpPr>
            <a:xfrm>
              <a:off x="1199232" y="2120038"/>
              <a:ext cx="3737650" cy="56700"/>
              <a:chOff x="1199232" y="2869225"/>
              <a:chExt cx="3737650" cy="56700"/>
            </a:xfrm>
          </p:grpSpPr>
          <p:cxnSp>
            <p:nvCxnSpPr>
              <p:cNvPr id="771" name="Google Shape;771;p36"/>
              <p:cNvCxnSpPr/>
              <p:nvPr/>
            </p:nvCxnSpPr>
            <p:spPr>
              <a:xfrm>
                <a:off x="1199232"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772" name="Google Shape;772;p36"/>
              <p:cNvSpPr/>
              <p:nvPr/>
            </p:nvSpPr>
            <p:spPr>
              <a:xfrm>
                <a:off x="4880182"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73" name="Google Shape;773;p36"/>
          <p:cNvGrpSpPr/>
          <p:nvPr/>
        </p:nvGrpSpPr>
        <p:grpSpPr>
          <a:xfrm>
            <a:off x="-1696246" y="1040979"/>
            <a:ext cx="3599787" cy="1044096"/>
            <a:chOff x="-1431671" y="656504"/>
            <a:chExt cx="3599787" cy="1044096"/>
          </a:xfrm>
        </p:grpSpPr>
        <p:grpSp>
          <p:nvGrpSpPr>
            <p:cNvPr id="774" name="Google Shape;774;p36"/>
            <p:cNvGrpSpPr/>
            <p:nvPr/>
          </p:nvGrpSpPr>
          <p:grpSpPr>
            <a:xfrm>
              <a:off x="-368508" y="1432892"/>
              <a:ext cx="1567047" cy="45661"/>
              <a:chOff x="1754675" y="2661275"/>
              <a:chExt cx="1945675" cy="56700"/>
            </a:xfrm>
          </p:grpSpPr>
          <p:cxnSp>
            <p:nvCxnSpPr>
              <p:cNvPr id="775" name="Google Shape;775;p36"/>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776" name="Google Shape;776;p36"/>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7" name="Google Shape;777;p36"/>
            <p:cNvGrpSpPr/>
            <p:nvPr/>
          </p:nvGrpSpPr>
          <p:grpSpPr>
            <a:xfrm>
              <a:off x="-766480" y="1564412"/>
              <a:ext cx="1561280" cy="136187"/>
              <a:chOff x="1754675" y="2824000"/>
              <a:chExt cx="4728285" cy="412439"/>
            </a:xfrm>
          </p:grpSpPr>
          <p:sp>
            <p:nvSpPr>
              <p:cNvPr id="778" name="Google Shape;778;p36"/>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779" name="Google Shape;779;p36"/>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0" name="Google Shape;780;p36"/>
            <p:cNvGrpSpPr/>
            <p:nvPr/>
          </p:nvGrpSpPr>
          <p:grpSpPr>
            <a:xfrm>
              <a:off x="-1431671" y="1201087"/>
              <a:ext cx="3070084" cy="102364"/>
              <a:chOff x="1779150" y="2604263"/>
              <a:chExt cx="3811875" cy="127113"/>
            </a:xfrm>
          </p:grpSpPr>
          <p:sp>
            <p:nvSpPr>
              <p:cNvPr id="781" name="Google Shape;781;p36"/>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782" name="Google Shape;782;p36"/>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3" name="Google Shape;783;p36"/>
            <p:cNvGrpSpPr/>
            <p:nvPr/>
          </p:nvGrpSpPr>
          <p:grpSpPr>
            <a:xfrm>
              <a:off x="-856941" y="773805"/>
              <a:ext cx="2877996" cy="223763"/>
              <a:chOff x="1748550" y="2064750"/>
              <a:chExt cx="3573375" cy="277863"/>
            </a:xfrm>
          </p:grpSpPr>
          <p:sp>
            <p:nvSpPr>
              <p:cNvPr id="784" name="Google Shape;784;p36"/>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785" name="Google Shape;785;p36"/>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36"/>
            <p:cNvGrpSpPr/>
            <p:nvPr/>
          </p:nvGrpSpPr>
          <p:grpSpPr>
            <a:xfrm>
              <a:off x="-856958" y="656504"/>
              <a:ext cx="2430741" cy="185537"/>
              <a:chOff x="1748547" y="1392116"/>
              <a:chExt cx="5911958" cy="451312"/>
            </a:xfrm>
          </p:grpSpPr>
          <p:sp>
            <p:nvSpPr>
              <p:cNvPr id="787" name="Google Shape;787;p36"/>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788" name="Google Shape;788;p36"/>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36"/>
            <p:cNvGrpSpPr/>
            <p:nvPr/>
          </p:nvGrpSpPr>
          <p:grpSpPr>
            <a:xfrm>
              <a:off x="-842187" y="1064790"/>
              <a:ext cx="3010303" cy="45661"/>
              <a:chOff x="1766900" y="2869225"/>
              <a:chExt cx="3737650" cy="56700"/>
            </a:xfrm>
          </p:grpSpPr>
          <p:cxnSp>
            <p:nvCxnSpPr>
              <p:cNvPr id="790" name="Google Shape;790;p36"/>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791" name="Google Shape;791;p36"/>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40"/>
          <p:cNvSpPr txBox="1">
            <a:spLocks noGrp="1"/>
          </p:cNvSpPr>
          <p:nvPr>
            <p:ph type="title"/>
          </p:nvPr>
        </p:nvSpPr>
        <p:spPr>
          <a:xfrm>
            <a:off x="489041" y="-193729"/>
            <a:ext cx="4158300" cy="1511400"/>
          </a:xfrm>
          <a:prstGeom prst="rect">
            <a:avLst/>
          </a:prstGeom>
        </p:spPr>
        <p:txBody>
          <a:bodyPr spcFirstLastPara="1" wrap="square" lIns="91425" tIns="91425" rIns="91425" bIns="91425" anchor="ctr" anchorCtr="0">
            <a:noAutofit/>
          </a:bodyPr>
          <a:lstStyle/>
          <a:p>
            <a:pPr algn="l"/>
            <a:r>
              <a:rPr lang="en-US" sz="1800" dirty="0" err="1"/>
              <a:t>Apa</a:t>
            </a:r>
            <a:r>
              <a:rPr lang="en-US" sz="1800" dirty="0"/>
              <a:t> </a:t>
            </a:r>
            <a:r>
              <a:rPr lang="en-US" sz="1800" dirty="0" err="1"/>
              <a:t>Itu</a:t>
            </a:r>
            <a:r>
              <a:rPr lang="en-US" sz="1800" dirty="0"/>
              <a:t> White Box Testing?</a:t>
            </a:r>
          </a:p>
        </p:txBody>
      </p:sp>
      <p:grpSp>
        <p:nvGrpSpPr>
          <p:cNvPr id="916" name="Google Shape;916;p40"/>
          <p:cNvGrpSpPr/>
          <p:nvPr/>
        </p:nvGrpSpPr>
        <p:grpSpPr>
          <a:xfrm flipH="1">
            <a:off x="6775879" y="3868746"/>
            <a:ext cx="3599787" cy="1044104"/>
            <a:chOff x="-1431671" y="656496"/>
            <a:chExt cx="3599787" cy="1044104"/>
          </a:xfrm>
        </p:grpSpPr>
        <p:grpSp>
          <p:nvGrpSpPr>
            <p:cNvPr id="917" name="Google Shape;917;p40"/>
            <p:cNvGrpSpPr/>
            <p:nvPr/>
          </p:nvGrpSpPr>
          <p:grpSpPr>
            <a:xfrm>
              <a:off x="-368508" y="1432892"/>
              <a:ext cx="1567047" cy="45661"/>
              <a:chOff x="1754675" y="2661275"/>
              <a:chExt cx="1945675" cy="56700"/>
            </a:xfrm>
          </p:grpSpPr>
          <p:cxnSp>
            <p:nvCxnSpPr>
              <p:cNvPr id="918" name="Google Shape;918;p40"/>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919" name="Google Shape;919;p40"/>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40"/>
            <p:cNvGrpSpPr/>
            <p:nvPr/>
          </p:nvGrpSpPr>
          <p:grpSpPr>
            <a:xfrm>
              <a:off x="-766480" y="1564412"/>
              <a:ext cx="1561280" cy="136187"/>
              <a:chOff x="1754675" y="2824000"/>
              <a:chExt cx="4728285" cy="412439"/>
            </a:xfrm>
          </p:grpSpPr>
          <p:sp>
            <p:nvSpPr>
              <p:cNvPr id="921" name="Google Shape;921;p40"/>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922" name="Google Shape;922;p40"/>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40"/>
            <p:cNvGrpSpPr/>
            <p:nvPr/>
          </p:nvGrpSpPr>
          <p:grpSpPr>
            <a:xfrm>
              <a:off x="-1431671" y="1201087"/>
              <a:ext cx="3070084" cy="102364"/>
              <a:chOff x="1779150" y="2604263"/>
              <a:chExt cx="3811875" cy="127113"/>
            </a:xfrm>
          </p:grpSpPr>
          <p:sp>
            <p:nvSpPr>
              <p:cNvPr id="924" name="Google Shape;924;p40"/>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925" name="Google Shape;925;p40"/>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40"/>
            <p:cNvGrpSpPr/>
            <p:nvPr/>
          </p:nvGrpSpPr>
          <p:grpSpPr>
            <a:xfrm>
              <a:off x="-856941" y="773805"/>
              <a:ext cx="2877996" cy="223763"/>
              <a:chOff x="1748550" y="2064750"/>
              <a:chExt cx="3573375" cy="277863"/>
            </a:xfrm>
          </p:grpSpPr>
          <p:sp>
            <p:nvSpPr>
              <p:cNvPr id="927" name="Google Shape;927;p40"/>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928" name="Google Shape;928;p40"/>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40"/>
            <p:cNvGrpSpPr/>
            <p:nvPr/>
          </p:nvGrpSpPr>
          <p:grpSpPr>
            <a:xfrm>
              <a:off x="-856882" y="656496"/>
              <a:ext cx="2430997" cy="185534"/>
              <a:chOff x="1748547" y="1392116"/>
              <a:chExt cx="5911958" cy="451312"/>
            </a:xfrm>
          </p:grpSpPr>
          <p:sp>
            <p:nvSpPr>
              <p:cNvPr id="930" name="Google Shape;930;p40"/>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931" name="Google Shape;931;p40"/>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 name="Google Shape;932;p40"/>
            <p:cNvGrpSpPr/>
            <p:nvPr/>
          </p:nvGrpSpPr>
          <p:grpSpPr>
            <a:xfrm>
              <a:off x="-842187" y="1064790"/>
              <a:ext cx="3010303" cy="45661"/>
              <a:chOff x="1766900" y="2869225"/>
              <a:chExt cx="3737650" cy="56700"/>
            </a:xfrm>
          </p:grpSpPr>
          <p:cxnSp>
            <p:nvCxnSpPr>
              <p:cNvPr id="933" name="Google Shape;933;p40"/>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934" name="Google Shape;934;p40"/>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 name="Google Shape;914;p40">
            <a:extLst>
              <a:ext uri="{FF2B5EF4-FFF2-40B4-BE49-F238E27FC236}">
                <a16:creationId xmlns:a16="http://schemas.microsoft.com/office/drawing/2014/main" id="{73DB84B8-E0D6-4206-B8B7-701C10C5813D}"/>
              </a:ext>
            </a:extLst>
          </p:cNvPr>
          <p:cNvSpPr txBox="1">
            <a:spLocks/>
          </p:cNvSpPr>
          <p:nvPr/>
        </p:nvSpPr>
        <p:spPr>
          <a:xfrm>
            <a:off x="845159" y="1147190"/>
            <a:ext cx="5625383" cy="203802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Poppins Black"/>
              <a:buNone/>
              <a:defRPr sz="3400" b="0" i="0" u="none" strike="noStrike" cap="none">
                <a:solidFill>
                  <a:schemeClr val="dk1"/>
                </a:solidFill>
                <a:latin typeface="Poppins Black"/>
                <a:ea typeface="Poppins Black"/>
                <a:cs typeface="Poppins Black"/>
                <a:sym typeface="Poppins Black"/>
              </a:defRPr>
            </a:lvl1pPr>
            <a:lvl2pPr marR="0" lvl="1" algn="ctr"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2pPr>
            <a:lvl3pPr marR="0" lvl="2" algn="ctr"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3pPr>
            <a:lvl4pPr marR="0" lvl="3" algn="ctr"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4pPr>
            <a:lvl5pPr marR="0" lvl="4" algn="ctr"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5pPr>
            <a:lvl6pPr marR="0" lvl="5" algn="ctr"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6pPr>
            <a:lvl7pPr marR="0" lvl="6" algn="ctr"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7pPr>
            <a:lvl8pPr marR="0" lvl="7" algn="ctr"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8pPr>
            <a:lvl9pPr marR="0" lvl="8" algn="ctr"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9pPr>
          </a:lstStyle>
          <a:p>
            <a:r>
              <a:rPr lang="en-US" sz="1200" b="0" i="1" dirty="0">
                <a:solidFill>
                  <a:srgbClr val="555555"/>
                </a:solidFill>
                <a:effectLst/>
                <a:latin typeface="Barlow" panose="00000500000000000000" pitchFamily="2" charset="0"/>
              </a:rPr>
              <a:t>White box testing </a:t>
            </a:r>
            <a:r>
              <a:rPr lang="en-US" sz="1200" b="0" i="0" dirty="0" err="1">
                <a:solidFill>
                  <a:srgbClr val="555555"/>
                </a:solidFill>
                <a:effectLst/>
                <a:latin typeface="Barlow" panose="00000500000000000000" pitchFamily="2" charset="0"/>
              </a:rPr>
              <a:t>atau</a:t>
            </a:r>
            <a:r>
              <a:rPr lang="en-US" sz="1200" b="0" i="0" dirty="0">
                <a:solidFill>
                  <a:srgbClr val="555555"/>
                </a:solidFill>
                <a:effectLst/>
                <a:latin typeface="Barlow" panose="00000500000000000000" pitchFamily="2" charset="0"/>
              </a:rPr>
              <a:t> yang </a:t>
            </a:r>
            <a:r>
              <a:rPr lang="en-US" sz="1200" b="0" i="0" dirty="0" err="1">
                <a:solidFill>
                  <a:srgbClr val="555555"/>
                </a:solidFill>
                <a:effectLst/>
                <a:latin typeface="Barlow" panose="00000500000000000000" pitchFamily="2" charset="0"/>
              </a:rPr>
              <a:t>dapat</a:t>
            </a:r>
            <a:r>
              <a:rPr lang="en-US" sz="1200" b="0" i="0" dirty="0">
                <a:solidFill>
                  <a:srgbClr val="555555"/>
                </a:solidFill>
                <a:effectLst/>
                <a:latin typeface="Barlow" panose="00000500000000000000" pitchFamily="2" charset="0"/>
              </a:rPr>
              <a:t> </a:t>
            </a:r>
            <a:r>
              <a:rPr lang="en-US" sz="1200" b="0" i="0" dirty="0" err="1">
                <a:solidFill>
                  <a:srgbClr val="555555"/>
                </a:solidFill>
                <a:effectLst/>
                <a:latin typeface="Barlow" panose="00000500000000000000" pitchFamily="2" charset="0"/>
              </a:rPr>
              <a:t>diartikan</a:t>
            </a:r>
            <a:r>
              <a:rPr lang="en-US" sz="1200" b="0" i="0" dirty="0">
                <a:solidFill>
                  <a:srgbClr val="555555"/>
                </a:solidFill>
                <a:effectLst/>
                <a:latin typeface="Barlow" panose="00000500000000000000" pitchFamily="2" charset="0"/>
              </a:rPr>
              <a:t> </a:t>
            </a:r>
            <a:r>
              <a:rPr lang="en-US" sz="1200" b="0" i="0" dirty="0" err="1">
                <a:solidFill>
                  <a:srgbClr val="555555"/>
                </a:solidFill>
                <a:effectLst/>
                <a:latin typeface="Barlow" panose="00000500000000000000" pitchFamily="2" charset="0"/>
              </a:rPr>
              <a:t>menjadi</a:t>
            </a:r>
            <a:r>
              <a:rPr lang="en-US" sz="1200" b="0" i="0" dirty="0">
                <a:solidFill>
                  <a:srgbClr val="555555"/>
                </a:solidFill>
                <a:effectLst/>
                <a:latin typeface="Barlow" panose="00000500000000000000" pitchFamily="2" charset="0"/>
              </a:rPr>
              <a:t> “</a:t>
            </a:r>
            <a:r>
              <a:rPr lang="en-US" sz="1200" b="0" i="0" dirty="0" err="1">
                <a:solidFill>
                  <a:srgbClr val="555555"/>
                </a:solidFill>
                <a:effectLst/>
                <a:latin typeface="Barlow" panose="00000500000000000000" pitchFamily="2" charset="0"/>
              </a:rPr>
              <a:t>pengujian</a:t>
            </a:r>
            <a:r>
              <a:rPr lang="en-US" sz="1200" b="0" i="0" dirty="0">
                <a:solidFill>
                  <a:srgbClr val="555555"/>
                </a:solidFill>
                <a:effectLst/>
                <a:latin typeface="Barlow" panose="00000500000000000000" pitchFamily="2" charset="0"/>
              </a:rPr>
              <a:t> </a:t>
            </a:r>
            <a:r>
              <a:rPr lang="en-US" sz="1200" b="0" i="0" dirty="0" err="1">
                <a:solidFill>
                  <a:srgbClr val="555555"/>
                </a:solidFill>
                <a:effectLst/>
                <a:latin typeface="Barlow" panose="00000500000000000000" pitchFamily="2" charset="0"/>
              </a:rPr>
              <a:t>kotak</a:t>
            </a:r>
            <a:r>
              <a:rPr lang="en-US" sz="1200" b="0" i="0" dirty="0">
                <a:solidFill>
                  <a:srgbClr val="555555"/>
                </a:solidFill>
                <a:effectLst/>
                <a:latin typeface="Barlow" panose="00000500000000000000" pitchFamily="2" charset="0"/>
              </a:rPr>
              <a:t> </a:t>
            </a:r>
            <a:r>
              <a:rPr lang="en-US" sz="1200" b="0" i="0" dirty="0" err="1">
                <a:solidFill>
                  <a:srgbClr val="555555"/>
                </a:solidFill>
                <a:effectLst/>
                <a:latin typeface="Barlow" panose="00000500000000000000" pitchFamily="2" charset="0"/>
              </a:rPr>
              <a:t>putih</a:t>
            </a:r>
            <a:r>
              <a:rPr lang="en-US" sz="1200" b="0" i="0" dirty="0">
                <a:solidFill>
                  <a:srgbClr val="555555"/>
                </a:solidFill>
                <a:effectLst/>
                <a:latin typeface="Barlow" panose="00000500000000000000" pitchFamily="2" charset="0"/>
              </a:rPr>
              <a:t>” </a:t>
            </a:r>
            <a:r>
              <a:rPr lang="en-US" sz="1200" b="0" i="0" dirty="0" err="1">
                <a:solidFill>
                  <a:srgbClr val="555555"/>
                </a:solidFill>
                <a:effectLst/>
                <a:latin typeface="Barlow" panose="00000500000000000000" pitchFamily="2" charset="0"/>
              </a:rPr>
              <a:t>adalah</a:t>
            </a:r>
            <a:r>
              <a:rPr lang="en-US" sz="1200" b="0" i="0" dirty="0">
                <a:solidFill>
                  <a:srgbClr val="555555"/>
                </a:solidFill>
                <a:effectLst/>
                <a:latin typeface="Barlow" panose="00000500000000000000" pitchFamily="2" charset="0"/>
              </a:rPr>
              <a:t> </a:t>
            </a:r>
            <a:r>
              <a:rPr lang="en-US" sz="1200" b="0" i="0" dirty="0" err="1">
                <a:solidFill>
                  <a:srgbClr val="555555"/>
                </a:solidFill>
                <a:effectLst/>
                <a:latin typeface="Barlow" panose="00000500000000000000" pitchFamily="2" charset="0"/>
              </a:rPr>
              <a:t>pengujian</a:t>
            </a:r>
            <a:r>
              <a:rPr lang="en-US" sz="1200" b="0" i="0" dirty="0">
                <a:solidFill>
                  <a:srgbClr val="555555"/>
                </a:solidFill>
                <a:effectLst/>
                <a:latin typeface="Barlow" panose="00000500000000000000" pitchFamily="2" charset="0"/>
              </a:rPr>
              <a:t> yang </a:t>
            </a:r>
            <a:r>
              <a:rPr lang="en-US" sz="1200" b="0" i="0" dirty="0" err="1">
                <a:solidFill>
                  <a:srgbClr val="555555"/>
                </a:solidFill>
                <a:effectLst/>
                <a:latin typeface="Barlow" panose="00000500000000000000" pitchFamily="2" charset="0"/>
              </a:rPr>
              <a:t>dilakukan</a:t>
            </a:r>
            <a:r>
              <a:rPr lang="en-US" sz="1200" b="0" i="0" dirty="0">
                <a:solidFill>
                  <a:srgbClr val="555555"/>
                </a:solidFill>
                <a:effectLst/>
                <a:latin typeface="Barlow" panose="00000500000000000000" pitchFamily="2" charset="0"/>
              </a:rPr>
              <a:t> </a:t>
            </a:r>
            <a:r>
              <a:rPr lang="en-US" sz="1200" b="0" i="0" dirty="0" err="1">
                <a:solidFill>
                  <a:srgbClr val="555555"/>
                </a:solidFill>
                <a:effectLst/>
                <a:latin typeface="Barlow" panose="00000500000000000000" pitchFamily="2" charset="0"/>
              </a:rPr>
              <a:t>untuk</a:t>
            </a:r>
            <a:r>
              <a:rPr lang="en-US" sz="1200" b="0" i="0" dirty="0">
                <a:solidFill>
                  <a:srgbClr val="555555"/>
                </a:solidFill>
                <a:effectLst/>
                <a:latin typeface="Barlow" panose="00000500000000000000" pitchFamily="2" charset="0"/>
              </a:rPr>
              <a:t> </a:t>
            </a:r>
            <a:r>
              <a:rPr lang="en-US" sz="1200" b="0" i="0" dirty="0" err="1">
                <a:solidFill>
                  <a:srgbClr val="555555"/>
                </a:solidFill>
                <a:effectLst/>
                <a:latin typeface="Barlow" panose="00000500000000000000" pitchFamily="2" charset="0"/>
              </a:rPr>
              <a:t>menguji</a:t>
            </a:r>
            <a:r>
              <a:rPr lang="en-US" sz="1200" b="0" i="0" dirty="0">
                <a:solidFill>
                  <a:srgbClr val="555555"/>
                </a:solidFill>
                <a:effectLst/>
                <a:latin typeface="Barlow" panose="00000500000000000000" pitchFamily="2" charset="0"/>
              </a:rPr>
              <a:t> </a:t>
            </a:r>
            <a:r>
              <a:rPr lang="en-US" sz="1200" b="0" i="0" dirty="0" err="1">
                <a:solidFill>
                  <a:srgbClr val="555555"/>
                </a:solidFill>
                <a:effectLst/>
                <a:latin typeface="Barlow" panose="00000500000000000000" pitchFamily="2" charset="0"/>
              </a:rPr>
              <a:t>perangkat</a:t>
            </a:r>
            <a:r>
              <a:rPr lang="en-US" sz="1200" b="0" i="0" dirty="0">
                <a:solidFill>
                  <a:srgbClr val="555555"/>
                </a:solidFill>
                <a:effectLst/>
                <a:latin typeface="Barlow" panose="00000500000000000000" pitchFamily="2" charset="0"/>
              </a:rPr>
              <a:t> </a:t>
            </a:r>
            <a:r>
              <a:rPr lang="en-US" sz="1200" b="0" i="0" dirty="0" err="1">
                <a:solidFill>
                  <a:srgbClr val="555555"/>
                </a:solidFill>
                <a:effectLst/>
                <a:latin typeface="Barlow" panose="00000500000000000000" pitchFamily="2" charset="0"/>
              </a:rPr>
              <a:t>lunak</a:t>
            </a:r>
            <a:r>
              <a:rPr lang="en-US" sz="1200" b="0" i="0" dirty="0">
                <a:solidFill>
                  <a:srgbClr val="555555"/>
                </a:solidFill>
                <a:effectLst/>
                <a:latin typeface="Barlow" panose="00000500000000000000" pitchFamily="2" charset="0"/>
              </a:rPr>
              <a:t> </a:t>
            </a:r>
            <a:r>
              <a:rPr lang="en-US" sz="1200" b="0" i="0" dirty="0" err="1">
                <a:solidFill>
                  <a:srgbClr val="555555"/>
                </a:solidFill>
                <a:effectLst/>
                <a:latin typeface="Barlow" panose="00000500000000000000" pitchFamily="2" charset="0"/>
              </a:rPr>
              <a:t>dengan</a:t>
            </a:r>
            <a:r>
              <a:rPr lang="en-US" sz="1200" b="0" i="0" dirty="0">
                <a:solidFill>
                  <a:srgbClr val="555555"/>
                </a:solidFill>
                <a:effectLst/>
                <a:latin typeface="Barlow" panose="00000500000000000000" pitchFamily="2" charset="0"/>
              </a:rPr>
              <a:t> </a:t>
            </a:r>
            <a:r>
              <a:rPr lang="en-US" sz="1200" b="0" i="0" dirty="0" err="1">
                <a:solidFill>
                  <a:srgbClr val="555555"/>
                </a:solidFill>
                <a:effectLst/>
                <a:latin typeface="Barlow" panose="00000500000000000000" pitchFamily="2" charset="0"/>
              </a:rPr>
              <a:t>cara</a:t>
            </a:r>
            <a:r>
              <a:rPr lang="en-US" sz="1200" b="0" i="0" dirty="0">
                <a:solidFill>
                  <a:srgbClr val="555555"/>
                </a:solidFill>
                <a:effectLst/>
                <a:latin typeface="Barlow" panose="00000500000000000000" pitchFamily="2" charset="0"/>
              </a:rPr>
              <a:t> </a:t>
            </a:r>
            <a:r>
              <a:rPr lang="en-US" sz="1200" b="0" i="0" dirty="0" err="1">
                <a:solidFill>
                  <a:srgbClr val="555555"/>
                </a:solidFill>
                <a:effectLst/>
                <a:latin typeface="Barlow" panose="00000500000000000000" pitchFamily="2" charset="0"/>
              </a:rPr>
              <a:t>menganalisa</a:t>
            </a:r>
            <a:r>
              <a:rPr lang="en-US" sz="1200" b="0" i="0" dirty="0">
                <a:solidFill>
                  <a:srgbClr val="555555"/>
                </a:solidFill>
                <a:effectLst/>
                <a:latin typeface="Barlow" panose="00000500000000000000" pitchFamily="2" charset="0"/>
              </a:rPr>
              <a:t> dan </a:t>
            </a:r>
            <a:r>
              <a:rPr lang="en-US" sz="1200" b="0" i="0" dirty="0" err="1">
                <a:solidFill>
                  <a:srgbClr val="555555"/>
                </a:solidFill>
                <a:effectLst/>
                <a:latin typeface="Barlow" panose="00000500000000000000" pitchFamily="2" charset="0"/>
              </a:rPr>
              <a:t>meneliti</a:t>
            </a:r>
            <a:r>
              <a:rPr lang="en-US" sz="1200" b="0" i="0" dirty="0">
                <a:solidFill>
                  <a:srgbClr val="555555"/>
                </a:solidFill>
                <a:effectLst/>
                <a:latin typeface="Barlow" panose="00000500000000000000" pitchFamily="2" charset="0"/>
              </a:rPr>
              <a:t> </a:t>
            </a:r>
            <a:r>
              <a:rPr lang="en-US" sz="1200" b="0" i="0" dirty="0" err="1">
                <a:solidFill>
                  <a:srgbClr val="555555"/>
                </a:solidFill>
                <a:effectLst/>
                <a:latin typeface="Barlow" panose="00000500000000000000" pitchFamily="2" charset="0"/>
              </a:rPr>
              <a:t>struktur</a:t>
            </a:r>
            <a:r>
              <a:rPr lang="en-US" sz="1200" b="0" i="0" dirty="0">
                <a:solidFill>
                  <a:srgbClr val="555555"/>
                </a:solidFill>
                <a:effectLst/>
                <a:latin typeface="Barlow" panose="00000500000000000000" pitchFamily="2" charset="0"/>
              </a:rPr>
              <a:t> </a:t>
            </a:r>
            <a:r>
              <a:rPr lang="en-US" sz="1200" b="0" i="1" dirty="0">
                <a:solidFill>
                  <a:srgbClr val="555555"/>
                </a:solidFill>
                <a:effectLst/>
                <a:latin typeface="Barlow" panose="00000500000000000000" pitchFamily="2" charset="0"/>
              </a:rPr>
              <a:t>internal</a:t>
            </a:r>
            <a:r>
              <a:rPr lang="en-US" sz="1200" b="0" i="0" dirty="0">
                <a:solidFill>
                  <a:srgbClr val="555555"/>
                </a:solidFill>
                <a:effectLst/>
                <a:latin typeface="Barlow" panose="00000500000000000000" pitchFamily="2" charset="0"/>
              </a:rPr>
              <a:t> dan </a:t>
            </a:r>
            <a:r>
              <a:rPr lang="en-US" sz="1200" b="0" i="0" dirty="0" err="1">
                <a:solidFill>
                  <a:srgbClr val="555555"/>
                </a:solidFill>
                <a:effectLst/>
                <a:latin typeface="Barlow" panose="00000500000000000000" pitchFamily="2" charset="0"/>
              </a:rPr>
              <a:t>kode</a:t>
            </a:r>
            <a:r>
              <a:rPr lang="en-US" sz="1200" b="0" i="0" dirty="0">
                <a:solidFill>
                  <a:srgbClr val="555555"/>
                </a:solidFill>
                <a:effectLst/>
                <a:latin typeface="Barlow" panose="00000500000000000000" pitchFamily="2" charset="0"/>
              </a:rPr>
              <a:t> </a:t>
            </a:r>
            <a:r>
              <a:rPr lang="en-US" sz="1200" b="0" i="0" dirty="0" err="1">
                <a:solidFill>
                  <a:srgbClr val="555555"/>
                </a:solidFill>
                <a:effectLst/>
                <a:latin typeface="Barlow" panose="00000500000000000000" pitchFamily="2" charset="0"/>
              </a:rPr>
              <a:t>dari</a:t>
            </a:r>
            <a:r>
              <a:rPr lang="en-US" sz="1200" b="0" i="0" dirty="0">
                <a:solidFill>
                  <a:srgbClr val="555555"/>
                </a:solidFill>
                <a:effectLst/>
                <a:latin typeface="Barlow" panose="00000500000000000000" pitchFamily="2" charset="0"/>
              </a:rPr>
              <a:t> </a:t>
            </a:r>
            <a:r>
              <a:rPr lang="en-US" sz="1200" b="0" i="0" dirty="0" err="1">
                <a:solidFill>
                  <a:srgbClr val="555555"/>
                </a:solidFill>
                <a:effectLst/>
                <a:latin typeface="Barlow" panose="00000500000000000000" pitchFamily="2" charset="0"/>
              </a:rPr>
              <a:t>perangkat</a:t>
            </a:r>
            <a:r>
              <a:rPr lang="en-US" sz="1200" b="0" i="0" dirty="0">
                <a:solidFill>
                  <a:srgbClr val="555555"/>
                </a:solidFill>
                <a:effectLst/>
                <a:latin typeface="Barlow" panose="00000500000000000000" pitchFamily="2" charset="0"/>
              </a:rPr>
              <a:t> </a:t>
            </a:r>
            <a:r>
              <a:rPr lang="en-US" sz="1200" b="0" i="0" dirty="0" err="1">
                <a:solidFill>
                  <a:srgbClr val="555555"/>
                </a:solidFill>
                <a:effectLst/>
                <a:latin typeface="Barlow" panose="00000500000000000000" pitchFamily="2" charset="0"/>
              </a:rPr>
              <a:t>lunak</a:t>
            </a:r>
            <a:r>
              <a:rPr lang="en-US" sz="1200" b="0" i="0" dirty="0">
                <a:solidFill>
                  <a:srgbClr val="555555"/>
                </a:solidFill>
                <a:effectLst/>
                <a:latin typeface="Barlow" panose="00000500000000000000" pitchFamily="2" charset="0"/>
              </a:rPr>
              <a:t>. Lain </a:t>
            </a:r>
            <a:r>
              <a:rPr lang="en-US" sz="1200" b="0" i="0" dirty="0" err="1">
                <a:solidFill>
                  <a:srgbClr val="555555"/>
                </a:solidFill>
                <a:effectLst/>
                <a:latin typeface="Barlow" panose="00000500000000000000" pitchFamily="2" charset="0"/>
              </a:rPr>
              <a:t>halnya</a:t>
            </a:r>
            <a:r>
              <a:rPr lang="en-US" sz="1200" b="0" i="0" dirty="0">
                <a:solidFill>
                  <a:srgbClr val="555555"/>
                </a:solidFill>
                <a:effectLst/>
                <a:latin typeface="Barlow" panose="00000500000000000000" pitchFamily="2" charset="0"/>
              </a:rPr>
              <a:t> </a:t>
            </a:r>
            <a:r>
              <a:rPr lang="en-US" sz="1200" b="0" i="0" dirty="0" err="1">
                <a:solidFill>
                  <a:srgbClr val="555555"/>
                </a:solidFill>
                <a:effectLst/>
                <a:latin typeface="Barlow" panose="00000500000000000000" pitchFamily="2" charset="0"/>
              </a:rPr>
              <a:t>dengan</a:t>
            </a:r>
            <a:r>
              <a:rPr lang="en-US" sz="1200" b="0" i="0" dirty="0">
                <a:solidFill>
                  <a:srgbClr val="555555"/>
                </a:solidFill>
                <a:effectLst/>
                <a:latin typeface="Barlow" panose="00000500000000000000" pitchFamily="2" charset="0"/>
              </a:rPr>
              <a:t> </a:t>
            </a:r>
            <a:r>
              <a:rPr lang="en-US" sz="1200" b="0" i="1" dirty="0">
                <a:solidFill>
                  <a:srgbClr val="555555"/>
                </a:solidFill>
                <a:effectLst/>
                <a:latin typeface="Barlow" panose="00000500000000000000" pitchFamily="2" charset="0"/>
              </a:rPr>
              <a:t>black box testing </a:t>
            </a:r>
            <a:r>
              <a:rPr lang="en-US" sz="1200" b="0" i="0" dirty="0">
                <a:solidFill>
                  <a:srgbClr val="555555"/>
                </a:solidFill>
                <a:effectLst/>
                <a:latin typeface="Barlow" panose="00000500000000000000" pitchFamily="2" charset="0"/>
              </a:rPr>
              <a:t>yang </a:t>
            </a:r>
            <a:r>
              <a:rPr lang="en-US" sz="1200" b="0" i="0" dirty="0" err="1">
                <a:solidFill>
                  <a:srgbClr val="555555"/>
                </a:solidFill>
                <a:effectLst/>
                <a:latin typeface="Barlow" panose="00000500000000000000" pitchFamily="2" charset="0"/>
              </a:rPr>
              <a:t>hanya</a:t>
            </a:r>
            <a:r>
              <a:rPr lang="en-US" sz="1200" b="0" i="0" dirty="0">
                <a:solidFill>
                  <a:srgbClr val="555555"/>
                </a:solidFill>
                <a:effectLst/>
                <a:latin typeface="Barlow" panose="00000500000000000000" pitchFamily="2" charset="0"/>
              </a:rPr>
              <a:t> </a:t>
            </a:r>
            <a:r>
              <a:rPr lang="en-US" sz="1200" b="0" i="0" dirty="0" err="1">
                <a:solidFill>
                  <a:srgbClr val="555555"/>
                </a:solidFill>
                <a:effectLst/>
                <a:latin typeface="Barlow" panose="00000500000000000000" pitchFamily="2" charset="0"/>
              </a:rPr>
              <a:t>melihat</a:t>
            </a:r>
            <a:r>
              <a:rPr lang="en-US" sz="1200" b="0" i="0" dirty="0">
                <a:solidFill>
                  <a:srgbClr val="555555"/>
                </a:solidFill>
                <a:effectLst/>
                <a:latin typeface="Barlow" panose="00000500000000000000" pitchFamily="2" charset="0"/>
              </a:rPr>
              <a:t> </a:t>
            </a:r>
            <a:r>
              <a:rPr lang="en-US" sz="1200" b="0" i="0" dirty="0" err="1">
                <a:solidFill>
                  <a:srgbClr val="555555"/>
                </a:solidFill>
                <a:effectLst/>
                <a:latin typeface="Barlow" panose="00000500000000000000" pitchFamily="2" charset="0"/>
              </a:rPr>
              <a:t>hasil</a:t>
            </a:r>
            <a:r>
              <a:rPr lang="en-US" sz="1200" b="0" i="0" dirty="0">
                <a:solidFill>
                  <a:srgbClr val="555555"/>
                </a:solidFill>
                <a:effectLst/>
                <a:latin typeface="Barlow" panose="00000500000000000000" pitchFamily="2" charset="0"/>
              </a:rPr>
              <a:t> </a:t>
            </a:r>
            <a:r>
              <a:rPr lang="en-US" sz="1200" b="0" i="1" dirty="0">
                <a:solidFill>
                  <a:srgbClr val="555555"/>
                </a:solidFill>
                <a:effectLst/>
                <a:latin typeface="Barlow" panose="00000500000000000000" pitchFamily="2" charset="0"/>
              </a:rPr>
              <a:t>input</a:t>
            </a:r>
            <a:r>
              <a:rPr lang="en-US" sz="1200" b="0" i="0" dirty="0">
                <a:solidFill>
                  <a:srgbClr val="555555"/>
                </a:solidFill>
                <a:effectLst/>
                <a:latin typeface="Barlow" panose="00000500000000000000" pitchFamily="2" charset="0"/>
              </a:rPr>
              <a:t> dan </a:t>
            </a:r>
            <a:r>
              <a:rPr lang="en-US" sz="1200" b="0" i="1" dirty="0">
                <a:solidFill>
                  <a:srgbClr val="555555"/>
                </a:solidFill>
                <a:effectLst/>
                <a:latin typeface="Barlow" panose="00000500000000000000" pitchFamily="2" charset="0"/>
              </a:rPr>
              <a:t>output</a:t>
            </a:r>
            <a:r>
              <a:rPr lang="en-US" sz="1200" b="0" i="0" dirty="0">
                <a:solidFill>
                  <a:srgbClr val="555555"/>
                </a:solidFill>
                <a:effectLst/>
                <a:latin typeface="Barlow" panose="00000500000000000000" pitchFamily="2" charset="0"/>
              </a:rPr>
              <a:t> </a:t>
            </a:r>
            <a:r>
              <a:rPr lang="en-US" sz="1200" b="0" i="0" dirty="0" err="1">
                <a:solidFill>
                  <a:srgbClr val="555555"/>
                </a:solidFill>
                <a:effectLst/>
                <a:latin typeface="Barlow" panose="00000500000000000000" pitchFamily="2" charset="0"/>
              </a:rPr>
              <a:t>dari</a:t>
            </a:r>
            <a:r>
              <a:rPr lang="en-US" sz="1200" b="0" i="0" dirty="0">
                <a:solidFill>
                  <a:srgbClr val="555555"/>
                </a:solidFill>
                <a:effectLst/>
                <a:latin typeface="Barlow" panose="00000500000000000000" pitchFamily="2" charset="0"/>
              </a:rPr>
              <a:t> </a:t>
            </a:r>
            <a:r>
              <a:rPr lang="en-US" sz="1200" b="0" i="0" dirty="0" err="1">
                <a:solidFill>
                  <a:srgbClr val="555555"/>
                </a:solidFill>
                <a:effectLst/>
                <a:latin typeface="Barlow" panose="00000500000000000000" pitchFamily="2" charset="0"/>
              </a:rPr>
              <a:t>perangkat</a:t>
            </a:r>
            <a:r>
              <a:rPr lang="en-US" sz="1200" b="0" i="0" dirty="0">
                <a:solidFill>
                  <a:srgbClr val="555555"/>
                </a:solidFill>
                <a:effectLst/>
                <a:latin typeface="Barlow" panose="00000500000000000000" pitchFamily="2" charset="0"/>
              </a:rPr>
              <a:t> </a:t>
            </a:r>
            <a:r>
              <a:rPr lang="en-US" sz="1200" b="0" i="0" dirty="0" err="1">
                <a:solidFill>
                  <a:srgbClr val="555555"/>
                </a:solidFill>
                <a:effectLst/>
                <a:latin typeface="Barlow" panose="00000500000000000000" pitchFamily="2" charset="0"/>
              </a:rPr>
              <a:t>lunak</a:t>
            </a:r>
            <a:r>
              <a:rPr lang="en-US" sz="1200" b="0" i="0" dirty="0">
                <a:solidFill>
                  <a:srgbClr val="555555"/>
                </a:solidFill>
                <a:effectLst/>
                <a:latin typeface="Barlow" panose="00000500000000000000" pitchFamily="2" charset="0"/>
              </a:rPr>
              <a:t>, </a:t>
            </a:r>
            <a:r>
              <a:rPr lang="en-US" sz="1200" b="0" i="0" dirty="0" err="1">
                <a:solidFill>
                  <a:srgbClr val="555555"/>
                </a:solidFill>
                <a:effectLst/>
                <a:latin typeface="Barlow" panose="00000500000000000000" pitchFamily="2" charset="0"/>
              </a:rPr>
              <a:t>pengujian</a:t>
            </a:r>
            <a:r>
              <a:rPr lang="en-US" sz="1200" b="0" i="0" dirty="0">
                <a:solidFill>
                  <a:srgbClr val="555555"/>
                </a:solidFill>
                <a:effectLst/>
                <a:latin typeface="Barlow" panose="00000500000000000000" pitchFamily="2" charset="0"/>
              </a:rPr>
              <a:t> </a:t>
            </a:r>
            <a:r>
              <a:rPr lang="en-US" sz="1200" b="0" i="1" dirty="0">
                <a:solidFill>
                  <a:srgbClr val="555555"/>
                </a:solidFill>
                <a:effectLst/>
                <a:latin typeface="Barlow" panose="00000500000000000000" pitchFamily="2" charset="0"/>
              </a:rPr>
              <a:t>white box testing</a:t>
            </a:r>
            <a:r>
              <a:rPr lang="en-US" sz="1200" b="0" i="0" dirty="0">
                <a:solidFill>
                  <a:srgbClr val="555555"/>
                </a:solidFill>
                <a:effectLst/>
                <a:latin typeface="Barlow" panose="00000500000000000000" pitchFamily="2" charset="0"/>
              </a:rPr>
              <a:t> </a:t>
            </a:r>
            <a:r>
              <a:rPr lang="en-US" sz="1200" b="0" i="0" dirty="0" err="1">
                <a:solidFill>
                  <a:srgbClr val="555555"/>
                </a:solidFill>
                <a:effectLst/>
                <a:latin typeface="Barlow" panose="00000500000000000000" pitchFamily="2" charset="0"/>
              </a:rPr>
              <a:t>berfokus</a:t>
            </a:r>
            <a:r>
              <a:rPr lang="en-US" sz="1200" b="0" i="0" dirty="0">
                <a:solidFill>
                  <a:srgbClr val="555555"/>
                </a:solidFill>
                <a:effectLst/>
                <a:latin typeface="Barlow" panose="00000500000000000000" pitchFamily="2" charset="0"/>
              </a:rPr>
              <a:t> pada </a:t>
            </a:r>
            <a:r>
              <a:rPr lang="en-US" sz="1200" b="0" i="0" dirty="0" err="1">
                <a:solidFill>
                  <a:srgbClr val="555555"/>
                </a:solidFill>
                <a:effectLst/>
                <a:latin typeface="Barlow" panose="00000500000000000000" pitchFamily="2" charset="0"/>
              </a:rPr>
              <a:t>aliran</a:t>
            </a:r>
            <a:r>
              <a:rPr lang="en-US" sz="1200" b="0" i="0" dirty="0">
                <a:solidFill>
                  <a:srgbClr val="555555"/>
                </a:solidFill>
                <a:effectLst/>
                <a:latin typeface="Barlow" panose="00000500000000000000" pitchFamily="2" charset="0"/>
              </a:rPr>
              <a:t> </a:t>
            </a:r>
            <a:r>
              <a:rPr lang="en-US" sz="1200" b="0" i="1" dirty="0">
                <a:solidFill>
                  <a:srgbClr val="555555"/>
                </a:solidFill>
                <a:effectLst/>
                <a:latin typeface="Barlow" panose="00000500000000000000" pitchFamily="2" charset="0"/>
              </a:rPr>
              <a:t>input</a:t>
            </a:r>
            <a:r>
              <a:rPr lang="en-US" sz="1200" b="0" i="0" dirty="0">
                <a:solidFill>
                  <a:srgbClr val="555555"/>
                </a:solidFill>
                <a:effectLst/>
                <a:latin typeface="Barlow" panose="00000500000000000000" pitchFamily="2" charset="0"/>
              </a:rPr>
              <a:t> dan </a:t>
            </a:r>
            <a:r>
              <a:rPr lang="en-US" sz="1200" b="0" i="1" dirty="0">
                <a:solidFill>
                  <a:srgbClr val="555555"/>
                </a:solidFill>
                <a:effectLst/>
                <a:latin typeface="Barlow" panose="00000500000000000000" pitchFamily="2" charset="0"/>
              </a:rPr>
              <a:t>output</a:t>
            </a:r>
            <a:r>
              <a:rPr lang="en-US" sz="1200" b="0" i="0" dirty="0">
                <a:solidFill>
                  <a:srgbClr val="555555"/>
                </a:solidFill>
                <a:effectLst/>
                <a:latin typeface="Barlow" panose="00000500000000000000" pitchFamily="2" charset="0"/>
              </a:rPr>
              <a:t> </a:t>
            </a:r>
            <a:r>
              <a:rPr lang="en-US" sz="1200" b="0" i="0" dirty="0" err="1">
                <a:solidFill>
                  <a:srgbClr val="555555"/>
                </a:solidFill>
                <a:effectLst/>
                <a:latin typeface="Barlow" panose="00000500000000000000" pitchFamily="2" charset="0"/>
              </a:rPr>
              <a:t>dari</a:t>
            </a:r>
            <a:r>
              <a:rPr lang="en-US" sz="1200" b="0" i="0" dirty="0">
                <a:solidFill>
                  <a:srgbClr val="555555"/>
                </a:solidFill>
                <a:effectLst/>
                <a:latin typeface="Barlow" panose="00000500000000000000" pitchFamily="2" charset="0"/>
              </a:rPr>
              <a:t> </a:t>
            </a:r>
            <a:r>
              <a:rPr lang="en-US" sz="1200" b="0" i="0" dirty="0" err="1">
                <a:solidFill>
                  <a:srgbClr val="555555"/>
                </a:solidFill>
                <a:effectLst/>
                <a:latin typeface="Barlow" panose="00000500000000000000" pitchFamily="2" charset="0"/>
              </a:rPr>
              <a:t>perangkat</a:t>
            </a:r>
            <a:r>
              <a:rPr lang="en-US" sz="1200" b="0" i="0" dirty="0">
                <a:solidFill>
                  <a:srgbClr val="555555"/>
                </a:solidFill>
                <a:effectLst/>
                <a:latin typeface="Barlow" panose="00000500000000000000" pitchFamily="2" charset="0"/>
              </a:rPr>
              <a:t> </a:t>
            </a:r>
            <a:r>
              <a:rPr lang="en-US" sz="1200" b="0" i="0" dirty="0" err="1">
                <a:solidFill>
                  <a:srgbClr val="555555"/>
                </a:solidFill>
                <a:effectLst/>
                <a:latin typeface="Barlow" panose="00000500000000000000" pitchFamily="2" charset="0"/>
              </a:rPr>
              <a:t>lunak</a:t>
            </a:r>
            <a:r>
              <a:rPr lang="en-US" sz="1200" b="0" i="0" dirty="0">
                <a:solidFill>
                  <a:srgbClr val="555555"/>
                </a:solidFill>
                <a:effectLst/>
                <a:latin typeface="Barlow" panose="00000500000000000000" pitchFamily="2" charset="0"/>
              </a:rPr>
              <a:t>. </a:t>
            </a:r>
            <a:endParaRPr lang="en-US" sz="1200" dirty="0">
              <a:latin typeface="Barlow" panose="00000500000000000000" pitchFamily="2" charset="0"/>
            </a:endParaRPr>
          </a:p>
        </p:txBody>
      </p:sp>
      <p:sp>
        <p:nvSpPr>
          <p:cNvPr id="24" name="Google Shape;914;p40">
            <a:extLst>
              <a:ext uri="{FF2B5EF4-FFF2-40B4-BE49-F238E27FC236}">
                <a16:creationId xmlns:a16="http://schemas.microsoft.com/office/drawing/2014/main" id="{87E4E583-99B1-403E-A1D5-FCC938770B78}"/>
              </a:ext>
            </a:extLst>
          </p:cNvPr>
          <p:cNvSpPr txBox="1">
            <a:spLocks/>
          </p:cNvSpPr>
          <p:nvPr/>
        </p:nvSpPr>
        <p:spPr>
          <a:xfrm>
            <a:off x="2568191" y="2296685"/>
            <a:ext cx="5625383" cy="203802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Poppins Black"/>
              <a:buNone/>
              <a:defRPr sz="3400" b="0" i="0" u="none" strike="noStrike" cap="none">
                <a:solidFill>
                  <a:schemeClr val="dk1"/>
                </a:solidFill>
                <a:latin typeface="Poppins Black"/>
                <a:ea typeface="Poppins Black"/>
                <a:cs typeface="Poppins Black"/>
                <a:sym typeface="Poppins Black"/>
              </a:defRPr>
            </a:lvl1pPr>
            <a:lvl2pPr marR="0" lvl="1" algn="ctr"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2pPr>
            <a:lvl3pPr marR="0" lvl="2" algn="ctr"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3pPr>
            <a:lvl4pPr marR="0" lvl="3" algn="ctr"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4pPr>
            <a:lvl5pPr marR="0" lvl="4" algn="ctr"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5pPr>
            <a:lvl6pPr marR="0" lvl="5" algn="ctr"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6pPr>
            <a:lvl7pPr marR="0" lvl="6" algn="ctr"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7pPr>
            <a:lvl8pPr marR="0" lvl="7" algn="ctr"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8pPr>
            <a:lvl9pPr marR="0" lvl="8" algn="ctr"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9pPr>
          </a:lstStyle>
          <a:p>
            <a:r>
              <a:rPr lang="en-US" sz="1200" b="0" i="0" dirty="0" err="1">
                <a:solidFill>
                  <a:srgbClr val="555555"/>
                </a:solidFill>
                <a:effectLst/>
                <a:latin typeface="Barlow" panose="00000500000000000000" pitchFamily="2" charset="0"/>
              </a:rPr>
              <a:t>Untuk</a:t>
            </a:r>
            <a:r>
              <a:rPr lang="en-US" sz="1200" b="0" i="0" dirty="0">
                <a:solidFill>
                  <a:srgbClr val="555555"/>
                </a:solidFill>
                <a:effectLst/>
                <a:latin typeface="Barlow" panose="00000500000000000000" pitchFamily="2" charset="0"/>
              </a:rPr>
              <a:t> </a:t>
            </a:r>
            <a:r>
              <a:rPr lang="en-US" sz="1200" b="0" i="0" dirty="0" err="1">
                <a:solidFill>
                  <a:srgbClr val="555555"/>
                </a:solidFill>
                <a:effectLst/>
                <a:latin typeface="Barlow" panose="00000500000000000000" pitchFamily="2" charset="0"/>
              </a:rPr>
              <a:t>melakukan</a:t>
            </a:r>
            <a:r>
              <a:rPr lang="en-US" sz="1200" b="0" i="0" dirty="0">
                <a:solidFill>
                  <a:srgbClr val="555555"/>
                </a:solidFill>
                <a:effectLst/>
                <a:latin typeface="Barlow" panose="00000500000000000000" pitchFamily="2" charset="0"/>
              </a:rPr>
              <a:t> </a:t>
            </a:r>
            <a:r>
              <a:rPr lang="en-US" sz="1200" b="0" i="0" dirty="0" err="1">
                <a:solidFill>
                  <a:srgbClr val="555555"/>
                </a:solidFill>
                <a:effectLst/>
                <a:latin typeface="Barlow" panose="00000500000000000000" pitchFamily="2" charset="0"/>
              </a:rPr>
              <a:t>pengujian</a:t>
            </a:r>
            <a:r>
              <a:rPr lang="en-US" sz="1200" b="0" i="0" dirty="0">
                <a:solidFill>
                  <a:srgbClr val="555555"/>
                </a:solidFill>
                <a:effectLst/>
                <a:latin typeface="Barlow" panose="00000500000000000000" pitchFamily="2" charset="0"/>
              </a:rPr>
              <a:t> </a:t>
            </a:r>
            <a:r>
              <a:rPr lang="en-US" sz="1200" b="0" i="0" dirty="0" err="1">
                <a:solidFill>
                  <a:srgbClr val="555555"/>
                </a:solidFill>
                <a:effectLst/>
                <a:latin typeface="Barlow" panose="00000500000000000000" pitchFamily="2" charset="0"/>
              </a:rPr>
              <a:t>ini</a:t>
            </a:r>
            <a:r>
              <a:rPr lang="en-US" sz="1200" b="0" i="0" dirty="0">
                <a:solidFill>
                  <a:srgbClr val="555555"/>
                </a:solidFill>
                <a:effectLst/>
                <a:latin typeface="Barlow" panose="00000500000000000000" pitchFamily="2" charset="0"/>
              </a:rPr>
              <a:t>, </a:t>
            </a:r>
            <a:r>
              <a:rPr lang="en-US" sz="1200" b="0" i="0" dirty="0" err="1">
                <a:solidFill>
                  <a:srgbClr val="555555"/>
                </a:solidFill>
                <a:effectLst/>
                <a:latin typeface="Barlow" panose="00000500000000000000" pitchFamily="2" charset="0"/>
              </a:rPr>
              <a:t>penguji</a:t>
            </a:r>
            <a:r>
              <a:rPr lang="en-US" sz="1200" b="0" i="0" dirty="0">
                <a:solidFill>
                  <a:srgbClr val="555555"/>
                </a:solidFill>
                <a:effectLst/>
                <a:latin typeface="Barlow" panose="00000500000000000000" pitchFamily="2" charset="0"/>
              </a:rPr>
              <a:t>/tester </a:t>
            </a:r>
            <a:r>
              <a:rPr lang="en-US" sz="1200" b="0" i="0" dirty="0" err="1">
                <a:solidFill>
                  <a:srgbClr val="555555"/>
                </a:solidFill>
                <a:effectLst/>
                <a:latin typeface="Barlow" panose="00000500000000000000" pitchFamily="2" charset="0"/>
              </a:rPr>
              <a:t>perlu</a:t>
            </a:r>
            <a:r>
              <a:rPr lang="en-US" sz="1200" b="0" i="0" dirty="0">
                <a:solidFill>
                  <a:srgbClr val="555555"/>
                </a:solidFill>
                <a:effectLst/>
                <a:latin typeface="Barlow" panose="00000500000000000000" pitchFamily="2" charset="0"/>
              </a:rPr>
              <a:t> </a:t>
            </a:r>
            <a:r>
              <a:rPr lang="en-US" sz="1200" b="0" i="0" dirty="0" err="1">
                <a:solidFill>
                  <a:srgbClr val="555555"/>
                </a:solidFill>
                <a:effectLst/>
                <a:latin typeface="Barlow" panose="00000500000000000000" pitchFamily="2" charset="0"/>
              </a:rPr>
              <a:t>memiliki</a:t>
            </a:r>
            <a:r>
              <a:rPr lang="en-US" sz="1200" b="0" i="0" dirty="0">
                <a:solidFill>
                  <a:srgbClr val="555555"/>
                </a:solidFill>
                <a:effectLst/>
                <a:latin typeface="Barlow" panose="00000500000000000000" pitchFamily="2" charset="0"/>
              </a:rPr>
              <a:t> </a:t>
            </a:r>
            <a:r>
              <a:rPr lang="en-US" sz="1200" b="0" i="0" dirty="0" err="1">
                <a:solidFill>
                  <a:srgbClr val="555555"/>
                </a:solidFill>
                <a:effectLst/>
                <a:latin typeface="Barlow" panose="00000500000000000000" pitchFamily="2" charset="0"/>
              </a:rPr>
              <a:t>kemampuan</a:t>
            </a:r>
            <a:r>
              <a:rPr lang="en-US" sz="1200" b="0" i="0" dirty="0">
                <a:solidFill>
                  <a:srgbClr val="555555"/>
                </a:solidFill>
                <a:effectLst/>
                <a:latin typeface="Barlow" panose="00000500000000000000" pitchFamily="2" charset="0"/>
              </a:rPr>
              <a:t> </a:t>
            </a:r>
            <a:r>
              <a:rPr lang="en-US" sz="1200" b="0" i="0" dirty="0" err="1">
                <a:solidFill>
                  <a:srgbClr val="555555"/>
                </a:solidFill>
                <a:effectLst/>
                <a:latin typeface="Barlow" panose="00000500000000000000" pitchFamily="2" charset="0"/>
              </a:rPr>
              <a:t>dalam</a:t>
            </a:r>
            <a:r>
              <a:rPr lang="en-US" sz="1200" b="0" i="0" dirty="0">
                <a:solidFill>
                  <a:srgbClr val="555555"/>
                </a:solidFill>
                <a:effectLst/>
                <a:latin typeface="Barlow" panose="00000500000000000000" pitchFamily="2" charset="0"/>
              </a:rPr>
              <a:t> </a:t>
            </a:r>
            <a:r>
              <a:rPr lang="en-US" sz="1200" b="0" i="0" dirty="0" err="1">
                <a:solidFill>
                  <a:srgbClr val="555555"/>
                </a:solidFill>
                <a:effectLst/>
                <a:latin typeface="Barlow" panose="00000500000000000000" pitchFamily="2" charset="0"/>
              </a:rPr>
              <a:t>memahami</a:t>
            </a:r>
            <a:r>
              <a:rPr lang="en-US" sz="1200" b="0" i="0" dirty="0">
                <a:solidFill>
                  <a:srgbClr val="555555"/>
                </a:solidFill>
                <a:effectLst/>
                <a:latin typeface="Barlow" panose="00000500000000000000" pitchFamily="2" charset="0"/>
              </a:rPr>
              <a:t> </a:t>
            </a:r>
            <a:r>
              <a:rPr lang="en-US" sz="1200" b="0" i="0" dirty="0" err="1">
                <a:solidFill>
                  <a:srgbClr val="555555"/>
                </a:solidFill>
                <a:effectLst/>
                <a:latin typeface="Barlow" panose="00000500000000000000" pitchFamily="2" charset="0"/>
              </a:rPr>
              <a:t>kode</a:t>
            </a:r>
            <a:r>
              <a:rPr lang="en-US" sz="1200" b="0" i="0" dirty="0">
                <a:solidFill>
                  <a:srgbClr val="555555"/>
                </a:solidFill>
                <a:effectLst/>
                <a:latin typeface="Barlow" panose="00000500000000000000" pitchFamily="2" charset="0"/>
              </a:rPr>
              <a:t> </a:t>
            </a:r>
            <a:r>
              <a:rPr lang="en-US" sz="1200" b="0" i="0" dirty="0" err="1">
                <a:solidFill>
                  <a:srgbClr val="555555"/>
                </a:solidFill>
                <a:effectLst/>
                <a:latin typeface="Barlow" panose="00000500000000000000" pitchFamily="2" charset="0"/>
              </a:rPr>
              <a:t>dari</a:t>
            </a:r>
            <a:r>
              <a:rPr lang="en-US" sz="1200" b="0" i="0" dirty="0">
                <a:solidFill>
                  <a:srgbClr val="555555"/>
                </a:solidFill>
                <a:effectLst/>
                <a:latin typeface="Barlow" panose="00000500000000000000" pitchFamily="2" charset="0"/>
              </a:rPr>
              <a:t> </a:t>
            </a:r>
            <a:r>
              <a:rPr lang="en-US" sz="1200" b="0" i="0" dirty="0" err="1">
                <a:solidFill>
                  <a:srgbClr val="555555"/>
                </a:solidFill>
                <a:effectLst/>
                <a:latin typeface="Barlow" panose="00000500000000000000" pitchFamily="2" charset="0"/>
              </a:rPr>
              <a:t>suatu</a:t>
            </a:r>
            <a:r>
              <a:rPr lang="en-US" sz="1200" b="0" i="0" dirty="0">
                <a:solidFill>
                  <a:srgbClr val="555555"/>
                </a:solidFill>
                <a:effectLst/>
                <a:latin typeface="Barlow" panose="00000500000000000000" pitchFamily="2" charset="0"/>
              </a:rPr>
              <a:t> program </a:t>
            </a:r>
            <a:r>
              <a:rPr lang="en-US" sz="1200" b="0" i="0" dirty="0" err="1">
                <a:solidFill>
                  <a:srgbClr val="555555"/>
                </a:solidFill>
                <a:effectLst/>
                <a:latin typeface="Barlow" panose="00000500000000000000" pitchFamily="2" charset="0"/>
              </a:rPr>
              <a:t>sehingga</a:t>
            </a:r>
            <a:r>
              <a:rPr lang="en-US" sz="1200" b="0" i="0" dirty="0">
                <a:solidFill>
                  <a:srgbClr val="555555"/>
                </a:solidFill>
                <a:effectLst/>
                <a:latin typeface="Barlow" panose="00000500000000000000" pitchFamily="2" charset="0"/>
              </a:rPr>
              <a:t> </a:t>
            </a:r>
            <a:r>
              <a:rPr lang="en-US" sz="1200" b="0" i="0" dirty="0" err="1">
                <a:solidFill>
                  <a:srgbClr val="555555"/>
                </a:solidFill>
                <a:effectLst/>
                <a:latin typeface="Barlow" panose="00000500000000000000" pitchFamily="2" charset="0"/>
              </a:rPr>
              <a:t>pengujian</a:t>
            </a:r>
            <a:r>
              <a:rPr lang="en-US" sz="1200" b="0" i="0" dirty="0">
                <a:solidFill>
                  <a:srgbClr val="555555"/>
                </a:solidFill>
                <a:effectLst/>
                <a:latin typeface="Barlow" panose="00000500000000000000" pitchFamily="2" charset="0"/>
              </a:rPr>
              <a:t> </a:t>
            </a:r>
            <a:r>
              <a:rPr lang="en-US" sz="1200" b="0" i="0" dirty="0" err="1">
                <a:solidFill>
                  <a:srgbClr val="555555"/>
                </a:solidFill>
                <a:effectLst/>
                <a:latin typeface="Barlow" panose="00000500000000000000" pitchFamily="2" charset="0"/>
              </a:rPr>
              <a:t>ini</a:t>
            </a:r>
            <a:r>
              <a:rPr lang="en-US" sz="1200" b="0" i="0" dirty="0">
                <a:solidFill>
                  <a:srgbClr val="555555"/>
                </a:solidFill>
                <a:effectLst/>
                <a:latin typeface="Barlow" panose="00000500000000000000" pitchFamily="2" charset="0"/>
              </a:rPr>
              <a:t> </a:t>
            </a:r>
            <a:r>
              <a:rPr lang="en-US" sz="1200" b="0" i="0" dirty="0" err="1">
                <a:solidFill>
                  <a:srgbClr val="555555"/>
                </a:solidFill>
                <a:effectLst/>
                <a:latin typeface="Barlow" panose="00000500000000000000" pitchFamily="2" charset="0"/>
              </a:rPr>
              <a:t>tidak</a:t>
            </a:r>
            <a:r>
              <a:rPr lang="en-US" sz="1200" b="0" i="0" dirty="0">
                <a:solidFill>
                  <a:srgbClr val="555555"/>
                </a:solidFill>
                <a:effectLst/>
                <a:latin typeface="Barlow" panose="00000500000000000000" pitchFamily="2" charset="0"/>
              </a:rPr>
              <a:t> </a:t>
            </a:r>
            <a:r>
              <a:rPr lang="en-US" sz="1200" b="0" i="0" dirty="0" err="1">
                <a:solidFill>
                  <a:srgbClr val="555555"/>
                </a:solidFill>
                <a:effectLst/>
                <a:latin typeface="Barlow" panose="00000500000000000000" pitchFamily="2" charset="0"/>
              </a:rPr>
              <a:t>bisa</a:t>
            </a:r>
            <a:r>
              <a:rPr lang="en-US" sz="1200" b="0" i="0" dirty="0">
                <a:solidFill>
                  <a:srgbClr val="555555"/>
                </a:solidFill>
                <a:effectLst/>
                <a:latin typeface="Barlow" panose="00000500000000000000" pitchFamily="2" charset="0"/>
              </a:rPr>
              <a:t> </a:t>
            </a:r>
            <a:r>
              <a:rPr lang="en-US" sz="1200" b="0" i="0" dirty="0" err="1">
                <a:solidFill>
                  <a:srgbClr val="555555"/>
                </a:solidFill>
                <a:effectLst/>
                <a:latin typeface="Barlow" panose="00000500000000000000" pitchFamily="2" charset="0"/>
              </a:rPr>
              <a:t>dilakukan</a:t>
            </a:r>
            <a:r>
              <a:rPr lang="en-US" sz="1200" b="0" i="0" dirty="0">
                <a:solidFill>
                  <a:srgbClr val="555555"/>
                </a:solidFill>
                <a:effectLst/>
                <a:latin typeface="Barlow" panose="00000500000000000000" pitchFamily="2" charset="0"/>
              </a:rPr>
              <a:t> oleh </a:t>
            </a:r>
            <a:r>
              <a:rPr lang="en-US" sz="1200" b="0" i="0" dirty="0" err="1">
                <a:solidFill>
                  <a:srgbClr val="555555"/>
                </a:solidFill>
                <a:effectLst/>
                <a:latin typeface="Barlow" panose="00000500000000000000" pitchFamily="2" charset="0"/>
              </a:rPr>
              <a:t>sembarang</a:t>
            </a:r>
            <a:r>
              <a:rPr lang="en-US" sz="1200" b="0" i="0" dirty="0">
                <a:solidFill>
                  <a:srgbClr val="555555"/>
                </a:solidFill>
                <a:effectLst/>
                <a:latin typeface="Barlow" panose="00000500000000000000" pitchFamily="2" charset="0"/>
              </a:rPr>
              <a:t> orang.</a:t>
            </a:r>
            <a:endParaRPr lang="en-US" sz="1200" dirty="0">
              <a:latin typeface="Barlow" panose="00000500000000000000"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40"/>
          <p:cNvSpPr txBox="1">
            <a:spLocks noGrp="1"/>
          </p:cNvSpPr>
          <p:nvPr>
            <p:ph type="title"/>
          </p:nvPr>
        </p:nvSpPr>
        <p:spPr>
          <a:xfrm>
            <a:off x="489041" y="-193729"/>
            <a:ext cx="4158300" cy="1511400"/>
          </a:xfrm>
          <a:prstGeom prst="rect">
            <a:avLst/>
          </a:prstGeom>
        </p:spPr>
        <p:txBody>
          <a:bodyPr spcFirstLastPara="1" wrap="square" lIns="91425" tIns="91425" rIns="91425" bIns="91425" anchor="ctr" anchorCtr="0">
            <a:noAutofit/>
          </a:bodyPr>
          <a:lstStyle/>
          <a:p>
            <a:pPr algn="l"/>
            <a:r>
              <a:rPr lang="en-US" sz="1800" dirty="0" err="1"/>
              <a:t>Apa</a:t>
            </a:r>
            <a:r>
              <a:rPr lang="en-US" sz="1800" dirty="0"/>
              <a:t> </a:t>
            </a:r>
            <a:r>
              <a:rPr lang="en-US" sz="1800" dirty="0" err="1"/>
              <a:t>Itu</a:t>
            </a:r>
            <a:r>
              <a:rPr lang="en-US" sz="1800" dirty="0"/>
              <a:t> Unit Testing ? </a:t>
            </a:r>
          </a:p>
        </p:txBody>
      </p:sp>
      <p:grpSp>
        <p:nvGrpSpPr>
          <p:cNvPr id="916" name="Google Shape;916;p40"/>
          <p:cNvGrpSpPr/>
          <p:nvPr/>
        </p:nvGrpSpPr>
        <p:grpSpPr>
          <a:xfrm flipH="1">
            <a:off x="6775879" y="3868746"/>
            <a:ext cx="3599787" cy="1044104"/>
            <a:chOff x="-1431671" y="656496"/>
            <a:chExt cx="3599787" cy="1044104"/>
          </a:xfrm>
        </p:grpSpPr>
        <p:grpSp>
          <p:nvGrpSpPr>
            <p:cNvPr id="917" name="Google Shape;917;p40"/>
            <p:cNvGrpSpPr/>
            <p:nvPr/>
          </p:nvGrpSpPr>
          <p:grpSpPr>
            <a:xfrm>
              <a:off x="-368508" y="1432892"/>
              <a:ext cx="1567047" cy="45661"/>
              <a:chOff x="1754675" y="2661275"/>
              <a:chExt cx="1945675" cy="56700"/>
            </a:xfrm>
          </p:grpSpPr>
          <p:cxnSp>
            <p:nvCxnSpPr>
              <p:cNvPr id="918" name="Google Shape;918;p40"/>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919" name="Google Shape;919;p40"/>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40"/>
            <p:cNvGrpSpPr/>
            <p:nvPr/>
          </p:nvGrpSpPr>
          <p:grpSpPr>
            <a:xfrm>
              <a:off x="-766480" y="1564412"/>
              <a:ext cx="1561280" cy="136187"/>
              <a:chOff x="1754675" y="2824000"/>
              <a:chExt cx="4728285" cy="412439"/>
            </a:xfrm>
          </p:grpSpPr>
          <p:sp>
            <p:nvSpPr>
              <p:cNvPr id="921" name="Google Shape;921;p40"/>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922" name="Google Shape;922;p40"/>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40"/>
            <p:cNvGrpSpPr/>
            <p:nvPr/>
          </p:nvGrpSpPr>
          <p:grpSpPr>
            <a:xfrm>
              <a:off x="-1431671" y="1201087"/>
              <a:ext cx="3070084" cy="102364"/>
              <a:chOff x="1779150" y="2604263"/>
              <a:chExt cx="3811875" cy="127113"/>
            </a:xfrm>
          </p:grpSpPr>
          <p:sp>
            <p:nvSpPr>
              <p:cNvPr id="924" name="Google Shape;924;p40"/>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925" name="Google Shape;925;p40"/>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40"/>
            <p:cNvGrpSpPr/>
            <p:nvPr/>
          </p:nvGrpSpPr>
          <p:grpSpPr>
            <a:xfrm>
              <a:off x="-856941" y="773805"/>
              <a:ext cx="2877996" cy="223763"/>
              <a:chOff x="1748550" y="2064750"/>
              <a:chExt cx="3573375" cy="277863"/>
            </a:xfrm>
          </p:grpSpPr>
          <p:sp>
            <p:nvSpPr>
              <p:cNvPr id="927" name="Google Shape;927;p40"/>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928" name="Google Shape;928;p40"/>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40"/>
            <p:cNvGrpSpPr/>
            <p:nvPr/>
          </p:nvGrpSpPr>
          <p:grpSpPr>
            <a:xfrm>
              <a:off x="-856882" y="656496"/>
              <a:ext cx="2430997" cy="185534"/>
              <a:chOff x="1748547" y="1392116"/>
              <a:chExt cx="5911958" cy="451312"/>
            </a:xfrm>
          </p:grpSpPr>
          <p:sp>
            <p:nvSpPr>
              <p:cNvPr id="930" name="Google Shape;930;p40"/>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931" name="Google Shape;931;p40"/>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 name="Google Shape;932;p40"/>
            <p:cNvGrpSpPr/>
            <p:nvPr/>
          </p:nvGrpSpPr>
          <p:grpSpPr>
            <a:xfrm>
              <a:off x="-842187" y="1064790"/>
              <a:ext cx="3010303" cy="45661"/>
              <a:chOff x="1766900" y="2869225"/>
              <a:chExt cx="3737650" cy="56700"/>
            </a:xfrm>
          </p:grpSpPr>
          <p:cxnSp>
            <p:nvCxnSpPr>
              <p:cNvPr id="933" name="Google Shape;933;p40"/>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934" name="Google Shape;934;p40"/>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 name="Google Shape;914;p40">
            <a:extLst>
              <a:ext uri="{FF2B5EF4-FFF2-40B4-BE49-F238E27FC236}">
                <a16:creationId xmlns:a16="http://schemas.microsoft.com/office/drawing/2014/main" id="{73DB84B8-E0D6-4206-B8B7-701C10C5813D}"/>
              </a:ext>
            </a:extLst>
          </p:cNvPr>
          <p:cNvSpPr txBox="1">
            <a:spLocks/>
          </p:cNvSpPr>
          <p:nvPr/>
        </p:nvSpPr>
        <p:spPr>
          <a:xfrm>
            <a:off x="845159" y="1061950"/>
            <a:ext cx="5625383" cy="203802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Poppins Black"/>
              <a:buNone/>
              <a:defRPr sz="3400" b="0" i="0" u="none" strike="noStrike" cap="none">
                <a:solidFill>
                  <a:schemeClr val="dk1"/>
                </a:solidFill>
                <a:latin typeface="Poppins Black"/>
                <a:ea typeface="Poppins Black"/>
                <a:cs typeface="Poppins Black"/>
                <a:sym typeface="Poppins Black"/>
              </a:defRPr>
            </a:lvl1pPr>
            <a:lvl2pPr marR="0" lvl="1" algn="ctr"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2pPr>
            <a:lvl3pPr marR="0" lvl="2" algn="ctr"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3pPr>
            <a:lvl4pPr marR="0" lvl="3" algn="ctr"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4pPr>
            <a:lvl5pPr marR="0" lvl="4" algn="ctr"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5pPr>
            <a:lvl6pPr marR="0" lvl="5" algn="ctr"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6pPr>
            <a:lvl7pPr marR="0" lvl="6" algn="ctr"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7pPr>
            <a:lvl8pPr marR="0" lvl="7" algn="ctr"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8pPr>
            <a:lvl9pPr marR="0" lvl="8" algn="ctr"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9pPr>
          </a:lstStyle>
          <a:p>
            <a:r>
              <a:rPr lang="en-US" sz="1200" b="0" i="0" dirty="0">
                <a:solidFill>
                  <a:srgbClr val="212529"/>
                </a:solidFill>
                <a:effectLst/>
                <a:latin typeface="Barlow" panose="00000500000000000000" pitchFamily="2" charset="0"/>
                <a:ea typeface="Source Sans Pro" panose="020B0503030403020204" pitchFamily="34" charset="0"/>
              </a:rPr>
              <a:t>Unit testing </a:t>
            </a:r>
            <a:r>
              <a:rPr lang="en-US" sz="1200" b="0" i="0" dirty="0" err="1">
                <a:solidFill>
                  <a:srgbClr val="212529"/>
                </a:solidFill>
                <a:effectLst/>
                <a:latin typeface="Barlow" panose="00000500000000000000" pitchFamily="2" charset="0"/>
                <a:ea typeface="Source Sans Pro" panose="020B0503030403020204" pitchFamily="34" charset="0"/>
              </a:rPr>
              <a:t>adalah</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sebuah</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langkah</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pengujian</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terhadap</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perangkat</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lunak</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atau</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komponen</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dari</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sebuah</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perangkat</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lunak</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Biasanya</a:t>
            </a:r>
            <a:r>
              <a:rPr lang="en-US" sz="1200" b="0" i="0" dirty="0">
                <a:solidFill>
                  <a:srgbClr val="212529"/>
                </a:solidFill>
                <a:effectLst/>
                <a:latin typeface="Barlow" panose="00000500000000000000" pitchFamily="2" charset="0"/>
                <a:ea typeface="Source Sans Pro" panose="020B0503030403020204" pitchFamily="34" charset="0"/>
              </a:rPr>
              <a:t>, unit testing </a:t>
            </a:r>
            <a:r>
              <a:rPr lang="en-US" sz="1200" b="0" i="0" dirty="0" err="1">
                <a:solidFill>
                  <a:srgbClr val="212529"/>
                </a:solidFill>
                <a:effectLst/>
                <a:latin typeface="Barlow" panose="00000500000000000000" pitchFamily="2" charset="0"/>
                <a:ea typeface="Source Sans Pro" panose="020B0503030403020204" pitchFamily="34" charset="0"/>
              </a:rPr>
              <a:t>dilakukan</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disaat</a:t>
            </a:r>
            <a:r>
              <a:rPr lang="en-US" sz="1200" b="0" i="0" dirty="0">
                <a:solidFill>
                  <a:srgbClr val="212529"/>
                </a:solidFill>
                <a:effectLst/>
                <a:latin typeface="Barlow" panose="00000500000000000000" pitchFamily="2" charset="0"/>
                <a:ea typeface="Source Sans Pro" panose="020B0503030403020204" pitchFamily="34" charset="0"/>
              </a:rPr>
              <a:t> masa </a:t>
            </a:r>
            <a:r>
              <a:rPr lang="en-US" sz="1200" b="0" i="1" dirty="0">
                <a:solidFill>
                  <a:srgbClr val="212529"/>
                </a:solidFill>
                <a:effectLst/>
                <a:latin typeface="Barlow" panose="00000500000000000000" pitchFamily="2" charset="0"/>
                <a:ea typeface="Source Sans Pro" panose="020B0503030403020204" pitchFamily="34" charset="0"/>
              </a:rPr>
              <a:t>development</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atau</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pengembangan</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dari</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sebuah</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aplikasi</a:t>
            </a:r>
            <a:r>
              <a:rPr lang="en-US" sz="1200" b="0" i="0" dirty="0">
                <a:solidFill>
                  <a:srgbClr val="212529"/>
                </a:solidFill>
                <a:effectLst/>
                <a:latin typeface="Barlow" panose="00000500000000000000" pitchFamily="2" charset="0"/>
                <a:ea typeface="Source Sans Pro" panose="020B0503030403020204" pitchFamily="34" charset="0"/>
              </a:rPr>
              <a:t> yang </a:t>
            </a:r>
            <a:r>
              <a:rPr lang="en-US" sz="1200" b="0" i="0" dirty="0" err="1">
                <a:solidFill>
                  <a:srgbClr val="212529"/>
                </a:solidFill>
                <a:effectLst/>
                <a:latin typeface="Barlow" panose="00000500000000000000" pitchFamily="2" charset="0"/>
                <a:ea typeface="Source Sans Pro" panose="020B0503030403020204" pitchFamily="34" charset="0"/>
              </a:rPr>
              <a:t>dilakukan</a:t>
            </a:r>
            <a:r>
              <a:rPr lang="en-US" sz="1200" b="0" i="0" dirty="0">
                <a:solidFill>
                  <a:srgbClr val="212529"/>
                </a:solidFill>
                <a:effectLst/>
                <a:latin typeface="Barlow" panose="00000500000000000000" pitchFamily="2" charset="0"/>
                <a:ea typeface="Source Sans Pro" panose="020B0503030403020204" pitchFamily="34" charset="0"/>
              </a:rPr>
              <a:t> oleh </a:t>
            </a:r>
            <a:r>
              <a:rPr lang="en-US" sz="1200" b="0" i="1" dirty="0">
                <a:solidFill>
                  <a:srgbClr val="212529"/>
                </a:solidFill>
                <a:effectLst/>
                <a:latin typeface="Barlow" panose="00000500000000000000" pitchFamily="2" charset="0"/>
                <a:ea typeface="Source Sans Pro" panose="020B0503030403020204" pitchFamily="34" charset="0"/>
              </a:rPr>
              <a:t>developer</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Pengujian</a:t>
            </a:r>
            <a:r>
              <a:rPr lang="en-US" sz="1200" b="0" i="0" dirty="0">
                <a:solidFill>
                  <a:srgbClr val="212529"/>
                </a:solidFill>
                <a:effectLst/>
                <a:latin typeface="Barlow" panose="00000500000000000000" pitchFamily="2" charset="0"/>
                <a:ea typeface="Source Sans Pro" panose="020B0503030403020204" pitchFamily="34" charset="0"/>
              </a:rPr>
              <a:t> unit testing </a:t>
            </a:r>
            <a:r>
              <a:rPr lang="en-US" sz="1200" b="0" i="0" dirty="0" err="1">
                <a:solidFill>
                  <a:srgbClr val="212529"/>
                </a:solidFill>
                <a:effectLst/>
                <a:latin typeface="Barlow" panose="00000500000000000000" pitchFamily="2" charset="0"/>
                <a:ea typeface="Source Sans Pro" panose="020B0503030403020204" pitchFamily="34" charset="0"/>
              </a:rPr>
              <a:t>ini</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meliputi</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dari</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1" dirty="0">
                <a:solidFill>
                  <a:srgbClr val="212529"/>
                </a:solidFill>
                <a:effectLst/>
                <a:latin typeface="Barlow" panose="00000500000000000000" pitchFamily="2" charset="0"/>
                <a:ea typeface="Source Sans Pro" panose="020B0503030403020204" pitchFamily="34" charset="0"/>
              </a:rPr>
              <a:t>function</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1" dirty="0">
                <a:solidFill>
                  <a:srgbClr val="212529"/>
                </a:solidFill>
                <a:effectLst/>
                <a:latin typeface="Barlow" panose="00000500000000000000" pitchFamily="2" charset="0"/>
                <a:ea typeface="Source Sans Pro" panose="020B0503030403020204" pitchFamily="34" charset="0"/>
              </a:rPr>
              <a:t>method</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1" dirty="0">
                <a:solidFill>
                  <a:srgbClr val="212529"/>
                </a:solidFill>
                <a:effectLst/>
                <a:latin typeface="Barlow" panose="00000500000000000000" pitchFamily="2" charset="0"/>
                <a:ea typeface="Source Sans Pro" panose="020B0503030403020204" pitchFamily="34" charset="0"/>
              </a:rPr>
              <a:t>procedure</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1" dirty="0">
                <a:solidFill>
                  <a:srgbClr val="212529"/>
                </a:solidFill>
                <a:effectLst/>
                <a:latin typeface="Barlow" panose="00000500000000000000" pitchFamily="2" charset="0"/>
                <a:ea typeface="Source Sans Pro" panose="020B0503030403020204" pitchFamily="34" charset="0"/>
              </a:rPr>
              <a:t>module</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serta</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1" dirty="0">
                <a:solidFill>
                  <a:srgbClr val="212529"/>
                </a:solidFill>
                <a:effectLst/>
                <a:latin typeface="Barlow" panose="00000500000000000000" pitchFamily="2" charset="0"/>
                <a:ea typeface="Source Sans Pro" panose="020B0503030403020204" pitchFamily="34" charset="0"/>
              </a:rPr>
              <a:t>object</a:t>
            </a:r>
            <a:r>
              <a:rPr lang="en-US" sz="1200" b="0" i="0" dirty="0">
                <a:solidFill>
                  <a:srgbClr val="212529"/>
                </a:solidFill>
                <a:effectLst/>
                <a:latin typeface="Barlow" panose="00000500000000000000" pitchFamily="2" charset="0"/>
                <a:ea typeface="Source Sans Pro" panose="020B0503030403020204" pitchFamily="34" charset="0"/>
              </a:rPr>
              <a:t>.</a:t>
            </a:r>
            <a:endParaRPr lang="en-US" sz="1200" dirty="0">
              <a:latin typeface="Barlow" panose="00000500000000000000" pitchFamily="2" charset="0"/>
              <a:ea typeface="Source Sans Pro" panose="020B0503030403020204" pitchFamily="34" charset="0"/>
            </a:endParaRPr>
          </a:p>
        </p:txBody>
      </p:sp>
      <p:sp>
        <p:nvSpPr>
          <p:cNvPr id="24" name="Google Shape;914;p40">
            <a:extLst>
              <a:ext uri="{FF2B5EF4-FFF2-40B4-BE49-F238E27FC236}">
                <a16:creationId xmlns:a16="http://schemas.microsoft.com/office/drawing/2014/main" id="{87E4E583-99B1-403E-A1D5-FCC938770B78}"/>
              </a:ext>
            </a:extLst>
          </p:cNvPr>
          <p:cNvSpPr txBox="1">
            <a:spLocks/>
          </p:cNvSpPr>
          <p:nvPr/>
        </p:nvSpPr>
        <p:spPr>
          <a:xfrm>
            <a:off x="2568191" y="2296685"/>
            <a:ext cx="5625383" cy="203802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Poppins Black"/>
              <a:buNone/>
              <a:defRPr sz="3400" b="0" i="0" u="none" strike="noStrike" cap="none">
                <a:solidFill>
                  <a:schemeClr val="dk1"/>
                </a:solidFill>
                <a:latin typeface="Poppins Black"/>
                <a:ea typeface="Poppins Black"/>
                <a:cs typeface="Poppins Black"/>
                <a:sym typeface="Poppins Black"/>
              </a:defRPr>
            </a:lvl1pPr>
            <a:lvl2pPr marR="0" lvl="1" algn="ctr"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2pPr>
            <a:lvl3pPr marR="0" lvl="2" algn="ctr"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3pPr>
            <a:lvl4pPr marR="0" lvl="3" algn="ctr"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4pPr>
            <a:lvl5pPr marR="0" lvl="4" algn="ctr"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5pPr>
            <a:lvl6pPr marR="0" lvl="5" algn="ctr"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6pPr>
            <a:lvl7pPr marR="0" lvl="6" algn="ctr"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7pPr>
            <a:lvl8pPr marR="0" lvl="7" algn="ctr"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8pPr>
            <a:lvl9pPr marR="0" lvl="8" algn="ctr"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9pPr>
          </a:lstStyle>
          <a:p>
            <a:r>
              <a:rPr lang="en-US" sz="1200" b="0" i="0" dirty="0" err="1">
                <a:solidFill>
                  <a:srgbClr val="212529"/>
                </a:solidFill>
                <a:effectLst/>
                <a:latin typeface="Barlow" panose="00000500000000000000" pitchFamily="2" charset="0"/>
                <a:ea typeface="Source Sans Pro" panose="020B0503030403020204" pitchFamily="34" charset="0"/>
              </a:rPr>
              <a:t>Tujuan</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dari</a:t>
            </a:r>
            <a:r>
              <a:rPr lang="en-US" sz="1200" b="0" i="0" dirty="0">
                <a:solidFill>
                  <a:srgbClr val="212529"/>
                </a:solidFill>
                <a:effectLst/>
                <a:latin typeface="Barlow" panose="00000500000000000000" pitchFamily="2" charset="0"/>
                <a:ea typeface="Source Sans Pro" panose="020B0503030403020204" pitchFamily="34" charset="0"/>
              </a:rPr>
              <a:t> unit testing </a:t>
            </a:r>
            <a:r>
              <a:rPr lang="en-US" sz="1200" b="0" i="0" dirty="0" err="1">
                <a:solidFill>
                  <a:srgbClr val="212529"/>
                </a:solidFill>
                <a:effectLst/>
                <a:latin typeface="Barlow" panose="00000500000000000000" pitchFamily="2" charset="0"/>
                <a:ea typeface="Source Sans Pro" panose="020B0503030403020204" pitchFamily="34" charset="0"/>
              </a:rPr>
              <a:t>adalah</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untuk</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menguji</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serta</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memastikan</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kalau</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kode</a:t>
            </a:r>
            <a:r>
              <a:rPr lang="en-US" sz="1200" b="0" i="0" dirty="0">
                <a:solidFill>
                  <a:srgbClr val="212529"/>
                </a:solidFill>
                <a:effectLst/>
                <a:latin typeface="Barlow" panose="00000500000000000000" pitchFamily="2" charset="0"/>
                <a:ea typeface="Source Sans Pro" panose="020B0503030403020204" pitchFamily="34" charset="0"/>
              </a:rPr>
              <a:t> - </a:t>
            </a:r>
            <a:r>
              <a:rPr lang="en-US" sz="1200" b="0" i="0" dirty="0" err="1">
                <a:solidFill>
                  <a:srgbClr val="212529"/>
                </a:solidFill>
                <a:effectLst/>
                <a:latin typeface="Barlow" panose="00000500000000000000" pitchFamily="2" charset="0"/>
                <a:ea typeface="Source Sans Pro" panose="020B0503030403020204" pitchFamily="34" charset="0"/>
              </a:rPr>
              <a:t>kode</a:t>
            </a:r>
            <a:r>
              <a:rPr lang="en-US" sz="1200" b="0" i="0" dirty="0">
                <a:solidFill>
                  <a:srgbClr val="212529"/>
                </a:solidFill>
                <a:effectLst/>
                <a:latin typeface="Barlow" panose="00000500000000000000" pitchFamily="2" charset="0"/>
                <a:ea typeface="Source Sans Pro" panose="020B0503030403020204" pitchFamily="34" charset="0"/>
              </a:rPr>
              <a:t> yang </a:t>
            </a:r>
            <a:r>
              <a:rPr lang="en-US" sz="1200" b="0" i="0" dirty="0" err="1">
                <a:solidFill>
                  <a:srgbClr val="212529"/>
                </a:solidFill>
                <a:effectLst/>
                <a:latin typeface="Barlow" panose="00000500000000000000" pitchFamily="2" charset="0"/>
                <a:ea typeface="Source Sans Pro" panose="020B0503030403020204" pitchFamily="34" charset="0"/>
              </a:rPr>
              <a:t>kita</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buat</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sudah</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berjalan</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sesuai</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spesifikasi</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nya</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serta</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mendeteksi</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jika</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terdapat</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1" dirty="0">
                <a:solidFill>
                  <a:srgbClr val="212529"/>
                </a:solidFill>
                <a:effectLst/>
                <a:latin typeface="Barlow" panose="00000500000000000000" pitchFamily="2" charset="0"/>
                <a:ea typeface="Source Sans Pro" panose="020B0503030403020204" pitchFamily="34" charset="0"/>
              </a:rPr>
              <a:t>bug</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dari</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sebuah</a:t>
            </a:r>
            <a:r>
              <a:rPr lang="en-US" sz="1200" b="0" i="0" dirty="0">
                <a:solidFill>
                  <a:srgbClr val="212529"/>
                </a:solidFill>
                <a:effectLst/>
                <a:latin typeface="Barlow" panose="00000500000000000000" pitchFamily="2" charset="0"/>
                <a:ea typeface="Source Sans Pro" panose="020B0503030403020204" pitchFamily="34" charset="0"/>
              </a:rPr>
              <a:t> program. </a:t>
            </a:r>
            <a:r>
              <a:rPr lang="en-US" sz="1200" b="0" i="0" dirty="0" err="1">
                <a:solidFill>
                  <a:srgbClr val="212529"/>
                </a:solidFill>
                <a:effectLst/>
                <a:latin typeface="Barlow" panose="00000500000000000000" pitchFamily="2" charset="0"/>
                <a:ea typeface="Source Sans Pro" panose="020B0503030403020204" pitchFamily="34" charset="0"/>
              </a:rPr>
              <a:t>Sedangkan</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manfaat</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dari</a:t>
            </a:r>
            <a:r>
              <a:rPr lang="en-US" sz="1200" b="0" i="0" dirty="0">
                <a:solidFill>
                  <a:srgbClr val="212529"/>
                </a:solidFill>
                <a:effectLst/>
                <a:latin typeface="Barlow" panose="00000500000000000000" pitchFamily="2" charset="0"/>
                <a:ea typeface="Source Sans Pro" panose="020B0503030403020204" pitchFamily="34" charset="0"/>
              </a:rPr>
              <a:t> Unit Testing </a:t>
            </a:r>
            <a:r>
              <a:rPr lang="en-US" sz="1200" b="0" i="0" dirty="0" err="1">
                <a:solidFill>
                  <a:srgbClr val="212529"/>
                </a:solidFill>
                <a:effectLst/>
                <a:latin typeface="Barlow" panose="00000500000000000000" pitchFamily="2" charset="0"/>
                <a:ea typeface="Source Sans Pro" panose="020B0503030403020204" pitchFamily="34" charset="0"/>
              </a:rPr>
              <a:t>sendiri</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adalah</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membantu</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mengurangi</a:t>
            </a:r>
            <a:r>
              <a:rPr lang="en-US" sz="1200" b="0" i="0" dirty="0">
                <a:solidFill>
                  <a:srgbClr val="212529"/>
                </a:solidFill>
                <a:effectLst/>
                <a:latin typeface="Barlow" panose="00000500000000000000" pitchFamily="2" charset="0"/>
                <a:ea typeface="Source Sans Pro" panose="020B0503030403020204" pitchFamily="34" charset="0"/>
              </a:rPr>
              <a:t> error di </a:t>
            </a:r>
            <a:r>
              <a:rPr lang="en-US" sz="1200" b="0" i="0" dirty="0" err="1">
                <a:solidFill>
                  <a:srgbClr val="212529"/>
                </a:solidFill>
                <a:effectLst/>
                <a:latin typeface="Barlow" panose="00000500000000000000" pitchFamily="2" charset="0"/>
                <a:ea typeface="Source Sans Pro" panose="020B0503030403020204" pitchFamily="34" charset="0"/>
              </a:rPr>
              <a:t>sebuah</a:t>
            </a:r>
            <a:r>
              <a:rPr lang="en-US" sz="1200" b="0" i="0" dirty="0">
                <a:solidFill>
                  <a:srgbClr val="212529"/>
                </a:solidFill>
                <a:effectLst/>
                <a:latin typeface="Barlow" panose="00000500000000000000" pitchFamily="2" charset="0"/>
                <a:ea typeface="Source Sans Pro" panose="020B0503030403020204" pitchFamily="34" charset="0"/>
              </a:rPr>
              <a:t> program dan </a:t>
            </a:r>
            <a:r>
              <a:rPr lang="en-US" sz="1200" b="0" i="0" dirty="0" err="1">
                <a:solidFill>
                  <a:srgbClr val="212529"/>
                </a:solidFill>
                <a:effectLst/>
                <a:latin typeface="Barlow" panose="00000500000000000000" pitchFamily="2" charset="0"/>
                <a:ea typeface="Source Sans Pro" panose="020B0503030403020204" pitchFamily="34" charset="0"/>
              </a:rPr>
              <a:t>membantu</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kita</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menguji</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apakah</a:t>
            </a:r>
            <a:r>
              <a:rPr lang="en-US" sz="1200" b="0" i="0" dirty="0">
                <a:solidFill>
                  <a:srgbClr val="212529"/>
                </a:solidFill>
                <a:effectLst/>
                <a:latin typeface="Barlow" panose="00000500000000000000" pitchFamily="2" charset="0"/>
                <a:ea typeface="Source Sans Pro" panose="020B0503030403020204" pitchFamily="34" charset="0"/>
              </a:rPr>
              <a:t> program yang </a:t>
            </a:r>
            <a:r>
              <a:rPr lang="en-US" sz="1200" b="0" i="0" dirty="0" err="1">
                <a:solidFill>
                  <a:srgbClr val="212529"/>
                </a:solidFill>
                <a:effectLst/>
                <a:latin typeface="Barlow" panose="00000500000000000000" pitchFamily="2" charset="0"/>
                <a:ea typeface="Source Sans Pro" panose="020B0503030403020204" pitchFamily="34" charset="0"/>
              </a:rPr>
              <a:t>kita</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buat</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sudah</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layak</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dirilis</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ke</a:t>
            </a:r>
            <a:r>
              <a:rPr lang="en-US" sz="1200" b="0" i="0" dirty="0">
                <a:solidFill>
                  <a:srgbClr val="212529"/>
                </a:solidFill>
                <a:effectLst/>
                <a:latin typeface="Barlow" panose="00000500000000000000" pitchFamily="2" charset="0"/>
                <a:ea typeface="Source Sans Pro" panose="020B0503030403020204" pitchFamily="34" charset="0"/>
              </a:rPr>
              <a:t> pasar </a:t>
            </a:r>
            <a:r>
              <a:rPr lang="en-US" sz="1200" b="0" i="0" dirty="0" err="1">
                <a:solidFill>
                  <a:srgbClr val="212529"/>
                </a:solidFill>
                <a:effectLst/>
                <a:latin typeface="Barlow" panose="00000500000000000000" pitchFamily="2" charset="0"/>
                <a:ea typeface="Source Sans Pro" panose="020B0503030403020204" pitchFamily="34" charset="0"/>
              </a:rPr>
              <a:t>atau</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tidak</a:t>
            </a:r>
            <a:r>
              <a:rPr lang="en-US" sz="1200" b="0" i="0" dirty="0">
                <a:solidFill>
                  <a:srgbClr val="212529"/>
                </a:solidFill>
                <a:effectLst/>
                <a:latin typeface="Barlow" panose="00000500000000000000" pitchFamily="2" charset="0"/>
                <a:ea typeface="Source Sans Pro" panose="020B0503030403020204" pitchFamily="34" charset="0"/>
              </a:rPr>
              <a:t>.</a:t>
            </a:r>
            <a:endParaRPr lang="en-US" sz="1200" dirty="0">
              <a:latin typeface="Barlow" panose="00000500000000000000" pitchFamily="2" charset="0"/>
              <a:ea typeface="Source Sans Pro" panose="020B0503030403020204" pitchFamily="34" charset="0"/>
            </a:endParaRPr>
          </a:p>
        </p:txBody>
      </p:sp>
    </p:spTree>
    <p:extLst>
      <p:ext uri="{BB962C8B-B14F-4D97-AF65-F5344CB8AC3E}">
        <p14:creationId xmlns:p14="http://schemas.microsoft.com/office/powerpoint/2010/main" val="2386386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5"/>
        <p:cNvGrpSpPr/>
        <p:nvPr/>
      </p:nvGrpSpPr>
      <p:grpSpPr>
        <a:xfrm>
          <a:off x="0" y="0"/>
          <a:ext cx="0" cy="0"/>
          <a:chOff x="0" y="0"/>
          <a:chExt cx="0" cy="0"/>
        </a:xfrm>
      </p:grpSpPr>
      <p:sp>
        <p:nvSpPr>
          <p:cNvPr id="2056" name="Google Shape;2056;p72"/>
          <p:cNvSpPr txBox="1">
            <a:spLocks noGrp="1"/>
          </p:cNvSpPr>
          <p:nvPr>
            <p:ph type="title"/>
          </p:nvPr>
        </p:nvSpPr>
        <p:spPr>
          <a:xfrm>
            <a:off x="-557812" y="39045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err="1"/>
              <a:t>Kelebihan</a:t>
            </a:r>
            <a:r>
              <a:rPr lang="en-US" sz="1800" dirty="0"/>
              <a:t> dan </a:t>
            </a:r>
            <a:r>
              <a:rPr lang="en-US" sz="1800" dirty="0" err="1"/>
              <a:t>kekurangan</a:t>
            </a:r>
            <a:r>
              <a:rPr lang="en-US" sz="1800" dirty="0"/>
              <a:t> white box testing</a:t>
            </a:r>
            <a:endParaRPr sz="1800" dirty="0"/>
          </a:p>
        </p:txBody>
      </p:sp>
      <p:sp>
        <p:nvSpPr>
          <p:cNvPr id="2057" name="Google Shape;2057;p72"/>
          <p:cNvSpPr txBox="1">
            <a:spLocks noGrp="1"/>
          </p:cNvSpPr>
          <p:nvPr>
            <p:ph type="subTitle" idx="1"/>
          </p:nvPr>
        </p:nvSpPr>
        <p:spPr>
          <a:xfrm>
            <a:off x="713224" y="1071950"/>
            <a:ext cx="6099703" cy="1526269"/>
          </a:xfrm>
          <a:prstGeom prst="rect">
            <a:avLst/>
          </a:prstGeom>
        </p:spPr>
        <p:txBody>
          <a:bodyPr spcFirstLastPara="1" wrap="square" lIns="91425" tIns="91425" rIns="91425" bIns="91425" anchor="t" anchorCtr="0">
            <a:noAutofit/>
          </a:bodyPr>
          <a:lstStyle/>
          <a:p>
            <a:pPr algn="l"/>
            <a:r>
              <a:rPr lang="en-US" b="1" i="0" dirty="0" err="1">
                <a:solidFill>
                  <a:schemeClr val="tx1"/>
                </a:solidFill>
                <a:effectLst/>
                <a:latin typeface="Barlow" panose="00000500000000000000" pitchFamily="2" charset="0"/>
              </a:rPr>
              <a:t>Kelebihan</a:t>
            </a:r>
            <a:endParaRPr lang="en-US" b="1" i="0" dirty="0">
              <a:solidFill>
                <a:schemeClr val="tx1"/>
              </a:solidFill>
              <a:effectLst/>
              <a:latin typeface="Barlow" panose="00000500000000000000" pitchFamily="2" charset="0"/>
            </a:endParaRPr>
          </a:p>
          <a:p>
            <a:pPr algn="l">
              <a:buFont typeface="Arial" panose="020B0604020202020204" pitchFamily="34" charset="0"/>
              <a:buChar char="•"/>
            </a:pPr>
            <a:r>
              <a:rPr lang="en-US" i="0" dirty="0" err="1">
                <a:solidFill>
                  <a:schemeClr val="tx1"/>
                </a:solidFill>
                <a:effectLst/>
                <a:latin typeface="Barlow" panose="00000500000000000000" pitchFamily="2" charset="0"/>
              </a:rPr>
              <a:t>Meningkatkan</a:t>
            </a:r>
            <a:r>
              <a:rPr lang="en-US" i="0" dirty="0">
                <a:solidFill>
                  <a:schemeClr val="tx1"/>
                </a:solidFill>
                <a:effectLst/>
                <a:latin typeface="Barlow" panose="00000500000000000000" pitchFamily="2" charset="0"/>
              </a:rPr>
              <a:t> </a:t>
            </a:r>
            <a:r>
              <a:rPr lang="en-US" i="0" dirty="0" err="1">
                <a:solidFill>
                  <a:schemeClr val="tx1"/>
                </a:solidFill>
                <a:effectLst/>
                <a:latin typeface="Barlow" panose="00000500000000000000" pitchFamily="2" charset="0"/>
              </a:rPr>
              <a:t>ketelitian</a:t>
            </a:r>
            <a:r>
              <a:rPr lang="en-US" i="0" dirty="0">
                <a:solidFill>
                  <a:schemeClr val="tx1"/>
                </a:solidFill>
                <a:effectLst/>
                <a:latin typeface="Barlow" panose="00000500000000000000" pitchFamily="2" charset="0"/>
              </a:rPr>
              <a:t> </a:t>
            </a:r>
            <a:r>
              <a:rPr lang="en-US" i="0" dirty="0" err="1">
                <a:solidFill>
                  <a:schemeClr val="tx1"/>
                </a:solidFill>
                <a:effectLst/>
                <a:latin typeface="Barlow" panose="00000500000000000000" pitchFamily="2" charset="0"/>
              </a:rPr>
              <a:t>dalam</a:t>
            </a:r>
            <a:r>
              <a:rPr lang="en-US" i="0" dirty="0">
                <a:solidFill>
                  <a:schemeClr val="tx1"/>
                </a:solidFill>
                <a:effectLst/>
                <a:latin typeface="Barlow" panose="00000500000000000000" pitchFamily="2" charset="0"/>
              </a:rPr>
              <a:t> </a:t>
            </a:r>
            <a:r>
              <a:rPr lang="en-US" i="0" dirty="0" err="1">
                <a:solidFill>
                  <a:schemeClr val="tx1"/>
                </a:solidFill>
                <a:effectLst/>
                <a:latin typeface="Barlow" panose="00000500000000000000" pitchFamily="2" charset="0"/>
              </a:rPr>
              <a:t>mengimplementasikan</a:t>
            </a:r>
            <a:r>
              <a:rPr lang="en-US" i="0" dirty="0">
                <a:solidFill>
                  <a:schemeClr val="tx1"/>
                </a:solidFill>
                <a:effectLst/>
                <a:latin typeface="Barlow" panose="00000500000000000000" pitchFamily="2" charset="0"/>
              </a:rPr>
              <a:t> </a:t>
            </a:r>
            <a:r>
              <a:rPr lang="en-US" i="0" dirty="0" err="1">
                <a:solidFill>
                  <a:schemeClr val="tx1"/>
                </a:solidFill>
                <a:effectLst/>
                <a:latin typeface="Barlow" panose="00000500000000000000" pitchFamily="2" charset="0"/>
              </a:rPr>
              <a:t>perangkat</a:t>
            </a:r>
            <a:r>
              <a:rPr lang="en-US" i="0" dirty="0">
                <a:solidFill>
                  <a:schemeClr val="tx1"/>
                </a:solidFill>
                <a:effectLst/>
                <a:latin typeface="Barlow" panose="00000500000000000000" pitchFamily="2" charset="0"/>
              </a:rPr>
              <a:t> </a:t>
            </a:r>
            <a:r>
              <a:rPr lang="en-US" i="0" dirty="0" err="1">
                <a:solidFill>
                  <a:schemeClr val="tx1"/>
                </a:solidFill>
                <a:effectLst/>
                <a:latin typeface="Barlow" panose="00000500000000000000" pitchFamily="2" charset="0"/>
              </a:rPr>
              <a:t>lunak</a:t>
            </a:r>
            <a:r>
              <a:rPr lang="en-US" i="0" dirty="0">
                <a:solidFill>
                  <a:schemeClr val="tx1"/>
                </a:solidFill>
                <a:effectLst/>
                <a:latin typeface="Barlow" panose="00000500000000000000" pitchFamily="2" charset="0"/>
              </a:rPr>
              <a:t>.</a:t>
            </a:r>
          </a:p>
          <a:p>
            <a:pPr algn="l">
              <a:buFont typeface="Arial" panose="020B0604020202020204" pitchFamily="34" charset="0"/>
              <a:buChar char="•"/>
            </a:pPr>
            <a:r>
              <a:rPr lang="en-US" i="0" dirty="0" err="1">
                <a:solidFill>
                  <a:schemeClr val="tx1"/>
                </a:solidFill>
                <a:effectLst/>
                <a:latin typeface="Barlow" panose="00000500000000000000" pitchFamily="2" charset="0"/>
              </a:rPr>
              <a:t>Memudahkan</a:t>
            </a:r>
            <a:r>
              <a:rPr lang="en-US" i="0" dirty="0">
                <a:solidFill>
                  <a:schemeClr val="tx1"/>
                </a:solidFill>
                <a:effectLst/>
                <a:latin typeface="Barlow" panose="00000500000000000000" pitchFamily="2" charset="0"/>
              </a:rPr>
              <a:t> </a:t>
            </a:r>
            <a:r>
              <a:rPr lang="en-US" i="0" dirty="0" err="1">
                <a:solidFill>
                  <a:schemeClr val="tx1"/>
                </a:solidFill>
                <a:effectLst/>
                <a:latin typeface="Barlow" panose="00000500000000000000" pitchFamily="2" charset="0"/>
              </a:rPr>
              <a:t>dalam</a:t>
            </a:r>
            <a:r>
              <a:rPr lang="en-US" i="0" dirty="0">
                <a:solidFill>
                  <a:schemeClr val="tx1"/>
                </a:solidFill>
                <a:effectLst/>
                <a:latin typeface="Barlow" panose="00000500000000000000" pitchFamily="2" charset="0"/>
              </a:rPr>
              <a:t> </a:t>
            </a:r>
            <a:r>
              <a:rPr lang="en-US" i="0" dirty="0" err="1">
                <a:solidFill>
                  <a:schemeClr val="tx1"/>
                </a:solidFill>
                <a:effectLst/>
                <a:latin typeface="Barlow" panose="00000500000000000000" pitchFamily="2" charset="0"/>
              </a:rPr>
              <a:t>menemukan</a:t>
            </a:r>
            <a:r>
              <a:rPr lang="en-US" i="0" dirty="0">
                <a:solidFill>
                  <a:schemeClr val="tx1"/>
                </a:solidFill>
                <a:effectLst/>
                <a:latin typeface="Barlow" panose="00000500000000000000" pitchFamily="2" charset="0"/>
              </a:rPr>
              <a:t> </a:t>
            </a:r>
            <a:r>
              <a:rPr lang="en-US" i="0" dirty="0" err="1">
                <a:solidFill>
                  <a:schemeClr val="tx1"/>
                </a:solidFill>
                <a:effectLst/>
                <a:latin typeface="Barlow" panose="00000500000000000000" pitchFamily="2" charset="0"/>
              </a:rPr>
              <a:t>kesalahan</a:t>
            </a:r>
            <a:r>
              <a:rPr lang="en-US" i="0" dirty="0">
                <a:solidFill>
                  <a:schemeClr val="tx1"/>
                </a:solidFill>
                <a:effectLst/>
                <a:latin typeface="Barlow" panose="00000500000000000000" pitchFamily="2" charset="0"/>
              </a:rPr>
              <a:t> </a:t>
            </a:r>
            <a:r>
              <a:rPr lang="en-US" i="0" dirty="0" err="1">
                <a:solidFill>
                  <a:schemeClr val="tx1"/>
                </a:solidFill>
                <a:effectLst/>
                <a:latin typeface="Barlow" panose="00000500000000000000" pitchFamily="2" charset="0"/>
              </a:rPr>
              <a:t>atau</a:t>
            </a:r>
            <a:r>
              <a:rPr lang="en-US" i="0" dirty="0">
                <a:solidFill>
                  <a:schemeClr val="tx1"/>
                </a:solidFill>
                <a:effectLst/>
                <a:latin typeface="Barlow" panose="00000500000000000000" pitchFamily="2" charset="0"/>
              </a:rPr>
              <a:t> </a:t>
            </a:r>
            <a:r>
              <a:rPr lang="en-US" i="1" dirty="0">
                <a:solidFill>
                  <a:schemeClr val="tx1"/>
                </a:solidFill>
                <a:effectLst/>
                <a:latin typeface="Barlow" panose="00000500000000000000" pitchFamily="2" charset="0"/>
              </a:rPr>
              <a:t>bug</a:t>
            </a:r>
            <a:r>
              <a:rPr lang="en-US" i="0" dirty="0">
                <a:solidFill>
                  <a:schemeClr val="tx1"/>
                </a:solidFill>
                <a:effectLst/>
                <a:latin typeface="Barlow" panose="00000500000000000000" pitchFamily="2" charset="0"/>
              </a:rPr>
              <a:t> </a:t>
            </a:r>
            <a:r>
              <a:rPr lang="en-US" i="0" dirty="0" err="1">
                <a:solidFill>
                  <a:schemeClr val="tx1"/>
                </a:solidFill>
                <a:effectLst/>
                <a:latin typeface="Barlow" panose="00000500000000000000" pitchFamily="2" charset="0"/>
              </a:rPr>
              <a:t>dalam</a:t>
            </a:r>
            <a:r>
              <a:rPr lang="en-US" i="0" dirty="0">
                <a:solidFill>
                  <a:schemeClr val="tx1"/>
                </a:solidFill>
                <a:effectLst/>
                <a:latin typeface="Barlow" panose="00000500000000000000" pitchFamily="2" charset="0"/>
              </a:rPr>
              <a:t> </a:t>
            </a:r>
            <a:r>
              <a:rPr lang="en-US" i="0" dirty="0" err="1">
                <a:solidFill>
                  <a:schemeClr val="tx1"/>
                </a:solidFill>
                <a:effectLst/>
                <a:latin typeface="Barlow" panose="00000500000000000000" pitchFamily="2" charset="0"/>
              </a:rPr>
              <a:t>perangkat</a:t>
            </a:r>
            <a:r>
              <a:rPr lang="en-US" i="0" dirty="0">
                <a:solidFill>
                  <a:schemeClr val="tx1"/>
                </a:solidFill>
                <a:effectLst/>
                <a:latin typeface="Barlow" panose="00000500000000000000" pitchFamily="2" charset="0"/>
              </a:rPr>
              <a:t> </a:t>
            </a:r>
            <a:r>
              <a:rPr lang="en-US" i="0" dirty="0" err="1">
                <a:solidFill>
                  <a:schemeClr val="tx1"/>
                </a:solidFill>
                <a:effectLst/>
                <a:latin typeface="Barlow" panose="00000500000000000000" pitchFamily="2" charset="0"/>
              </a:rPr>
              <a:t>lunak</a:t>
            </a:r>
            <a:r>
              <a:rPr lang="en-US" i="0" dirty="0">
                <a:solidFill>
                  <a:schemeClr val="tx1"/>
                </a:solidFill>
                <a:effectLst/>
                <a:latin typeface="Barlow" panose="00000500000000000000" pitchFamily="2" charset="0"/>
              </a:rPr>
              <a:t> yang </a:t>
            </a:r>
            <a:r>
              <a:rPr lang="en-US" i="0" dirty="0" err="1">
                <a:solidFill>
                  <a:schemeClr val="tx1"/>
                </a:solidFill>
                <a:effectLst/>
                <a:latin typeface="Barlow" panose="00000500000000000000" pitchFamily="2" charset="0"/>
              </a:rPr>
              <a:t>sebelumnya</a:t>
            </a:r>
            <a:r>
              <a:rPr lang="en-US" i="0" dirty="0">
                <a:solidFill>
                  <a:schemeClr val="tx1"/>
                </a:solidFill>
                <a:effectLst/>
                <a:latin typeface="Barlow" panose="00000500000000000000" pitchFamily="2" charset="0"/>
              </a:rPr>
              <a:t> </a:t>
            </a:r>
            <a:r>
              <a:rPr lang="en-US" i="0" dirty="0" err="1">
                <a:solidFill>
                  <a:schemeClr val="tx1"/>
                </a:solidFill>
                <a:effectLst/>
                <a:latin typeface="Barlow" panose="00000500000000000000" pitchFamily="2" charset="0"/>
              </a:rPr>
              <a:t>tidak</a:t>
            </a:r>
            <a:r>
              <a:rPr lang="en-US" i="0" dirty="0">
                <a:solidFill>
                  <a:schemeClr val="tx1"/>
                </a:solidFill>
                <a:effectLst/>
                <a:latin typeface="Barlow" panose="00000500000000000000" pitchFamily="2" charset="0"/>
              </a:rPr>
              <a:t> </a:t>
            </a:r>
            <a:r>
              <a:rPr lang="en-US" i="0" dirty="0" err="1">
                <a:solidFill>
                  <a:schemeClr val="tx1"/>
                </a:solidFill>
                <a:effectLst/>
                <a:latin typeface="Barlow" panose="00000500000000000000" pitchFamily="2" charset="0"/>
              </a:rPr>
              <a:t>terlihat</a:t>
            </a:r>
            <a:r>
              <a:rPr lang="en-US" i="0" dirty="0">
                <a:solidFill>
                  <a:schemeClr val="tx1"/>
                </a:solidFill>
                <a:effectLst/>
                <a:latin typeface="Barlow" panose="00000500000000000000" pitchFamily="2" charset="0"/>
              </a:rPr>
              <a:t>.</a:t>
            </a:r>
          </a:p>
          <a:p>
            <a:pPr algn="l">
              <a:buFont typeface="Arial" panose="020B0604020202020204" pitchFamily="34" charset="0"/>
              <a:buChar char="•"/>
            </a:pPr>
            <a:r>
              <a:rPr lang="en-US" i="0" dirty="0" err="1">
                <a:solidFill>
                  <a:schemeClr val="tx1"/>
                </a:solidFill>
                <a:effectLst/>
                <a:latin typeface="Barlow" panose="00000500000000000000" pitchFamily="2" charset="0"/>
              </a:rPr>
              <a:t>Memudahkan</a:t>
            </a:r>
            <a:r>
              <a:rPr lang="en-US" i="0" dirty="0">
                <a:solidFill>
                  <a:schemeClr val="tx1"/>
                </a:solidFill>
                <a:effectLst/>
                <a:latin typeface="Barlow" panose="00000500000000000000" pitchFamily="2" charset="0"/>
              </a:rPr>
              <a:t> </a:t>
            </a:r>
            <a:r>
              <a:rPr lang="en-US" i="0" dirty="0" err="1">
                <a:solidFill>
                  <a:schemeClr val="tx1"/>
                </a:solidFill>
                <a:effectLst/>
                <a:latin typeface="Barlow" panose="00000500000000000000" pitchFamily="2" charset="0"/>
              </a:rPr>
              <a:t>pengujian</a:t>
            </a:r>
            <a:r>
              <a:rPr lang="en-US" i="0" dirty="0">
                <a:solidFill>
                  <a:schemeClr val="tx1"/>
                </a:solidFill>
                <a:effectLst/>
                <a:latin typeface="Barlow" panose="00000500000000000000" pitchFamily="2" charset="0"/>
              </a:rPr>
              <a:t> </a:t>
            </a:r>
            <a:r>
              <a:rPr lang="en-US" i="0" dirty="0" err="1">
                <a:solidFill>
                  <a:schemeClr val="tx1"/>
                </a:solidFill>
                <a:effectLst/>
                <a:latin typeface="Barlow" panose="00000500000000000000" pitchFamily="2" charset="0"/>
              </a:rPr>
              <a:t>karena</a:t>
            </a:r>
            <a:r>
              <a:rPr lang="en-US" i="0" dirty="0">
                <a:solidFill>
                  <a:schemeClr val="tx1"/>
                </a:solidFill>
                <a:effectLst/>
                <a:latin typeface="Barlow" panose="00000500000000000000" pitchFamily="2" charset="0"/>
              </a:rPr>
              <a:t> </a:t>
            </a:r>
            <a:r>
              <a:rPr lang="en-US" i="0" dirty="0" err="1">
                <a:solidFill>
                  <a:schemeClr val="tx1"/>
                </a:solidFill>
                <a:effectLst/>
                <a:latin typeface="Barlow" panose="00000500000000000000" pitchFamily="2" charset="0"/>
              </a:rPr>
              <a:t>dilakukan</a:t>
            </a:r>
            <a:r>
              <a:rPr lang="en-US" i="0" dirty="0">
                <a:solidFill>
                  <a:schemeClr val="tx1"/>
                </a:solidFill>
                <a:effectLst/>
                <a:latin typeface="Barlow" panose="00000500000000000000" pitchFamily="2" charset="0"/>
              </a:rPr>
              <a:t> </a:t>
            </a:r>
            <a:r>
              <a:rPr lang="en-US" i="0" dirty="0" err="1">
                <a:solidFill>
                  <a:schemeClr val="tx1"/>
                </a:solidFill>
                <a:effectLst/>
                <a:latin typeface="Barlow" panose="00000500000000000000" pitchFamily="2" charset="0"/>
              </a:rPr>
              <a:t>secara</a:t>
            </a:r>
            <a:r>
              <a:rPr lang="en-US" i="0" dirty="0">
                <a:solidFill>
                  <a:schemeClr val="tx1"/>
                </a:solidFill>
                <a:effectLst/>
                <a:latin typeface="Barlow" panose="00000500000000000000" pitchFamily="2" charset="0"/>
              </a:rPr>
              <a:t> </a:t>
            </a:r>
            <a:r>
              <a:rPr lang="en-US" i="0" dirty="0" err="1">
                <a:solidFill>
                  <a:schemeClr val="tx1"/>
                </a:solidFill>
                <a:effectLst/>
                <a:latin typeface="Barlow" panose="00000500000000000000" pitchFamily="2" charset="0"/>
              </a:rPr>
              <a:t>menyeluruh</a:t>
            </a:r>
            <a:r>
              <a:rPr lang="en-US" i="0" dirty="0">
                <a:solidFill>
                  <a:schemeClr val="tx1"/>
                </a:solidFill>
                <a:effectLst/>
                <a:latin typeface="Barlow" panose="00000500000000000000" pitchFamily="2" charset="0"/>
              </a:rPr>
              <a:t> </a:t>
            </a:r>
            <a:r>
              <a:rPr lang="en-US" i="0" dirty="0" err="1">
                <a:solidFill>
                  <a:schemeClr val="tx1"/>
                </a:solidFill>
                <a:effectLst/>
                <a:latin typeface="Barlow" panose="00000500000000000000" pitchFamily="2" charset="0"/>
              </a:rPr>
              <a:t>sehingga</a:t>
            </a:r>
            <a:r>
              <a:rPr lang="en-US" i="0" dirty="0">
                <a:solidFill>
                  <a:schemeClr val="tx1"/>
                </a:solidFill>
                <a:effectLst/>
                <a:latin typeface="Barlow" panose="00000500000000000000" pitchFamily="2" charset="0"/>
              </a:rPr>
              <a:t> </a:t>
            </a:r>
            <a:r>
              <a:rPr lang="en-US" i="0" dirty="0" err="1">
                <a:solidFill>
                  <a:schemeClr val="tx1"/>
                </a:solidFill>
                <a:effectLst/>
                <a:latin typeface="Barlow" panose="00000500000000000000" pitchFamily="2" charset="0"/>
              </a:rPr>
              <a:t>memperkecil</a:t>
            </a:r>
            <a:r>
              <a:rPr lang="en-US" i="0" dirty="0">
                <a:solidFill>
                  <a:schemeClr val="tx1"/>
                </a:solidFill>
                <a:effectLst/>
                <a:latin typeface="Barlow" panose="00000500000000000000" pitchFamily="2" charset="0"/>
              </a:rPr>
              <a:t> </a:t>
            </a:r>
            <a:r>
              <a:rPr lang="en-US" i="0" dirty="0" err="1">
                <a:solidFill>
                  <a:schemeClr val="tx1"/>
                </a:solidFill>
                <a:effectLst/>
                <a:latin typeface="Barlow" panose="00000500000000000000" pitchFamily="2" charset="0"/>
              </a:rPr>
              <a:t>kemungkinan</a:t>
            </a:r>
            <a:r>
              <a:rPr lang="en-US" i="0" dirty="0">
                <a:solidFill>
                  <a:schemeClr val="tx1"/>
                </a:solidFill>
                <a:effectLst/>
                <a:latin typeface="Barlow" panose="00000500000000000000" pitchFamily="2" charset="0"/>
              </a:rPr>
              <a:t> </a:t>
            </a:r>
            <a:r>
              <a:rPr lang="en-US" i="0" dirty="0" err="1">
                <a:solidFill>
                  <a:schemeClr val="tx1"/>
                </a:solidFill>
                <a:effectLst/>
                <a:latin typeface="Barlow" panose="00000500000000000000" pitchFamily="2" charset="0"/>
              </a:rPr>
              <a:t>terjadinya</a:t>
            </a:r>
            <a:r>
              <a:rPr lang="en-US" i="0" dirty="0">
                <a:solidFill>
                  <a:schemeClr val="tx1"/>
                </a:solidFill>
                <a:effectLst/>
                <a:latin typeface="Barlow" panose="00000500000000000000" pitchFamily="2" charset="0"/>
              </a:rPr>
              <a:t> error pada </a:t>
            </a:r>
            <a:r>
              <a:rPr lang="en-US" i="0" dirty="0" err="1">
                <a:solidFill>
                  <a:schemeClr val="tx1"/>
                </a:solidFill>
                <a:effectLst/>
                <a:latin typeface="Barlow" panose="00000500000000000000" pitchFamily="2" charset="0"/>
              </a:rPr>
              <a:t>kode</a:t>
            </a:r>
            <a:r>
              <a:rPr lang="en-US" i="0" dirty="0">
                <a:solidFill>
                  <a:schemeClr val="tx1"/>
                </a:solidFill>
                <a:effectLst/>
                <a:latin typeface="Barlow" panose="00000500000000000000" pitchFamily="2" charset="0"/>
              </a:rPr>
              <a:t>.</a:t>
            </a:r>
          </a:p>
          <a:p>
            <a:pPr algn="l">
              <a:buFont typeface="Arial" panose="020B0604020202020204" pitchFamily="34" charset="0"/>
              <a:buChar char="•"/>
            </a:pPr>
            <a:r>
              <a:rPr lang="en-US" i="0" dirty="0" err="1">
                <a:solidFill>
                  <a:schemeClr val="tx1"/>
                </a:solidFill>
                <a:effectLst/>
                <a:latin typeface="Barlow" panose="00000500000000000000" pitchFamily="2" charset="0"/>
              </a:rPr>
              <a:t>Meminimalisir</a:t>
            </a:r>
            <a:r>
              <a:rPr lang="en-US" i="0" dirty="0">
                <a:solidFill>
                  <a:schemeClr val="tx1"/>
                </a:solidFill>
                <a:effectLst/>
                <a:latin typeface="Barlow" panose="00000500000000000000" pitchFamily="2" charset="0"/>
              </a:rPr>
              <a:t> error </a:t>
            </a:r>
            <a:r>
              <a:rPr lang="en-US" i="0" dirty="0" err="1">
                <a:solidFill>
                  <a:schemeClr val="tx1"/>
                </a:solidFill>
                <a:effectLst/>
                <a:latin typeface="Barlow" panose="00000500000000000000" pitchFamily="2" charset="0"/>
              </a:rPr>
              <a:t>atau</a:t>
            </a:r>
            <a:r>
              <a:rPr lang="en-US" i="0" dirty="0">
                <a:solidFill>
                  <a:schemeClr val="tx1"/>
                </a:solidFill>
                <a:effectLst/>
                <a:latin typeface="Barlow" panose="00000500000000000000" pitchFamily="2" charset="0"/>
              </a:rPr>
              <a:t> bug </a:t>
            </a:r>
            <a:r>
              <a:rPr lang="en-US" i="0" dirty="0" err="1">
                <a:solidFill>
                  <a:schemeClr val="tx1"/>
                </a:solidFill>
                <a:effectLst/>
                <a:latin typeface="Barlow" panose="00000500000000000000" pitchFamily="2" charset="0"/>
              </a:rPr>
              <a:t>karena</a:t>
            </a:r>
            <a:r>
              <a:rPr lang="en-US" i="0" dirty="0">
                <a:solidFill>
                  <a:schemeClr val="tx1"/>
                </a:solidFill>
                <a:effectLst/>
                <a:latin typeface="Barlow" panose="00000500000000000000" pitchFamily="2" charset="0"/>
              </a:rPr>
              <a:t> </a:t>
            </a:r>
            <a:r>
              <a:rPr lang="en-US" i="0" dirty="0" err="1">
                <a:solidFill>
                  <a:schemeClr val="tx1"/>
                </a:solidFill>
                <a:effectLst/>
                <a:latin typeface="Barlow" panose="00000500000000000000" pitchFamily="2" charset="0"/>
              </a:rPr>
              <a:t>pengujian</a:t>
            </a:r>
            <a:r>
              <a:rPr lang="en-US" i="0" dirty="0">
                <a:solidFill>
                  <a:schemeClr val="tx1"/>
                </a:solidFill>
                <a:effectLst/>
                <a:latin typeface="Barlow" panose="00000500000000000000" pitchFamily="2" charset="0"/>
              </a:rPr>
              <a:t> </a:t>
            </a:r>
            <a:r>
              <a:rPr lang="en-US" i="0" dirty="0" err="1">
                <a:solidFill>
                  <a:schemeClr val="tx1"/>
                </a:solidFill>
                <a:effectLst/>
                <a:latin typeface="Barlow" panose="00000500000000000000" pitchFamily="2" charset="0"/>
              </a:rPr>
              <a:t>dapat</a:t>
            </a:r>
            <a:r>
              <a:rPr lang="en-US" i="0" dirty="0">
                <a:solidFill>
                  <a:schemeClr val="tx1"/>
                </a:solidFill>
                <a:effectLst/>
                <a:latin typeface="Barlow" panose="00000500000000000000" pitchFamily="2" charset="0"/>
              </a:rPr>
              <a:t> </a:t>
            </a:r>
            <a:r>
              <a:rPr lang="en-US" i="0" dirty="0" err="1">
                <a:solidFill>
                  <a:schemeClr val="tx1"/>
                </a:solidFill>
                <a:effectLst/>
                <a:latin typeface="Barlow" panose="00000500000000000000" pitchFamily="2" charset="0"/>
              </a:rPr>
              <a:t>dilakukan</a:t>
            </a:r>
            <a:r>
              <a:rPr lang="en-US" i="0" dirty="0">
                <a:solidFill>
                  <a:schemeClr val="tx1"/>
                </a:solidFill>
                <a:effectLst/>
                <a:latin typeface="Barlow" panose="00000500000000000000" pitchFamily="2" charset="0"/>
              </a:rPr>
              <a:t> </a:t>
            </a:r>
            <a:r>
              <a:rPr lang="en-US" i="0" dirty="0" err="1">
                <a:solidFill>
                  <a:schemeClr val="tx1"/>
                </a:solidFill>
                <a:effectLst/>
                <a:latin typeface="Barlow" panose="00000500000000000000" pitchFamily="2" charset="0"/>
              </a:rPr>
              <a:t>sebelum</a:t>
            </a:r>
            <a:r>
              <a:rPr lang="en-US" i="0" dirty="0">
                <a:solidFill>
                  <a:schemeClr val="tx1"/>
                </a:solidFill>
                <a:effectLst/>
                <a:latin typeface="Barlow" panose="00000500000000000000" pitchFamily="2" charset="0"/>
              </a:rPr>
              <a:t> </a:t>
            </a:r>
            <a:r>
              <a:rPr lang="en-US" i="0" dirty="0" err="1">
                <a:solidFill>
                  <a:schemeClr val="tx1"/>
                </a:solidFill>
                <a:effectLst/>
                <a:latin typeface="Barlow" panose="00000500000000000000" pitchFamily="2" charset="0"/>
              </a:rPr>
              <a:t>perangkat</a:t>
            </a:r>
            <a:r>
              <a:rPr lang="en-US" i="0" dirty="0">
                <a:solidFill>
                  <a:schemeClr val="tx1"/>
                </a:solidFill>
                <a:effectLst/>
                <a:latin typeface="Barlow" panose="00000500000000000000" pitchFamily="2" charset="0"/>
              </a:rPr>
              <a:t> </a:t>
            </a:r>
            <a:r>
              <a:rPr lang="en-US" i="0" dirty="0" err="1">
                <a:solidFill>
                  <a:schemeClr val="tx1"/>
                </a:solidFill>
                <a:effectLst/>
                <a:latin typeface="Barlow" panose="00000500000000000000" pitchFamily="2" charset="0"/>
              </a:rPr>
              <a:t>lunak</a:t>
            </a:r>
            <a:r>
              <a:rPr lang="en-US" i="0" dirty="0">
                <a:solidFill>
                  <a:schemeClr val="tx1"/>
                </a:solidFill>
                <a:effectLst/>
                <a:latin typeface="Barlow" panose="00000500000000000000" pitchFamily="2" charset="0"/>
              </a:rPr>
              <a:t> </a:t>
            </a:r>
            <a:r>
              <a:rPr lang="en-US" i="0" dirty="0" err="1">
                <a:solidFill>
                  <a:schemeClr val="tx1"/>
                </a:solidFill>
                <a:effectLst/>
                <a:latin typeface="Barlow" panose="00000500000000000000" pitchFamily="2" charset="0"/>
              </a:rPr>
              <a:t>diluncurkan</a:t>
            </a:r>
            <a:r>
              <a:rPr lang="en-US" i="0" dirty="0">
                <a:solidFill>
                  <a:schemeClr val="tx1"/>
                </a:solidFill>
                <a:effectLst/>
                <a:latin typeface="Barlow" panose="00000500000000000000" pitchFamily="2" charset="0"/>
              </a:rPr>
              <a:t>.</a:t>
            </a:r>
          </a:p>
        </p:txBody>
      </p:sp>
      <p:sp>
        <p:nvSpPr>
          <p:cNvPr id="2065" name="Google Shape;2065;p72"/>
          <p:cNvSpPr/>
          <p:nvPr/>
        </p:nvSpPr>
        <p:spPr>
          <a:xfrm>
            <a:off x="884135" y="1071943"/>
            <a:ext cx="8785" cy="22037"/>
          </a:xfrm>
          <a:custGeom>
            <a:avLst/>
            <a:gdLst/>
            <a:ahLst/>
            <a:cxnLst/>
            <a:rect l="l" t="t" r="r" b="b"/>
            <a:pathLst>
              <a:path w="234" h="587" extrusionOk="0">
                <a:moveTo>
                  <a:pt x="233" y="1"/>
                </a:moveTo>
                <a:lnTo>
                  <a:pt x="1" y="236"/>
                </a:lnTo>
                <a:lnTo>
                  <a:pt x="1" y="586"/>
                </a:lnTo>
                <a:lnTo>
                  <a:pt x="233" y="340"/>
                </a:lnTo>
                <a:lnTo>
                  <a:pt x="2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72"/>
          <p:cNvSpPr/>
          <p:nvPr/>
        </p:nvSpPr>
        <p:spPr>
          <a:xfrm>
            <a:off x="1434627" y="1079827"/>
            <a:ext cx="9724" cy="9724"/>
          </a:xfrm>
          <a:custGeom>
            <a:avLst/>
            <a:gdLst/>
            <a:ahLst/>
            <a:cxnLst/>
            <a:rect l="l" t="t" r="r" b="b"/>
            <a:pathLst>
              <a:path w="259" h="259" extrusionOk="0">
                <a:moveTo>
                  <a:pt x="82" y="1"/>
                </a:moveTo>
                <a:lnTo>
                  <a:pt x="1" y="96"/>
                </a:lnTo>
                <a:lnTo>
                  <a:pt x="177" y="259"/>
                </a:lnTo>
                <a:lnTo>
                  <a:pt x="258" y="177"/>
                </a:lnTo>
                <a:lnTo>
                  <a:pt x="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7" name="Google Shape;2067;p72"/>
          <p:cNvGrpSpPr/>
          <p:nvPr/>
        </p:nvGrpSpPr>
        <p:grpSpPr>
          <a:xfrm>
            <a:off x="825857" y="2670644"/>
            <a:ext cx="3420998" cy="1847756"/>
            <a:chOff x="874987" y="2714624"/>
            <a:chExt cx="4017613" cy="2170001"/>
          </a:xfrm>
        </p:grpSpPr>
        <p:grpSp>
          <p:nvGrpSpPr>
            <p:cNvPr id="2068" name="Google Shape;2068;p72"/>
            <p:cNvGrpSpPr/>
            <p:nvPr/>
          </p:nvGrpSpPr>
          <p:grpSpPr>
            <a:xfrm>
              <a:off x="1340271" y="3204361"/>
              <a:ext cx="361167" cy="1639849"/>
              <a:chOff x="4011189" y="1104430"/>
              <a:chExt cx="732590" cy="3326265"/>
            </a:xfrm>
          </p:grpSpPr>
          <p:sp>
            <p:nvSpPr>
              <p:cNvPr id="2069" name="Google Shape;2069;p72"/>
              <p:cNvSpPr/>
              <p:nvPr/>
            </p:nvSpPr>
            <p:spPr>
              <a:xfrm>
                <a:off x="4011189" y="1167637"/>
                <a:ext cx="709589" cy="3263058"/>
              </a:xfrm>
              <a:custGeom>
                <a:avLst/>
                <a:gdLst/>
                <a:ahLst/>
                <a:cxnLst/>
                <a:rect l="l" t="t" r="r" b="b"/>
                <a:pathLst>
                  <a:path w="9318" h="42849" extrusionOk="0">
                    <a:moveTo>
                      <a:pt x="9071" y="0"/>
                    </a:moveTo>
                    <a:lnTo>
                      <a:pt x="9071" y="1987"/>
                    </a:lnTo>
                    <a:lnTo>
                      <a:pt x="4798" y="6271"/>
                    </a:lnTo>
                    <a:lnTo>
                      <a:pt x="4798" y="15156"/>
                    </a:lnTo>
                    <a:lnTo>
                      <a:pt x="3408" y="16532"/>
                    </a:lnTo>
                    <a:lnTo>
                      <a:pt x="3584" y="16708"/>
                    </a:lnTo>
                    <a:lnTo>
                      <a:pt x="5033" y="15248"/>
                    </a:lnTo>
                    <a:lnTo>
                      <a:pt x="5033" y="6375"/>
                    </a:lnTo>
                    <a:lnTo>
                      <a:pt x="9317" y="2090"/>
                    </a:lnTo>
                    <a:lnTo>
                      <a:pt x="9317" y="0"/>
                    </a:lnTo>
                    <a:cubicBezTo>
                      <a:pt x="9281" y="11"/>
                      <a:pt x="9236" y="11"/>
                      <a:pt x="9200" y="11"/>
                    </a:cubicBezTo>
                    <a:cubicBezTo>
                      <a:pt x="9152" y="11"/>
                      <a:pt x="9118" y="11"/>
                      <a:pt x="9071" y="0"/>
                    </a:cubicBezTo>
                    <a:close/>
                    <a:moveTo>
                      <a:pt x="3327" y="16627"/>
                    </a:moveTo>
                    <a:lnTo>
                      <a:pt x="1" y="19953"/>
                    </a:lnTo>
                    <a:lnTo>
                      <a:pt x="1" y="30472"/>
                    </a:lnTo>
                    <a:lnTo>
                      <a:pt x="4447" y="34921"/>
                    </a:lnTo>
                    <a:lnTo>
                      <a:pt x="4447" y="42848"/>
                    </a:lnTo>
                    <a:lnTo>
                      <a:pt x="4694" y="42848"/>
                    </a:lnTo>
                    <a:lnTo>
                      <a:pt x="4694" y="34815"/>
                    </a:lnTo>
                    <a:lnTo>
                      <a:pt x="244" y="30368"/>
                    </a:lnTo>
                    <a:lnTo>
                      <a:pt x="244" y="20046"/>
                    </a:lnTo>
                    <a:lnTo>
                      <a:pt x="3503" y="16790"/>
                    </a:lnTo>
                    <a:lnTo>
                      <a:pt x="3327" y="1662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72"/>
              <p:cNvSpPr/>
              <p:nvPr/>
            </p:nvSpPr>
            <p:spPr>
              <a:xfrm>
                <a:off x="4678897" y="1104430"/>
                <a:ext cx="64882" cy="64120"/>
              </a:xfrm>
              <a:custGeom>
                <a:avLst/>
                <a:gdLst/>
                <a:ahLst/>
                <a:cxnLst/>
                <a:rect l="l" t="t" r="r" b="b"/>
                <a:pathLst>
                  <a:path w="852" h="842" extrusionOk="0">
                    <a:moveTo>
                      <a:pt x="432" y="236"/>
                    </a:moveTo>
                    <a:cubicBezTo>
                      <a:pt x="524" y="236"/>
                      <a:pt x="608" y="317"/>
                      <a:pt x="608" y="421"/>
                    </a:cubicBezTo>
                    <a:cubicBezTo>
                      <a:pt x="608" y="527"/>
                      <a:pt x="524" y="609"/>
                      <a:pt x="432" y="609"/>
                    </a:cubicBezTo>
                    <a:cubicBezTo>
                      <a:pt x="328" y="609"/>
                      <a:pt x="244" y="527"/>
                      <a:pt x="244" y="421"/>
                    </a:cubicBezTo>
                    <a:cubicBezTo>
                      <a:pt x="244" y="317"/>
                      <a:pt x="328" y="236"/>
                      <a:pt x="432" y="236"/>
                    </a:cubicBezTo>
                    <a:close/>
                    <a:moveTo>
                      <a:pt x="432" y="1"/>
                    </a:moveTo>
                    <a:cubicBezTo>
                      <a:pt x="199" y="1"/>
                      <a:pt x="0" y="188"/>
                      <a:pt x="0" y="421"/>
                    </a:cubicBezTo>
                    <a:cubicBezTo>
                      <a:pt x="0" y="609"/>
                      <a:pt x="129" y="771"/>
                      <a:pt x="303" y="830"/>
                    </a:cubicBezTo>
                    <a:cubicBezTo>
                      <a:pt x="350" y="841"/>
                      <a:pt x="384" y="841"/>
                      <a:pt x="432" y="841"/>
                    </a:cubicBezTo>
                    <a:cubicBezTo>
                      <a:pt x="468" y="841"/>
                      <a:pt x="513" y="841"/>
                      <a:pt x="549" y="830"/>
                    </a:cubicBezTo>
                    <a:cubicBezTo>
                      <a:pt x="723" y="771"/>
                      <a:pt x="852" y="609"/>
                      <a:pt x="852" y="421"/>
                    </a:cubicBezTo>
                    <a:cubicBezTo>
                      <a:pt x="852" y="188"/>
                      <a:pt x="664" y="1"/>
                      <a:pt x="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1" name="Google Shape;2071;p72"/>
            <p:cNvGrpSpPr/>
            <p:nvPr/>
          </p:nvGrpSpPr>
          <p:grpSpPr>
            <a:xfrm>
              <a:off x="1089208" y="3735586"/>
              <a:ext cx="141200" cy="1108613"/>
              <a:chOff x="4713471" y="2181992"/>
              <a:chExt cx="286411" cy="2248707"/>
            </a:xfrm>
          </p:grpSpPr>
          <p:sp>
            <p:nvSpPr>
              <p:cNvPr id="2072" name="Google Shape;2072;p72"/>
              <p:cNvSpPr/>
              <p:nvPr/>
            </p:nvSpPr>
            <p:spPr>
              <a:xfrm>
                <a:off x="4713471" y="2246036"/>
                <a:ext cx="263335" cy="2184663"/>
              </a:xfrm>
              <a:custGeom>
                <a:avLst/>
                <a:gdLst/>
                <a:ahLst/>
                <a:cxnLst/>
                <a:rect l="l" t="t" r="r" b="b"/>
                <a:pathLst>
                  <a:path w="3458" h="28688" extrusionOk="0">
                    <a:moveTo>
                      <a:pt x="3211" y="0"/>
                    </a:moveTo>
                    <a:lnTo>
                      <a:pt x="3211" y="7229"/>
                    </a:lnTo>
                    <a:lnTo>
                      <a:pt x="0" y="10438"/>
                    </a:lnTo>
                    <a:lnTo>
                      <a:pt x="0" y="16218"/>
                    </a:lnTo>
                    <a:lnTo>
                      <a:pt x="2558" y="18788"/>
                    </a:lnTo>
                    <a:lnTo>
                      <a:pt x="2558" y="28687"/>
                    </a:lnTo>
                    <a:lnTo>
                      <a:pt x="2802" y="28687"/>
                    </a:lnTo>
                    <a:lnTo>
                      <a:pt x="2802" y="18681"/>
                    </a:lnTo>
                    <a:lnTo>
                      <a:pt x="247" y="16112"/>
                    </a:lnTo>
                    <a:lnTo>
                      <a:pt x="247" y="10544"/>
                    </a:lnTo>
                    <a:lnTo>
                      <a:pt x="3458" y="7322"/>
                    </a:lnTo>
                    <a:lnTo>
                      <a:pt x="3458" y="0"/>
                    </a:lnTo>
                    <a:cubicBezTo>
                      <a:pt x="3421" y="14"/>
                      <a:pt x="3376" y="14"/>
                      <a:pt x="3340" y="14"/>
                    </a:cubicBezTo>
                    <a:cubicBezTo>
                      <a:pt x="3292" y="14"/>
                      <a:pt x="3259" y="14"/>
                      <a:pt x="3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72"/>
              <p:cNvSpPr/>
              <p:nvPr/>
            </p:nvSpPr>
            <p:spPr>
              <a:xfrm>
                <a:off x="4934923" y="2181992"/>
                <a:ext cx="64958" cy="65187"/>
              </a:xfrm>
              <a:custGeom>
                <a:avLst/>
                <a:gdLst/>
                <a:ahLst/>
                <a:cxnLst/>
                <a:rect l="l" t="t" r="r" b="b"/>
                <a:pathLst>
                  <a:path w="853" h="856" extrusionOk="0">
                    <a:moveTo>
                      <a:pt x="432" y="247"/>
                    </a:moveTo>
                    <a:cubicBezTo>
                      <a:pt x="524" y="247"/>
                      <a:pt x="608" y="329"/>
                      <a:pt x="608" y="435"/>
                    </a:cubicBezTo>
                    <a:cubicBezTo>
                      <a:pt x="608" y="527"/>
                      <a:pt x="524" y="609"/>
                      <a:pt x="432" y="609"/>
                    </a:cubicBezTo>
                    <a:cubicBezTo>
                      <a:pt x="328" y="609"/>
                      <a:pt x="244" y="527"/>
                      <a:pt x="244" y="435"/>
                    </a:cubicBezTo>
                    <a:cubicBezTo>
                      <a:pt x="244" y="329"/>
                      <a:pt x="328" y="247"/>
                      <a:pt x="432" y="247"/>
                    </a:cubicBezTo>
                    <a:close/>
                    <a:moveTo>
                      <a:pt x="432" y="1"/>
                    </a:moveTo>
                    <a:cubicBezTo>
                      <a:pt x="199" y="1"/>
                      <a:pt x="0" y="200"/>
                      <a:pt x="0" y="435"/>
                    </a:cubicBezTo>
                    <a:cubicBezTo>
                      <a:pt x="0" y="620"/>
                      <a:pt x="129" y="785"/>
                      <a:pt x="303" y="841"/>
                    </a:cubicBezTo>
                    <a:cubicBezTo>
                      <a:pt x="351" y="855"/>
                      <a:pt x="384" y="855"/>
                      <a:pt x="432" y="855"/>
                    </a:cubicBezTo>
                    <a:cubicBezTo>
                      <a:pt x="468" y="855"/>
                      <a:pt x="513" y="855"/>
                      <a:pt x="550" y="841"/>
                    </a:cubicBezTo>
                    <a:cubicBezTo>
                      <a:pt x="723" y="785"/>
                      <a:pt x="852" y="620"/>
                      <a:pt x="852" y="435"/>
                    </a:cubicBezTo>
                    <a:cubicBezTo>
                      <a:pt x="852" y="200"/>
                      <a:pt x="665" y="1"/>
                      <a:pt x="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4" name="Google Shape;2074;p72"/>
            <p:cNvGrpSpPr/>
            <p:nvPr/>
          </p:nvGrpSpPr>
          <p:grpSpPr>
            <a:xfrm>
              <a:off x="874987" y="3983948"/>
              <a:ext cx="158771" cy="860039"/>
              <a:chOff x="5204200" y="2686199"/>
              <a:chExt cx="322050" cy="1744502"/>
            </a:xfrm>
          </p:grpSpPr>
          <p:sp>
            <p:nvSpPr>
              <p:cNvPr id="2075" name="Google Shape;2075;p72"/>
              <p:cNvSpPr/>
              <p:nvPr/>
            </p:nvSpPr>
            <p:spPr>
              <a:xfrm>
                <a:off x="5204200" y="2750244"/>
                <a:ext cx="298822" cy="1680457"/>
              </a:xfrm>
              <a:custGeom>
                <a:avLst/>
                <a:gdLst/>
                <a:ahLst/>
                <a:cxnLst/>
                <a:rect l="l" t="t" r="r" b="b"/>
                <a:pathLst>
                  <a:path w="3924" h="22067" extrusionOk="0">
                    <a:moveTo>
                      <a:pt x="3691" y="0"/>
                    </a:moveTo>
                    <a:lnTo>
                      <a:pt x="3691" y="5476"/>
                    </a:lnTo>
                    <a:lnTo>
                      <a:pt x="1" y="9155"/>
                    </a:lnTo>
                    <a:lnTo>
                      <a:pt x="1" y="12923"/>
                    </a:lnTo>
                    <a:lnTo>
                      <a:pt x="1671" y="14593"/>
                    </a:lnTo>
                    <a:lnTo>
                      <a:pt x="1671" y="22066"/>
                    </a:lnTo>
                    <a:lnTo>
                      <a:pt x="1917" y="22066"/>
                    </a:lnTo>
                    <a:lnTo>
                      <a:pt x="1917" y="14501"/>
                    </a:lnTo>
                    <a:lnTo>
                      <a:pt x="247" y="12831"/>
                    </a:lnTo>
                    <a:lnTo>
                      <a:pt x="247" y="9258"/>
                    </a:lnTo>
                    <a:lnTo>
                      <a:pt x="3923" y="5582"/>
                    </a:lnTo>
                    <a:lnTo>
                      <a:pt x="3923" y="0"/>
                    </a:lnTo>
                    <a:cubicBezTo>
                      <a:pt x="3890" y="12"/>
                      <a:pt x="3853" y="12"/>
                      <a:pt x="3808" y="12"/>
                    </a:cubicBezTo>
                    <a:cubicBezTo>
                      <a:pt x="3761" y="12"/>
                      <a:pt x="3727" y="12"/>
                      <a:pt x="36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72"/>
              <p:cNvSpPr/>
              <p:nvPr/>
            </p:nvSpPr>
            <p:spPr>
              <a:xfrm>
                <a:off x="5462205" y="2686199"/>
                <a:ext cx="64044" cy="64958"/>
              </a:xfrm>
              <a:custGeom>
                <a:avLst/>
                <a:gdLst/>
                <a:ahLst/>
                <a:cxnLst/>
                <a:rect l="l" t="t" r="r" b="b"/>
                <a:pathLst>
                  <a:path w="841" h="853" extrusionOk="0">
                    <a:moveTo>
                      <a:pt x="420" y="245"/>
                    </a:moveTo>
                    <a:cubicBezTo>
                      <a:pt x="524" y="245"/>
                      <a:pt x="605" y="329"/>
                      <a:pt x="605" y="432"/>
                    </a:cubicBezTo>
                    <a:cubicBezTo>
                      <a:pt x="605" y="525"/>
                      <a:pt x="524" y="609"/>
                      <a:pt x="420" y="609"/>
                    </a:cubicBezTo>
                    <a:cubicBezTo>
                      <a:pt x="314" y="609"/>
                      <a:pt x="233" y="525"/>
                      <a:pt x="233" y="432"/>
                    </a:cubicBezTo>
                    <a:cubicBezTo>
                      <a:pt x="233" y="329"/>
                      <a:pt x="314" y="245"/>
                      <a:pt x="420" y="245"/>
                    </a:cubicBezTo>
                    <a:close/>
                    <a:moveTo>
                      <a:pt x="420" y="1"/>
                    </a:moveTo>
                    <a:cubicBezTo>
                      <a:pt x="185" y="1"/>
                      <a:pt x="0" y="200"/>
                      <a:pt x="0" y="432"/>
                    </a:cubicBezTo>
                    <a:cubicBezTo>
                      <a:pt x="0" y="620"/>
                      <a:pt x="129" y="783"/>
                      <a:pt x="303" y="841"/>
                    </a:cubicBezTo>
                    <a:cubicBezTo>
                      <a:pt x="339" y="853"/>
                      <a:pt x="373" y="853"/>
                      <a:pt x="420" y="853"/>
                    </a:cubicBezTo>
                    <a:cubicBezTo>
                      <a:pt x="465" y="853"/>
                      <a:pt x="502" y="853"/>
                      <a:pt x="535" y="841"/>
                    </a:cubicBezTo>
                    <a:cubicBezTo>
                      <a:pt x="712" y="783"/>
                      <a:pt x="841" y="620"/>
                      <a:pt x="841" y="432"/>
                    </a:cubicBezTo>
                    <a:cubicBezTo>
                      <a:pt x="841" y="200"/>
                      <a:pt x="653" y="1"/>
                      <a:pt x="4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7" name="Google Shape;2077;p72"/>
            <p:cNvGrpSpPr/>
            <p:nvPr/>
          </p:nvGrpSpPr>
          <p:grpSpPr>
            <a:xfrm>
              <a:off x="3166515" y="3068286"/>
              <a:ext cx="342769" cy="1816339"/>
              <a:chOff x="4000528" y="754280"/>
              <a:chExt cx="695272" cy="3684258"/>
            </a:xfrm>
          </p:grpSpPr>
          <p:sp>
            <p:nvSpPr>
              <p:cNvPr id="2078" name="Google Shape;2078;p72"/>
              <p:cNvSpPr/>
              <p:nvPr/>
            </p:nvSpPr>
            <p:spPr>
              <a:xfrm>
                <a:off x="4023602" y="809339"/>
                <a:ext cx="672198" cy="3629200"/>
              </a:xfrm>
              <a:custGeom>
                <a:avLst/>
                <a:gdLst/>
                <a:ahLst/>
                <a:cxnLst/>
                <a:rect l="l" t="t" r="r" b="b"/>
                <a:pathLst>
                  <a:path w="8827" h="47657" extrusionOk="0">
                    <a:moveTo>
                      <a:pt x="0" y="0"/>
                    </a:moveTo>
                    <a:lnTo>
                      <a:pt x="0" y="12436"/>
                    </a:lnTo>
                    <a:lnTo>
                      <a:pt x="1460" y="13893"/>
                    </a:lnTo>
                    <a:lnTo>
                      <a:pt x="1460" y="19626"/>
                    </a:lnTo>
                    <a:lnTo>
                      <a:pt x="3164" y="21332"/>
                    </a:lnTo>
                    <a:lnTo>
                      <a:pt x="3245" y="21237"/>
                    </a:lnTo>
                    <a:lnTo>
                      <a:pt x="1589" y="19581"/>
                    </a:lnTo>
                    <a:lnTo>
                      <a:pt x="1589" y="13848"/>
                    </a:lnTo>
                    <a:lnTo>
                      <a:pt x="118" y="12377"/>
                    </a:lnTo>
                    <a:lnTo>
                      <a:pt x="118" y="0"/>
                    </a:lnTo>
                    <a:close/>
                    <a:moveTo>
                      <a:pt x="3421" y="21413"/>
                    </a:moveTo>
                    <a:lnTo>
                      <a:pt x="3340" y="21495"/>
                    </a:lnTo>
                    <a:lnTo>
                      <a:pt x="6117" y="24285"/>
                    </a:lnTo>
                    <a:lnTo>
                      <a:pt x="6117" y="43420"/>
                    </a:lnTo>
                    <a:lnTo>
                      <a:pt x="8698" y="46001"/>
                    </a:lnTo>
                    <a:lnTo>
                      <a:pt x="8698" y="47657"/>
                    </a:lnTo>
                    <a:lnTo>
                      <a:pt x="8826" y="47657"/>
                    </a:lnTo>
                    <a:lnTo>
                      <a:pt x="8826" y="45953"/>
                    </a:lnTo>
                    <a:lnTo>
                      <a:pt x="6246" y="43373"/>
                    </a:lnTo>
                    <a:lnTo>
                      <a:pt x="6246" y="24238"/>
                    </a:lnTo>
                    <a:lnTo>
                      <a:pt x="3421" y="2141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72"/>
              <p:cNvSpPr/>
              <p:nvPr/>
            </p:nvSpPr>
            <p:spPr>
              <a:xfrm>
                <a:off x="4000528" y="754280"/>
                <a:ext cx="55134" cy="55134"/>
              </a:xfrm>
              <a:custGeom>
                <a:avLst/>
                <a:gdLst/>
                <a:ahLst/>
                <a:cxnLst/>
                <a:rect l="l" t="t" r="r" b="b"/>
                <a:pathLst>
                  <a:path w="724" h="724" extrusionOk="0">
                    <a:moveTo>
                      <a:pt x="362" y="115"/>
                    </a:moveTo>
                    <a:cubicBezTo>
                      <a:pt x="491" y="115"/>
                      <a:pt x="606" y="233"/>
                      <a:pt x="606" y="362"/>
                    </a:cubicBezTo>
                    <a:cubicBezTo>
                      <a:pt x="606" y="491"/>
                      <a:pt x="491" y="606"/>
                      <a:pt x="362" y="606"/>
                    </a:cubicBezTo>
                    <a:cubicBezTo>
                      <a:pt x="222" y="606"/>
                      <a:pt x="115" y="491"/>
                      <a:pt x="115" y="362"/>
                    </a:cubicBezTo>
                    <a:cubicBezTo>
                      <a:pt x="115" y="233"/>
                      <a:pt x="222" y="115"/>
                      <a:pt x="362" y="115"/>
                    </a:cubicBezTo>
                    <a:close/>
                    <a:moveTo>
                      <a:pt x="362" y="1"/>
                    </a:moveTo>
                    <a:cubicBezTo>
                      <a:pt x="163" y="1"/>
                      <a:pt x="1" y="163"/>
                      <a:pt x="1" y="362"/>
                    </a:cubicBezTo>
                    <a:cubicBezTo>
                      <a:pt x="1" y="536"/>
                      <a:pt x="130" y="690"/>
                      <a:pt x="303" y="723"/>
                    </a:cubicBezTo>
                    <a:lnTo>
                      <a:pt x="421" y="723"/>
                    </a:lnTo>
                    <a:cubicBezTo>
                      <a:pt x="595" y="690"/>
                      <a:pt x="724" y="536"/>
                      <a:pt x="724" y="362"/>
                    </a:cubicBezTo>
                    <a:cubicBezTo>
                      <a:pt x="724" y="163"/>
                      <a:pt x="561" y="1"/>
                      <a:pt x="36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0" name="Google Shape;2080;p72"/>
            <p:cNvGrpSpPr/>
            <p:nvPr/>
          </p:nvGrpSpPr>
          <p:grpSpPr>
            <a:xfrm rot="5400000">
              <a:off x="943823" y="3526516"/>
              <a:ext cx="2136824" cy="514702"/>
              <a:chOff x="6022962" y="654491"/>
              <a:chExt cx="2652133" cy="638826"/>
            </a:xfrm>
          </p:grpSpPr>
          <p:sp>
            <p:nvSpPr>
              <p:cNvPr id="2081" name="Google Shape;2081;p72"/>
              <p:cNvSpPr/>
              <p:nvPr/>
            </p:nvSpPr>
            <p:spPr>
              <a:xfrm>
                <a:off x="6858157" y="933869"/>
                <a:ext cx="1144663" cy="359448"/>
              </a:xfrm>
              <a:custGeom>
                <a:avLst/>
                <a:gdLst/>
                <a:ahLst/>
                <a:cxnLst/>
                <a:rect l="l" t="t" r="r" b="b"/>
                <a:pathLst>
                  <a:path w="15983" h="5019" extrusionOk="0">
                    <a:moveTo>
                      <a:pt x="15942" y="1"/>
                    </a:moveTo>
                    <a:cubicBezTo>
                      <a:pt x="15934" y="1"/>
                      <a:pt x="15925" y="4"/>
                      <a:pt x="15913" y="11"/>
                    </a:cubicBezTo>
                    <a:lnTo>
                      <a:pt x="10987" y="4948"/>
                    </a:lnTo>
                    <a:lnTo>
                      <a:pt x="4576" y="4948"/>
                    </a:lnTo>
                    <a:lnTo>
                      <a:pt x="2895" y="3267"/>
                    </a:lnTo>
                    <a:cubicBezTo>
                      <a:pt x="2884" y="3256"/>
                      <a:pt x="2884" y="3256"/>
                      <a:pt x="2872" y="3256"/>
                    </a:cubicBezTo>
                    <a:lnTo>
                      <a:pt x="23" y="3256"/>
                    </a:lnTo>
                    <a:cubicBezTo>
                      <a:pt x="11" y="3256"/>
                      <a:pt x="0" y="3267"/>
                      <a:pt x="0" y="3290"/>
                    </a:cubicBezTo>
                    <a:cubicBezTo>
                      <a:pt x="0" y="3304"/>
                      <a:pt x="11" y="3326"/>
                      <a:pt x="23" y="3326"/>
                    </a:cubicBezTo>
                    <a:lnTo>
                      <a:pt x="2861" y="3326"/>
                    </a:lnTo>
                    <a:lnTo>
                      <a:pt x="4542" y="5007"/>
                    </a:lnTo>
                    <a:cubicBezTo>
                      <a:pt x="4542" y="5007"/>
                      <a:pt x="4553" y="5018"/>
                      <a:pt x="4565" y="5018"/>
                    </a:cubicBezTo>
                    <a:lnTo>
                      <a:pt x="10998" y="5018"/>
                    </a:lnTo>
                    <a:cubicBezTo>
                      <a:pt x="11009" y="5018"/>
                      <a:pt x="11020" y="5007"/>
                      <a:pt x="11020" y="5007"/>
                    </a:cubicBezTo>
                    <a:lnTo>
                      <a:pt x="15960" y="56"/>
                    </a:lnTo>
                    <a:cubicBezTo>
                      <a:pt x="15983" y="45"/>
                      <a:pt x="15983" y="34"/>
                      <a:pt x="15960" y="11"/>
                    </a:cubicBezTo>
                    <a:cubicBezTo>
                      <a:pt x="15955" y="4"/>
                      <a:pt x="15949" y="1"/>
                      <a:pt x="1594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72"/>
              <p:cNvSpPr/>
              <p:nvPr/>
            </p:nvSpPr>
            <p:spPr>
              <a:xfrm>
                <a:off x="6822994" y="1147789"/>
                <a:ext cx="39461" cy="40177"/>
              </a:xfrm>
              <a:custGeom>
                <a:avLst/>
                <a:gdLst/>
                <a:ahLst/>
                <a:cxnLst/>
                <a:rect l="l" t="t" r="r" b="b"/>
                <a:pathLst>
                  <a:path w="551" h="561" extrusionOk="0">
                    <a:moveTo>
                      <a:pt x="270" y="70"/>
                    </a:moveTo>
                    <a:cubicBezTo>
                      <a:pt x="388" y="70"/>
                      <a:pt x="491" y="163"/>
                      <a:pt x="491" y="280"/>
                    </a:cubicBezTo>
                    <a:cubicBezTo>
                      <a:pt x="491" y="398"/>
                      <a:pt x="388" y="490"/>
                      <a:pt x="270" y="490"/>
                    </a:cubicBezTo>
                    <a:cubicBezTo>
                      <a:pt x="152" y="490"/>
                      <a:pt x="60" y="398"/>
                      <a:pt x="60" y="280"/>
                    </a:cubicBezTo>
                    <a:cubicBezTo>
                      <a:pt x="60" y="163"/>
                      <a:pt x="152" y="70"/>
                      <a:pt x="270" y="70"/>
                    </a:cubicBezTo>
                    <a:close/>
                    <a:moveTo>
                      <a:pt x="270" y="0"/>
                    </a:moveTo>
                    <a:cubicBezTo>
                      <a:pt x="119" y="0"/>
                      <a:pt x="1" y="129"/>
                      <a:pt x="1" y="280"/>
                    </a:cubicBezTo>
                    <a:cubicBezTo>
                      <a:pt x="1" y="432"/>
                      <a:pt x="119" y="560"/>
                      <a:pt x="270" y="560"/>
                    </a:cubicBezTo>
                    <a:cubicBezTo>
                      <a:pt x="432" y="560"/>
                      <a:pt x="550" y="432"/>
                      <a:pt x="550" y="280"/>
                    </a:cubicBezTo>
                    <a:cubicBezTo>
                      <a:pt x="550" y="129"/>
                      <a:pt x="432" y="0"/>
                      <a:pt x="27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72"/>
              <p:cNvSpPr/>
              <p:nvPr/>
            </p:nvSpPr>
            <p:spPr>
              <a:xfrm>
                <a:off x="6058054" y="654491"/>
                <a:ext cx="1071040" cy="284250"/>
              </a:xfrm>
              <a:custGeom>
                <a:avLst/>
                <a:gdLst/>
                <a:ahLst/>
                <a:cxnLst/>
                <a:rect l="l" t="t" r="r" b="b"/>
                <a:pathLst>
                  <a:path w="14955" h="3969" extrusionOk="0">
                    <a:moveTo>
                      <a:pt x="4540" y="1"/>
                    </a:moveTo>
                    <a:lnTo>
                      <a:pt x="2859" y="1693"/>
                    </a:lnTo>
                    <a:lnTo>
                      <a:pt x="34" y="1693"/>
                    </a:lnTo>
                    <a:cubicBezTo>
                      <a:pt x="12" y="1693"/>
                      <a:pt x="1" y="1704"/>
                      <a:pt x="1" y="1716"/>
                    </a:cubicBezTo>
                    <a:cubicBezTo>
                      <a:pt x="1" y="1741"/>
                      <a:pt x="12" y="1752"/>
                      <a:pt x="34" y="1752"/>
                    </a:cubicBezTo>
                    <a:lnTo>
                      <a:pt x="2895" y="1752"/>
                    </a:lnTo>
                    <a:lnTo>
                      <a:pt x="4588" y="60"/>
                    </a:lnTo>
                    <a:lnTo>
                      <a:pt x="10985" y="60"/>
                    </a:lnTo>
                    <a:lnTo>
                      <a:pt x="14896" y="3957"/>
                    </a:lnTo>
                    <a:cubicBezTo>
                      <a:pt x="14896" y="3968"/>
                      <a:pt x="14907" y="3968"/>
                      <a:pt x="14921" y="3968"/>
                    </a:cubicBezTo>
                    <a:cubicBezTo>
                      <a:pt x="14921" y="3968"/>
                      <a:pt x="14933" y="3968"/>
                      <a:pt x="14944" y="3957"/>
                    </a:cubicBezTo>
                    <a:cubicBezTo>
                      <a:pt x="14955" y="3946"/>
                      <a:pt x="14955" y="3935"/>
                      <a:pt x="14944" y="3912"/>
                    </a:cubicBezTo>
                    <a:lnTo>
                      <a:pt x="1103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72"/>
              <p:cNvSpPr/>
              <p:nvPr/>
            </p:nvSpPr>
            <p:spPr>
              <a:xfrm>
                <a:off x="6022962" y="759052"/>
                <a:ext cx="40177" cy="40177"/>
              </a:xfrm>
              <a:custGeom>
                <a:avLst/>
                <a:gdLst/>
                <a:ahLst/>
                <a:cxnLst/>
                <a:rect l="l" t="t" r="r" b="b"/>
                <a:pathLst>
                  <a:path w="561" h="561" extrusionOk="0">
                    <a:moveTo>
                      <a:pt x="281" y="71"/>
                    </a:moveTo>
                    <a:cubicBezTo>
                      <a:pt x="396" y="71"/>
                      <a:pt x="491" y="163"/>
                      <a:pt x="491" y="281"/>
                    </a:cubicBezTo>
                    <a:cubicBezTo>
                      <a:pt x="491" y="396"/>
                      <a:pt x="396" y="491"/>
                      <a:pt x="281" y="491"/>
                    </a:cubicBezTo>
                    <a:cubicBezTo>
                      <a:pt x="163" y="491"/>
                      <a:pt x="71" y="396"/>
                      <a:pt x="71" y="281"/>
                    </a:cubicBezTo>
                    <a:cubicBezTo>
                      <a:pt x="71" y="163"/>
                      <a:pt x="163" y="71"/>
                      <a:pt x="281" y="71"/>
                    </a:cubicBezTo>
                    <a:close/>
                    <a:moveTo>
                      <a:pt x="281" y="1"/>
                    </a:moveTo>
                    <a:cubicBezTo>
                      <a:pt x="127" y="1"/>
                      <a:pt x="0" y="127"/>
                      <a:pt x="0" y="281"/>
                    </a:cubicBezTo>
                    <a:cubicBezTo>
                      <a:pt x="0" y="432"/>
                      <a:pt x="127" y="561"/>
                      <a:pt x="281" y="561"/>
                    </a:cubicBezTo>
                    <a:cubicBezTo>
                      <a:pt x="432" y="561"/>
                      <a:pt x="561" y="432"/>
                      <a:pt x="561" y="281"/>
                    </a:cubicBezTo>
                    <a:cubicBezTo>
                      <a:pt x="561" y="127"/>
                      <a:pt x="432" y="1"/>
                      <a:pt x="28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72"/>
              <p:cNvSpPr/>
              <p:nvPr/>
            </p:nvSpPr>
            <p:spPr>
              <a:xfrm>
                <a:off x="6661712" y="934657"/>
                <a:ext cx="2013383" cy="125474"/>
              </a:xfrm>
              <a:custGeom>
                <a:avLst/>
                <a:gdLst/>
                <a:ahLst/>
                <a:cxnLst/>
                <a:rect l="l" t="t" r="r" b="b"/>
                <a:pathLst>
                  <a:path w="28113" h="1752" extrusionOk="0">
                    <a:moveTo>
                      <a:pt x="4542" y="0"/>
                    </a:moveTo>
                    <a:lnTo>
                      <a:pt x="2861" y="1693"/>
                    </a:lnTo>
                    <a:lnTo>
                      <a:pt x="34" y="1693"/>
                    </a:lnTo>
                    <a:cubicBezTo>
                      <a:pt x="11" y="1693"/>
                      <a:pt x="0" y="1704"/>
                      <a:pt x="0" y="1715"/>
                    </a:cubicBezTo>
                    <a:cubicBezTo>
                      <a:pt x="0" y="1738"/>
                      <a:pt x="11" y="1752"/>
                      <a:pt x="34" y="1752"/>
                    </a:cubicBezTo>
                    <a:lnTo>
                      <a:pt x="2872" y="1752"/>
                    </a:lnTo>
                    <a:cubicBezTo>
                      <a:pt x="2883" y="1752"/>
                      <a:pt x="2895" y="1752"/>
                      <a:pt x="2895" y="1738"/>
                    </a:cubicBezTo>
                    <a:lnTo>
                      <a:pt x="4587" y="56"/>
                    </a:lnTo>
                    <a:lnTo>
                      <a:pt x="28079" y="56"/>
                    </a:lnTo>
                    <a:cubicBezTo>
                      <a:pt x="28101" y="56"/>
                      <a:pt x="28112" y="45"/>
                      <a:pt x="28112" y="23"/>
                    </a:cubicBezTo>
                    <a:cubicBezTo>
                      <a:pt x="28112" y="12"/>
                      <a:pt x="28101" y="0"/>
                      <a:pt x="2807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72"/>
              <p:cNvSpPr/>
              <p:nvPr/>
            </p:nvSpPr>
            <p:spPr>
              <a:xfrm>
                <a:off x="6626549" y="1039003"/>
                <a:ext cx="40249" cy="40177"/>
              </a:xfrm>
              <a:custGeom>
                <a:avLst/>
                <a:gdLst/>
                <a:ahLst/>
                <a:cxnLst/>
                <a:rect l="l" t="t" r="r" b="b"/>
                <a:pathLst>
                  <a:path w="562" h="561" extrusionOk="0">
                    <a:moveTo>
                      <a:pt x="281" y="70"/>
                    </a:moveTo>
                    <a:cubicBezTo>
                      <a:pt x="399" y="70"/>
                      <a:pt x="491" y="166"/>
                      <a:pt x="491" y="281"/>
                    </a:cubicBezTo>
                    <a:cubicBezTo>
                      <a:pt x="491" y="398"/>
                      <a:pt x="399" y="491"/>
                      <a:pt x="281" y="491"/>
                    </a:cubicBezTo>
                    <a:cubicBezTo>
                      <a:pt x="163" y="491"/>
                      <a:pt x="71" y="398"/>
                      <a:pt x="71" y="281"/>
                    </a:cubicBezTo>
                    <a:cubicBezTo>
                      <a:pt x="71" y="166"/>
                      <a:pt x="163" y="70"/>
                      <a:pt x="281" y="70"/>
                    </a:cubicBezTo>
                    <a:close/>
                    <a:moveTo>
                      <a:pt x="281" y="0"/>
                    </a:moveTo>
                    <a:cubicBezTo>
                      <a:pt x="130" y="0"/>
                      <a:pt x="1" y="129"/>
                      <a:pt x="1" y="281"/>
                    </a:cubicBezTo>
                    <a:cubicBezTo>
                      <a:pt x="1" y="435"/>
                      <a:pt x="130" y="561"/>
                      <a:pt x="281" y="561"/>
                    </a:cubicBezTo>
                    <a:cubicBezTo>
                      <a:pt x="432" y="561"/>
                      <a:pt x="561" y="435"/>
                      <a:pt x="561" y="281"/>
                    </a:cubicBezTo>
                    <a:cubicBezTo>
                      <a:pt x="561" y="129"/>
                      <a:pt x="432" y="0"/>
                      <a:pt x="28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72"/>
              <p:cNvSpPr/>
              <p:nvPr/>
            </p:nvSpPr>
            <p:spPr>
              <a:xfrm>
                <a:off x="6226067" y="1005701"/>
                <a:ext cx="40177" cy="40177"/>
              </a:xfrm>
              <a:custGeom>
                <a:avLst/>
                <a:gdLst/>
                <a:ahLst/>
                <a:cxnLst/>
                <a:rect l="l" t="t" r="r" b="b"/>
                <a:pathLst>
                  <a:path w="561" h="561" extrusionOk="0">
                    <a:moveTo>
                      <a:pt x="280" y="70"/>
                    </a:moveTo>
                    <a:cubicBezTo>
                      <a:pt x="398" y="70"/>
                      <a:pt x="490" y="163"/>
                      <a:pt x="490" y="280"/>
                    </a:cubicBezTo>
                    <a:cubicBezTo>
                      <a:pt x="490" y="395"/>
                      <a:pt x="398" y="491"/>
                      <a:pt x="280" y="491"/>
                    </a:cubicBezTo>
                    <a:cubicBezTo>
                      <a:pt x="163" y="491"/>
                      <a:pt x="70" y="395"/>
                      <a:pt x="70" y="280"/>
                    </a:cubicBezTo>
                    <a:cubicBezTo>
                      <a:pt x="70" y="163"/>
                      <a:pt x="163" y="70"/>
                      <a:pt x="280" y="70"/>
                    </a:cubicBezTo>
                    <a:close/>
                    <a:moveTo>
                      <a:pt x="280" y="0"/>
                    </a:moveTo>
                    <a:cubicBezTo>
                      <a:pt x="129" y="0"/>
                      <a:pt x="0" y="129"/>
                      <a:pt x="0" y="280"/>
                    </a:cubicBezTo>
                    <a:cubicBezTo>
                      <a:pt x="0" y="432"/>
                      <a:pt x="129" y="561"/>
                      <a:pt x="280" y="561"/>
                    </a:cubicBezTo>
                    <a:cubicBezTo>
                      <a:pt x="432" y="561"/>
                      <a:pt x="560" y="432"/>
                      <a:pt x="560" y="280"/>
                    </a:cubicBezTo>
                    <a:cubicBezTo>
                      <a:pt x="560" y="129"/>
                      <a:pt x="432" y="0"/>
                      <a:pt x="28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72"/>
              <p:cNvSpPr/>
              <p:nvPr/>
            </p:nvSpPr>
            <p:spPr>
              <a:xfrm>
                <a:off x="6270398" y="790778"/>
                <a:ext cx="714814" cy="237484"/>
              </a:xfrm>
              <a:custGeom>
                <a:avLst/>
                <a:gdLst/>
                <a:ahLst/>
                <a:cxnLst/>
                <a:rect l="l" t="t" r="r" b="b"/>
                <a:pathLst>
                  <a:path w="9981" h="3316" extrusionOk="0">
                    <a:moveTo>
                      <a:pt x="5265" y="0"/>
                    </a:moveTo>
                    <a:cubicBezTo>
                      <a:pt x="5254" y="0"/>
                      <a:pt x="5243" y="0"/>
                      <a:pt x="5243" y="11"/>
                    </a:cubicBezTo>
                    <a:lnTo>
                      <a:pt x="1995" y="3245"/>
                    </a:lnTo>
                    <a:lnTo>
                      <a:pt x="34" y="3245"/>
                    </a:lnTo>
                    <a:cubicBezTo>
                      <a:pt x="12" y="3245"/>
                      <a:pt x="0" y="3256"/>
                      <a:pt x="0" y="3281"/>
                    </a:cubicBezTo>
                    <a:cubicBezTo>
                      <a:pt x="0" y="3304"/>
                      <a:pt x="12" y="3315"/>
                      <a:pt x="34" y="3315"/>
                    </a:cubicBezTo>
                    <a:lnTo>
                      <a:pt x="2009" y="3315"/>
                    </a:lnTo>
                    <a:cubicBezTo>
                      <a:pt x="2021" y="3315"/>
                      <a:pt x="2032" y="3315"/>
                      <a:pt x="2032" y="3304"/>
                    </a:cubicBezTo>
                    <a:lnTo>
                      <a:pt x="5276" y="70"/>
                    </a:lnTo>
                    <a:lnTo>
                      <a:pt x="9947" y="70"/>
                    </a:lnTo>
                    <a:cubicBezTo>
                      <a:pt x="9970" y="70"/>
                      <a:pt x="9981" y="48"/>
                      <a:pt x="9981" y="34"/>
                    </a:cubicBezTo>
                    <a:cubicBezTo>
                      <a:pt x="9981" y="11"/>
                      <a:pt x="9970" y="0"/>
                      <a:pt x="994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72"/>
              <p:cNvSpPr/>
              <p:nvPr/>
            </p:nvSpPr>
            <p:spPr>
              <a:xfrm>
                <a:off x="7117410" y="1222199"/>
                <a:ext cx="597075" cy="5085"/>
              </a:xfrm>
              <a:custGeom>
                <a:avLst/>
                <a:gdLst/>
                <a:ahLst/>
                <a:cxnLst/>
                <a:rect l="l" t="t" r="r" b="b"/>
                <a:pathLst>
                  <a:path w="8337" h="71" extrusionOk="0">
                    <a:moveTo>
                      <a:pt x="23" y="1"/>
                    </a:moveTo>
                    <a:cubicBezTo>
                      <a:pt x="12" y="1"/>
                      <a:pt x="0" y="23"/>
                      <a:pt x="0" y="34"/>
                    </a:cubicBezTo>
                    <a:cubicBezTo>
                      <a:pt x="0" y="59"/>
                      <a:pt x="12" y="71"/>
                      <a:pt x="23" y="71"/>
                    </a:cubicBezTo>
                    <a:lnTo>
                      <a:pt x="8300" y="71"/>
                    </a:lnTo>
                    <a:cubicBezTo>
                      <a:pt x="8311" y="71"/>
                      <a:pt x="8336" y="59"/>
                      <a:pt x="8336" y="34"/>
                    </a:cubicBezTo>
                    <a:cubicBezTo>
                      <a:pt x="8336" y="23"/>
                      <a:pt x="8311" y="1"/>
                      <a:pt x="830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0" name="Google Shape;2090;p72"/>
            <p:cNvGrpSpPr/>
            <p:nvPr/>
          </p:nvGrpSpPr>
          <p:grpSpPr>
            <a:xfrm rot="5400000">
              <a:off x="1704571" y="3719125"/>
              <a:ext cx="1751546" cy="514702"/>
              <a:chOff x="3978516" y="3197181"/>
              <a:chExt cx="2173943" cy="638826"/>
            </a:xfrm>
          </p:grpSpPr>
          <p:sp>
            <p:nvSpPr>
              <p:cNvPr id="2091" name="Google Shape;2091;p72"/>
              <p:cNvSpPr/>
              <p:nvPr/>
            </p:nvSpPr>
            <p:spPr>
              <a:xfrm>
                <a:off x="4013679" y="3197181"/>
                <a:ext cx="1070252" cy="284250"/>
              </a:xfrm>
              <a:custGeom>
                <a:avLst/>
                <a:gdLst/>
                <a:ahLst/>
                <a:cxnLst/>
                <a:rect l="l" t="t" r="r" b="b"/>
                <a:pathLst>
                  <a:path w="14944" h="3969" extrusionOk="0">
                    <a:moveTo>
                      <a:pt x="4565" y="1"/>
                    </a:moveTo>
                    <a:cubicBezTo>
                      <a:pt x="4554" y="1"/>
                      <a:pt x="4554" y="1"/>
                      <a:pt x="4542" y="12"/>
                    </a:cubicBezTo>
                    <a:lnTo>
                      <a:pt x="2861" y="1693"/>
                    </a:lnTo>
                    <a:lnTo>
                      <a:pt x="37" y="1693"/>
                    </a:lnTo>
                    <a:cubicBezTo>
                      <a:pt x="12" y="1693"/>
                      <a:pt x="0" y="1704"/>
                      <a:pt x="0" y="1727"/>
                    </a:cubicBezTo>
                    <a:cubicBezTo>
                      <a:pt x="0" y="1738"/>
                      <a:pt x="12" y="1752"/>
                      <a:pt x="37" y="1752"/>
                    </a:cubicBezTo>
                    <a:lnTo>
                      <a:pt x="2895" y="1752"/>
                    </a:lnTo>
                    <a:lnTo>
                      <a:pt x="4576" y="71"/>
                    </a:lnTo>
                    <a:lnTo>
                      <a:pt x="10987" y="71"/>
                    </a:lnTo>
                    <a:lnTo>
                      <a:pt x="14887" y="3968"/>
                    </a:lnTo>
                    <a:lnTo>
                      <a:pt x="14932" y="3968"/>
                    </a:lnTo>
                    <a:cubicBezTo>
                      <a:pt x="14943" y="3946"/>
                      <a:pt x="14943" y="3935"/>
                      <a:pt x="14932" y="3924"/>
                    </a:cubicBezTo>
                    <a:lnTo>
                      <a:pt x="11020" y="12"/>
                    </a:lnTo>
                    <a:cubicBezTo>
                      <a:pt x="11020" y="1"/>
                      <a:pt x="11009" y="1"/>
                      <a:pt x="1099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72"/>
              <p:cNvSpPr/>
              <p:nvPr/>
            </p:nvSpPr>
            <p:spPr>
              <a:xfrm>
                <a:off x="4124041" y="3197181"/>
                <a:ext cx="1071255" cy="284250"/>
              </a:xfrm>
              <a:custGeom>
                <a:avLst/>
                <a:gdLst/>
                <a:ahLst/>
                <a:cxnLst/>
                <a:rect l="l" t="t" r="r" b="b"/>
                <a:pathLst>
                  <a:path w="14958" h="3969" extrusionOk="0">
                    <a:moveTo>
                      <a:pt x="4565" y="1"/>
                    </a:moveTo>
                    <a:cubicBezTo>
                      <a:pt x="4554" y="1"/>
                      <a:pt x="4554" y="1"/>
                      <a:pt x="4542" y="12"/>
                    </a:cubicBezTo>
                    <a:lnTo>
                      <a:pt x="2861" y="1693"/>
                    </a:lnTo>
                    <a:lnTo>
                      <a:pt x="37" y="1693"/>
                    </a:lnTo>
                    <a:cubicBezTo>
                      <a:pt x="12" y="1693"/>
                      <a:pt x="0" y="1704"/>
                      <a:pt x="0" y="1727"/>
                    </a:cubicBezTo>
                    <a:cubicBezTo>
                      <a:pt x="0" y="1738"/>
                      <a:pt x="12" y="1752"/>
                      <a:pt x="37" y="1752"/>
                    </a:cubicBezTo>
                    <a:lnTo>
                      <a:pt x="2895" y="1752"/>
                    </a:lnTo>
                    <a:lnTo>
                      <a:pt x="4576" y="71"/>
                    </a:lnTo>
                    <a:lnTo>
                      <a:pt x="10987" y="71"/>
                    </a:lnTo>
                    <a:lnTo>
                      <a:pt x="14887" y="3968"/>
                    </a:lnTo>
                    <a:lnTo>
                      <a:pt x="14932" y="3968"/>
                    </a:lnTo>
                    <a:cubicBezTo>
                      <a:pt x="14957" y="3946"/>
                      <a:pt x="14957" y="3935"/>
                      <a:pt x="14932" y="3924"/>
                    </a:cubicBezTo>
                    <a:lnTo>
                      <a:pt x="11021" y="12"/>
                    </a:lnTo>
                    <a:cubicBezTo>
                      <a:pt x="11021" y="1"/>
                      <a:pt x="11009" y="1"/>
                      <a:pt x="1099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72"/>
              <p:cNvSpPr/>
              <p:nvPr/>
            </p:nvSpPr>
            <p:spPr>
              <a:xfrm>
                <a:off x="3978516" y="3301527"/>
                <a:ext cx="39461" cy="40249"/>
              </a:xfrm>
              <a:custGeom>
                <a:avLst/>
                <a:gdLst/>
                <a:ahLst/>
                <a:cxnLst/>
                <a:rect l="l" t="t" r="r" b="b"/>
                <a:pathLst>
                  <a:path w="551" h="562" extrusionOk="0">
                    <a:moveTo>
                      <a:pt x="281" y="71"/>
                    </a:moveTo>
                    <a:cubicBezTo>
                      <a:pt x="399" y="71"/>
                      <a:pt x="491" y="166"/>
                      <a:pt x="491" y="281"/>
                    </a:cubicBezTo>
                    <a:cubicBezTo>
                      <a:pt x="491" y="399"/>
                      <a:pt x="399" y="491"/>
                      <a:pt x="281" y="491"/>
                    </a:cubicBezTo>
                    <a:cubicBezTo>
                      <a:pt x="163" y="491"/>
                      <a:pt x="60" y="399"/>
                      <a:pt x="60" y="281"/>
                    </a:cubicBezTo>
                    <a:cubicBezTo>
                      <a:pt x="60" y="166"/>
                      <a:pt x="163" y="71"/>
                      <a:pt x="281" y="71"/>
                    </a:cubicBezTo>
                    <a:close/>
                    <a:moveTo>
                      <a:pt x="281" y="1"/>
                    </a:moveTo>
                    <a:cubicBezTo>
                      <a:pt x="119" y="1"/>
                      <a:pt x="1" y="130"/>
                      <a:pt x="1" y="281"/>
                    </a:cubicBezTo>
                    <a:cubicBezTo>
                      <a:pt x="1" y="435"/>
                      <a:pt x="119" y="561"/>
                      <a:pt x="281" y="561"/>
                    </a:cubicBezTo>
                    <a:cubicBezTo>
                      <a:pt x="432" y="561"/>
                      <a:pt x="550" y="435"/>
                      <a:pt x="550" y="281"/>
                    </a:cubicBezTo>
                    <a:cubicBezTo>
                      <a:pt x="550" y="130"/>
                      <a:pt x="432" y="1"/>
                      <a:pt x="28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72"/>
              <p:cNvSpPr/>
              <p:nvPr/>
            </p:nvSpPr>
            <p:spPr>
              <a:xfrm>
                <a:off x="4812924" y="3476774"/>
                <a:ext cx="1144877" cy="359233"/>
              </a:xfrm>
              <a:custGeom>
                <a:avLst/>
                <a:gdLst/>
                <a:ahLst/>
                <a:cxnLst/>
                <a:rect l="l" t="t" r="r" b="b"/>
                <a:pathLst>
                  <a:path w="15986" h="5016" extrusionOk="0">
                    <a:moveTo>
                      <a:pt x="15949" y="1"/>
                    </a:moveTo>
                    <a:cubicBezTo>
                      <a:pt x="15941" y="1"/>
                      <a:pt x="15933" y="7"/>
                      <a:pt x="15927" y="20"/>
                    </a:cubicBezTo>
                    <a:lnTo>
                      <a:pt x="10998" y="4946"/>
                    </a:lnTo>
                    <a:lnTo>
                      <a:pt x="4590" y="4946"/>
                    </a:lnTo>
                    <a:lnTo>
                      <a:pt x="2909" y="3264"/>
                    </a:lnTo>
                    <a:cubicBezTo>
                      <a:pt x="2898" y="3253"/>
                      <a:pt x="2887" y="3253"/>
                      <a:pt x="2887" y="3253"/>
                    </a:cubicBezTo>
                    <a:lnTo>
                      <a:pt x="37" y="3253"/>
                    </a:lnTo>
                    <a:cubicBezTo>
                      <a:pt x="26" y="3253"/>
                      <a:pt x="1" y="3264"/>
                      <a:pt x="1" y="3287"/>
                    </a:cubicBezTo>
                    <a:cubicBezTo>
                      <a:pt x="1" y="3298"/>
                      <a:pt x="26" y="3323"/>
                      <a:pt x="37" y="3323"/>
                    </a:cubicBezTo>
                    <a:lnTo>
                      <a:pt x="2861" y="3323"/>
                    </a:lnTo>
                    <a:lnTo>
                      <a:pt x="4554" y="5004"/>
                    </a:lnTo>
                    <a:cubicBezTo>
                      <a:pt x="4554" y="5004"/>
                      <a:pt x="4568" y="5016"/>
                      <a:pt x="4579" y="5016"/>
                    </a:cubicBezTo>
                    <a:lnTo>
                      <a:pt x="11012" y="5016"/>
                    </a:lnTo>
                    <a:cubicBezTo>
                      <a:pt x="11024" y="5016"/>
                      <a:pt x="11024" y="5004"/>
                      <a:pt x="11035" y="5004"/>
                    </a:cubicBezTo>
                    <a:lnTo>
                      <a:pt x="15972" y="64"/>
                    </a:lnTo>
                    <a:cubicBezTo>
                      <a:pt x="15986" y="42"/>
                      <a:pt x="15986" y="31"/>
                      <a:pt x="15972" y="20"/>
                    </a:cubicBezTo>
                    <a:cubicBezTo>
                      <a:pt x="15966" y="7"/>
                      <a:pt x="15958" y="1"/>
                      <a:pt x="159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72"/>
              <p:cNvSpPr/>
              <p:nvPr/>
            </p:nvSpPr>
            <p:spPr>
              <a:xfrm>
                <a:off x="4777831" y="3690479"/>
                <a:ext cx="40177" cy="40177"/>
              </a:xfrm>
              <a:custGeom>
                <a:avLst/>
                <a:gdLst/>
                <a:ahLst/>
                <a:cxnLst/>
                <a:rect l="l" t="t" r="r" b="b"/>
                <a:pathLst>
                  <a:path w="561" h="561" extrusionOk="0">
                    <a:moveTo>
                      <a:pt x="280" y="70"/>
                    </a:moveTo>
                    <a:cubicBezTo>
                      <a:pt x="398" y="70"/>
                      <a:pt x="491" y="163"/>
                      <a:pt x="491" y="280"/>
                    </a:cubicBezTo>
                    <a:cubicBezTo>
                      <a:pt x="491" y="398"/>
                      <a:pt x="398" y="490"/>
                      <a:pt x="280" y="490"/>
                    </a:cubicBezTo>
                    <a:cubicBezTo>
                      <a:pt x="166" y="490"/>
                      <a:pt x="70" y="398"/>
                      <a:pt x="70" y="280"/>
                    </a:cubicBezTo>
                    <a:cubicBezTo>
                      <a:pt x="70" y="163"/>
                      <a:pt x="166" y="70"/>
                      <a:pt x="280" y="70"/>
                    </a:cubicBezTo>
                    <a:close/>
                    <a:moveTo>
                      <a:pt x="280" y="0"/>
                    </a:moveTo>
                    <a:cubicBezTo>
                      <a:pt x="129" y="0"/>
                      <a:pt x="0" y="129"/>
                      <a:pt x="0" y="280"/>
                    </a:cubicBezTo>
                    <a:cubicBezTo>
                      <a:pt x="0" y="432"/>
                      <a:pt x="129" y="561"/>
                      <a:pt x="280" y="561"/>
                    </a:cubicBezTo>
                    <a:cubicBezTo>
                      <a:pt x="435" y="561"/>
                      <a:pt x="561" y="432"/>
                      <a:pt x="561" y="280"/>
                    </a:cubicBezTo>
                    <a:cubicBezTo>
                      <a:pt x="561" y="129"/>
                      <a:pt x="435" y="0"/>
                      <a:pt x="28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72"/>
              <p:cNvSpPr/>
              <p:nvPr/>
            </p:nvSpPr>
            <p:spPr>
              <a:xfrm>
                <a:off x="4617266" y="3477132"/>
                <a:ext cx="1535193" cy="125474"/>
              </a:xfrm>
              <a:custGeom>
                <a:avLst/>
                <a:gdLst/>
                <a:ahLst/>
                <a:cxnLst/>
                <a:rect l="l" t="t" r="r" b="b"/>
                <a:pathLst>
                  <a:path w="21436" h="1752" extrusionOk="0">
                    <a:moveTo>
                      <a:pt x="4568" y="1"/>
                    </a:moveTo>
                    <a:cubicBezTo>
                      <a:pt x="4554" y="1"/>
                      <a:pt x="4554" y="1"/>
                      <a:pt x="4543" y="15"/>
                    </a:cubicBezTo>
                    <a:lnTo>
                      <a:pt x="2861" y="1696"/>
                    </a:lnTo>
                    <a:lnTo>
                      <a:pt x="37" y="1696"/>
                    </a:lnTo>
                    <a:cubicBezTo>
                      <a:pt x="15" y="1696"/>
                      <a:pt x="1" y="1707"/>
                      <a:pt x="1" y="1729"/>
                    </a:cubicBezTo>
                    <a:cubicBezTo>
                      <a:pt x="1" y="1741"/>
                      <a:pt x="15" y="1752"/>
                      <a:pt x="37" y="1752"/>
                    </a:cubicBezTo>
                    <a:lnTo>
                      <a:pt x="2898" y="1752"/>
                    </a:lnTo>
                    <a:lnTo>
                      <a:pt x="4579" y="59"/>
                    </a:lnTo>
                    <a:lnTo>
                      <a:pt x="21436" y="59"/>
                    </a:lnTo>
                    <a:lnTo>
                      <a:pt x="2143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72"/>
              <p:cNvSpPr/>
              <p:nvPr/>
            </p:nvSpPr>
            <p:spPr>
              <a:xfrm>
                <a:off x="4582174" y="3581693"/>
                <a:ext cx="40177" cy="40177"/>
              </a:xfrm>
              <a:custGeom>
                <a:avLst/>
                <a:gdLst/>
                <a:ahLst/>
                <a:cxnLst/>
                <a:rect l="l" t="t" r="r" b="b"/>
                <a:pathLst>
                  <a:path w="561" h="561" extrusionOk="0">
                    <a:moveTo>
                      <a:pt x="281" y="70"/>
                    </a:moveTo>
                    <a:cubicBezTo>
                      <a:pt x="398" y="70"/>
                      <a:pt x="491" y="166"/>
                      <a:pt x="491" y="281"/>
                    </a:cubicBezTo>
                    <a:cubicBezTo>
                      <a:pt x="491" y="398"/>
                      <a:pt x="398" y="491"/>
                      <a:pt x="281" y="491"/>
                    </a:cubicBezTo>
                    <a:cubicBezTo>
                      <a:pt x="166" y="491"/>
                      <a:pt x="59" y="398"/>
                      <a:pt x="59" y="281"/>
                    </a:cubicBezTo>
                    <a:cubicBezTo>
                      <a:pt x="59" y="166"/>
                      <a:pt x="166" y="70"/>
                      <a:pt x="281" y="70"/>
                    </a:cubicBezTo>
                    <a:close/>
                    <a:moveTo>
                      <a:pt x="281" y="0"/>
                    </a:moveTo>
                    <a:cubicBezTo>
                      <a:pt x="118" y="0"/>
                      <a:pt x="0" y="129"/>
                      <a:pt x="0" y="281"/>
                    </a:cubicBezTo>
                    <a:cubicBezTo>
                      <a:pt x="0" y="432"/>
                      <a:pt x="118" y="561"/>
                      <a:pt x="281" y="561"/>
                    </a:cubicBezTo>
                    <a:cubicBezTo>
                      <a:pt x="435" y="561"/>
                      <a:pt x="561" y="432"/>
                      <a:pt x="561" y="281"/>
                    </a:cubicBezTo>
                    <a:cubicBezTo>
                      <a:pt x="561" y="129"/>
                      <a:pt x="435" y="0"/>
                      <a:pt x="28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72"/>
              <p:cNvSpPr/>
              <p:nvPr/>
            </p:nvSpPr>
            <p:spPr>
              <a:xfrm>
                <a:off x="5289534" y="3345930"/>
                <a:ext cx="40177" cy="40177"/>
              </a:xfrm>
              <a:custGeom>
                <a:avLst/>
                <a:gdLst/>
                <a:ahLst/>
                <a:cxnLst/>
                <a:rect l="l" t="t" r="r" b="b"/>
                <a:pathLst>
                  <a:path w="561" h="561" extrusionOk="0">
                    <a:moveTo>
                      <a:pt x="280" y="70"/>
                    </a:moveTo>
                    <a:cubicBezTo>
                      <a:pt x="398" y="70"/>
                      <a:pt x="491" y="165"/>
                      <a:pt x="491" y="280"/>
                    </a:cubicBezTo>
                    <a:cubicBezTo>
                      <a:pt x="491" y="398"/>
                      <a:pt x="398" y="490"/>
                      <a:pt x="280" y="490"/>
                    </a:cubicBezTo>
                    <a:cubicBezTo>
                      <a:pt x="166" y="490"/>
                      <a:pt x="70" y="398"/>
                      <a:pt x="70" y="280"/>
                    </a:cubicBezTo>
                    <a:cubicBezTo>
                      <a:pt x="70" y="165"/>
                      <a:pt x="166" y="70"/>
                      <a:pt x="280" y="70"/>
                    </a:cubicBezTo>
                    <a:close/>
                    <a:moveTo>
                      <a:pt x="280" y="0"/>
                    </a:moveTo>
                    <a:cubicBezTo>
                      <a:pt x="129" y="0"/>
                      <a:pt x="0" y="129"/>
                      <a:pt x="0" y="280"/>
                    </a:cubicBezTo>
                    <a:cubicBezTo>
                      <a:pt x="0" y="432"/>
                      <a:pt x="129" y="560"/>
                      <a:pt x="280" y="560"/>
                    </a:cubicBezTo>
                    <a:cubicBezTo>
                      <a:pt x="435" y="560"/>
                      <a:pt x="561" y="432"/>
                      <a:pt x="561" y="280"/>
                    </a:cubicBezTo>
                    <a:cubicBezTo>
                      <a:pt x="561" y="129"/>
                      <a:pt x="435" y="0"/>
                      <a:pt x="28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72"/>
              <p:cNvSpPr/>
              <p:nvPr/>
            </p:nvSpPr>
            <p:spPr>
              <a:xfrm>
                <a:off x="4181836" y="3548391"/>
                <a:ext cx="40177" cy="40177"/>
              </a:xfrm>
              <a:custGeom>
                <a:avLst/>
                <a:gdLst/>
                <a:ahLst/>
                <a:cxnLst/>
                <a:rect l="l" t="t" r="r" b="b"/>
                <a:pathLst>
                  <a:path w="561" h="561" extrusionOk="0">
                    <a:moveTo>
                      <a:pt x="281" y="70"/>
                    </a:moveTo>
                    <a:cubicBezTo>
                      <a:pt x="395" y="70"/>
                      <a:pt x="491" y="163"/>
                      <a:pt x="491" y="280"/>
                    </a:cubicBezTo>
                    <a:cubicBezTo>
                      <a:pt x="491" y="395"/>
                      <a:pt x="395" y="491"/>
                      <a:pt x="281" y="491"/>
                    </a:cubicBezTo>
                    <a:cubicBezTo>
                      <a:pt x="163" y="491"/>
                      <a:pt x="70" y="395"/>
                      <a:pt x="70" y="280"/>
                    </a:cubicBezTo>
                    <a:cubicBezTo>
                      <a:pt x="70" y="163"/>
                      <a:pt x="163" y="70"/>
                      <a:pt x="281" y="70"/>
                    </a:cubicBezTo>
                    <a:close/>
                    <a:moveTo>
                      <a:pt x="281" y="0"/>
                    </a:moveTo>
                    <a:cubicBezTo>
                      <a:pt x="115" y="0"/>
                      <a:pt x="0" y="126"/>
                      <a:pt x="0" y="280"/>
                    </a:cubicBezTo>
                    <a:cubicBezTo>
                      <a:pt x="0" y="432"/>
                      <a:pt x="115" y="561"/>
                      <a:pt x="281" y="561"/>
                    </a:cubicBezTo>
                    <a:cubicBezTo>
                      <a:pt x="432" y="561"/>
                      <a:pt x="561" y="432"/>
                      <a:pt x="561" y="280"/>
                    </a:cubicBezTo>
                    <a:cubicBezTo>
                      <a:pt x="561" y="126"/>
                      <a:pt x="432" y="0"/>
                      <a:pt x="28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72"/>
              <p:cNvSpPr/>
              <p:nvPr/>
            </p:nvSpPr>
            <p:spPr>
              <a:xfrm>
                <a:off x="5328851" y="3363548"/>
                <a:ext cx="309531" cy="117882"/>
              </a:xfrm>
              <a:custGeom>
                <a:avLst/>
                <a:gdLst/>
                <a:ahLst/>
                <a:cxnLst/>
                <a:rect l="l" t="t" r="r" b="b"/>
                <a:pathLst>
                  <a:path w="4322" h="1646" extrusionOk="0">
                    <a:moveTo>
                      <a:pt x="37" y="1"/>
                    </a:moveTo>
                    <a:cubicBezTo>
                      <a:pt x="12" y="1"/>
                      <a:pt x="0" y="23"/>
                      <a:pt x="0" y="34"/>
                    </a:cubicBezTo>
                    <a:cubicBezTo>
                      <a:pt x="0" y="59"/>
                      <a:pt x="12" y="71"/>
                      <a:pt x="37" y="71"/>
                    </a:cubicBezTo>
                    <a:lnTo>
                      <a:pt x="2688" y="71"/>
                    </a:lnTo>
                    <a:lnTo>
                      <a:pt x="4262" y="1645"/>
                    </a:lnTo>
                    <a:lnTo>
                      <a:pt x="4310" y="1645"/>
                    </a:lnTo>
                    <a:cubicBezTo>
                      <a:pt x="4321" y="1623"/>
                      <a:pt x="4321" y="1612"/>
                      <a:pt x="4310" y="1601"/>
                    </a:cubicBezTo>
                    <a:lnTo>
                      <a:pt x="2721" y="12"/>
                    </a:lnTo>
                    <a:cubicBezTo>
                      <a:pt x="2721" y="12"/>
                      <a:pt x="2710" y="1"/>
                      <a:pt x="269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72"/>
              <p:cNvSpPr/>
              <p:nvPr/>
            </p:nvSpPr>
            <p:spPr>
              <a:xfrm>
                <a:off x="4225164" y="3333469"/>
                <a:ext cx="715889" cy="237484"/>
              </a:xfrm>
              <a:custGeom>
                <a:avLst/>
                <a:gdLst/>
                <a:ahLst/>
                <a:cxnLst/>
                <a:rect l="l" t="t" r="r" b="b"/>
                <a:pathLst>
                  <a:path w="9996" h="3316" extrusionOk="0">
                    <a:moveTo>
                      <a:pt x="5266" y="0"/>
                    </a:moveTo>
                    <a:cubicBezTo>
                      <a:pt x="5266" y="0"/>
                      <a:pt x="5254" y="0"/>
                      <a:pt x="5243" y="12"/>
                    </a:cubicBezTo>
                    <a:lnTo>
                      <a:pt x="2010" y="3245"/>
                    </a:lnTo>
                    <a:lnTo>
                      <a:pt x="37" y="3245"/>
                    </a:lnTo>
                    <a:cubicBezTo>
                      <a:pt x="26" y="3245"/>
                      <a:pt x="1" y="3267"/>
                      <a:pt x="1" y="3281"/>
                    </a:cubicBezTo>
                    <a:cubicBezTo>
                      <a:pt x="1" y="3304"/>
                      <a:pt x="26" y="3315"/>
                      <a:pt x="37" y="3315"/>
                    </a:cubicBezTo>
                    <a:lnTo>
                      <a:pt x="2021" y="3315"/>
                    </a:lnTo>
                    <a:cubicBezTo>
                      <a:pt x="2032" y="3315"/>
                      <a:pt x="2043" y="3315"/>
                      <a:pt x="2043" y="3304"/>
                    </a:cubicBezTo>
                    <a:lnTo>
                      <a:pt x="5280" y="70"/>
                    </a:lnTo>
                    <a:lnTo>
                      <a:pt x="9959" y="70"/>
                    </a:lnTo>
                    <a:cubicBezTo>
                      <a:pt x="9973" y="70"/>
                      <a:pt x="9995" y="59"/>
                      <a:pt x="9995" y="34"/>
                    </a:cubicBezTo>
                    <a:cubicBezTo>
                      <a:pt x="9995" y="12"/>
                      <a:pt x="9973" y="0"/>
                      <a:pt x="995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72"/>
              <p:cNvSpPr/>
              <p:nvPr/>
            </p:nvSpPr>
            <p:spPr>
              <a:xfrm>
                <a:off x="5072177" y="3764889"/>
                <a:ext cx="597075" cy="5085"/>
              </a:xfrm>
              <a:custGeom>
                <a:avLst/>
                <a:gdLst/>
                <a:ahLst/>
                <a:cxnLst/>
                <a:rect l="l" t="t" r="r" b="b"/>
                <a:pathLst>
                  <a:path w="8337" h="71" extrusionOk="0">
                    <a:moveTo>
                      <a:pt x="37" y="1"/>
                    </a:moveTo>
                    <a:cubicBezTo>
                      <a:pt x="23" y="1"/>
                      <a:pt x="1" y="23"/>
                      <a:pt x="1" y="34"/>
                    </a:cubicBezTo>
                    <a:cubicBezTo>
                      <a:pt x="1" y="59"/>
                      <a:pt x="23" y="71"/>
                      <a:pt x="37" y="71"/>
                    </a:cubicBezTo>
                    <a:lnTo>
                      <a:pt x="8303" y="71"/>
                    </a:lnTo>
                    <a:cubicBezTo>
                      <a:pt x="8325" y="71"/>
                      <a:pt x="8337" y="59"/>
                      <a:pt x="8337" y="34"/>
                    </a:cubicBezTo>
                    <a:cubicBezTo>
                      <a:pt x="8337" y="23"/>
                      <a:pt x="8325" y="1"/>
                      <a:pt x="830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3" name="Google Shape;2103;p72"/>
            <p:cNvGrpSpPr/>
            <p:nvPr/>
          </p:nvGrpSpPr>
          <p:grpSpPr>
            <a:xfrm rot="5400000">
              <a:off x="2620585" y="3526518"/>
              <a:ext cx="2136765" cy="514702"/>
              <a:chOff x="3740390" y="996462"/>
              <a:chExt cx="2652060" cy="638826"/>
            </a:xfrm>
          </p:grpSpPr>
          <p:sp>
            <p:nvSpPr>
              <p:cNvPr id="2104" name="Google Shape;2104;p72"/>
              <p:cNvSpPr/>
              <p:nvPr/>
            </p:nvSpPr>
            <p:spPr>
              <a:xfrm>
                <a:off x="3775482" y="1350250"/>
                <a:ext cx="1070252" cy="285038"/>
              </a:xfrm>
              <a:custGeom>
                <a:avLst/>
                <a:gdLst/>
                <a:ahLst/>
                <a:cxnLst/>
                <a:rect l="l" t="t" r="r" b="b"/>
                <a:pathLst>
                  <a:path w="14944" h="3980" extrusionOk="0">
                    <a:moveTo>
                      <a:pt x="14908" y="1"/>
                    </a:moveTo>
                    <a:cubicBezTo>
                      <a:pt x="14899" y="1"/>
                      <a:pt x="14890" y="4"/>
                      <a:pt x="14884" y="11"/>
                    </a:cubicBezTo>
                    <a:lnTo>
                      <a:pt x="10984" y="3909"/>
                    </a:lnTo>
                    <a:lnTo>
                      <a:pt x="4576" y="3909"/>
                    </a:lnTo>
                    <a:lnTo>
                      <a:pt x="2895" y="2228"/>
                    </a:lnTo>
                    <a:cubicBezTo>
                      <a:pt x="2895" y="2217"/>
                      <a:pt x="2884" y="2217"/>
                      <a:pt x="2872" y="2217"/>
                    </a:cubicBezTo>
                    <a:lnTo>
                      <a:pt x="34" y="2217"/>
                    </a:lnTo>
                    <a:cubicBezTo>
                      <a:pt x="12" y="2217"/>
                      <a:pt x="0" y="2228"/>
                      <a:pt x="0" y="2253"/>
                    </a:cubicBezTo>
                    <a:cubicBezTo>
                      <a:pt x="0" y="2264"/>
                      <a:pt x="12" y="2287"/>
                      <a:pt x="34" y="2287"/>
                    </a:cubicBezTo>
                    <a:lnTo>
                      <a:pt x="2858" y="2287"/>
                    </a:lnTo>
                    <a:lnTo>
                      <a:pt x="4540" y="3968"/>
                    </a:lnTo>
                    <a:cubicBezTo>
                      <a:pt x="4554" y="3968"/>
                      <a:pt x="4554" y="3979"/>
                      <a:pt x="4565" y="3979"/>
                    </a:cubicBezTo>
                    <a:lnTo>
                      <a:pt x="10998" y="3979"/>
                    </a:lnTo>
                    <a:cubicBezTo>
                      <a:pt x="11009" y="3979"/>
                      <a:pt x="11021" y="3968"/>
                      <a:pt x="11021" y="3968"/>
                    </a:cubicBezTo>
                    <a:lnTo>
                      <a:pt x="14932" y="56"/>
                    </a:lnTo>
                    <a:cubicBezTo>
                      <a:pt x="14943" y="45"/>
                      <a:pt x="14943" y="23"/>
                      <a:pt x="14932" y="11"/>
                    </a:cubicBezTo>
                    <a:cubicBezTo>
                      <a:pt x="14926" y="4"/>
                      <a:pt x="14917" y="1"/>
                      <a:pt x="1490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72"/>
              <p:cNvSpPr/>
              <p:nvPr/>
            </p:nvSpPr>
            <p:spPr>
              <a:xfrm>
                <a:off x="3885843" y="1350250"/>
                <a:ext cx="1070252" cy="285038"/>
              </a:xfrm>
              <a:custGeom>
                <a:avLst/>
                <a:gdLst/>
                <a:ahLst/>
                <a:cxnLst/>
                <a:rect l="l" t="t" r="r" b="b"/>
                <a:pathLst>
                  <a:path w="14944" h="3980" extrusionOk="0">
                    <a:moveTo>
                      <a:pt x="14908" y="1"/>
                    </a:moveTo>
                    <a:cubicBezTo>
                      <a:pt x="14899" y="1"/>
                      <a:pt x="14890" y="4"/>
                      <a:pt x="14885" y="11"/>
                    </a:cubicBezTo>
                    <a:lnTo>
                      <a:pt x="10984" y="3909"/>
                    </a:lnTo>
                    <a:lnTo>
                      <a:pt x="4576" y="3909"/>
                    </a:lnTo>
                    <a:lnTo>
                      <a:pt x="2895" y="2228"/>
                    </a:lnTo>
                    <a:cubicBezTo>
                      <a:pt x="2895" y="2217"/>
                      <a:pt x="2884" y="2217"/>
                      <a:pt x="2872" y="2217"/>
                    </a:cubicBezTo>
                    <a:lnTo>
                      <a:pt x="34" y="2217"/>
                    </a:lnTo>
                    <a:cubicBezTo>
                      <a:pt x="12" y="2217"/>
                      <a:pt x="0" y="2228"/>
                      <a:pt x="0" y="2253"/>
                    </a:cubicBezTo>
                    <a:cubicBezTo>
                      <a:pt x="0" y="2264"/>
                      <a:pt x="12" y="2287"/>
                      <a:pt x="34" y="2287"/>
                    </a:cubicBezTo>
                    <a:lnTo>
                      <a:pt x="2858" y="2287"/>
                    </a:lnTo>
                    <a:lnTo>
                      <a:pt x="4540" y="3968"/>
                    </a:lnTo>
                    <a:cubicBezTo>
                      <a:pt x="4554" y="3968"/>
                      <a:pt x="4554" y="3979"/>
                      <a:pt x="4565" y="3979"/>
                    </a:cubicBezTo>
                    <a:lnTo>
                      <a:pt x="10998" y="3979"/>
                    </a:lnTo>
                    <a:cubicBezTo>
                      <a:pt x="11009" y="3979"/>
                      <a:pt x="11021" y="3968"/>
                      <a:pt x="11021" y="3968"/>
                    </a:cubicBezTo>
                    <a:lnTo>
                      <a:pt x="14932" y="56"/>
                    </a:lnTo>
                    <a:cubicBezTo>
                      <a:pt x="14943" y="45"/>
                      <a:pt x="14943" y="23"/>
                      <a:pt x="14932" y="11"/>
                    </a:cubicBezTo>
                    <a:cubicBezTo>
                      <a:pt x="14927" y="4"/>
                      <a:pt x="14917" y="1"/>
                      <a:pt x="1490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72"/>
              <p:cNvSpPr/>
              <p:nvPr/>
            </p:nvSpPr>
            <p:spPr>
              <a:xfrm>
                <a:off x="3740390" y="1489689"/>
                <a:ext cx="39175" cy="40249"/>
              </a:xfrm>
              <a:custGeom>
                <a:avLst/>
                <a:gdLst/>
                <a:ahLst/>
                <a:cxnLst/>
                <a:rect l="l" t="t" r="r" b="b"/>
                <a:pathLst>
                  <a:path w="547" h="562" extrusionOk="0">
                    <a:moveTo>
                      <a:pt x="280" y="71"/>
                    </a:moveTo>
                    <a:cubicBezTo>
                      <a:pt x="395" y="71"/>
                      <a:pt x="490" y="166"/>
                      <a:pt x="490" y="281"/>
                    </a:cubicBezTo>
                    <a:cubicBezTo>
                      <a:pt x="490" y="399"/>
                      <a:pt x="395" y="502"/>
                      <a:pt x="280" y="502"/>
                    </a:cubicBezTo>
                    <a:cubicBezTo>
                      <a:pt x="163" y="502"/>
                      <a:pt x="56" y="399"/>
                      <a:pt x="56" y="281"/>
                    </a:cubicBezTo>
                    <a:cubicBezTo>
                      <a:pt x="56" y="166"/>
                      <a:pt x="163" y="71"/>
                      <a:pt x="280" y="71"/>
                    </a:cubicBezTo>
                    <a:close/>
                    <a:moveTo>
                      <a:pt x="280" y="1"/>
                    </a:moveTo>
                    <a:cubicBezTo>
                      <a:pt x="115" y="1"/>
                      <a:pt x="0" y="130"/>
                      <a:pt x="0" y="281"/>
                    </a:cubicBezTo>
                    <a:cubicBezTo>
                      <a:pt x="0" y="446"/>
                      <a:pt x="115" y="561"/>
                      <a:pt x="280" y="561"/>
                    </a:cubicBezTo>
                    <a:cubicBezTo>
                      <a:pt x="432" y="561"/>
                      <a:pt x="546" y="446"/>
                      <a:pt x="546" y="281"/>
                    </a:cubicBezTo>
                    <a:cubicBezTo>
                      <a:pt x="546" y="130"/>
                      <a:pt x="432" y="1"/>
                      <a:pt x="28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72"/>
              <p:cNvSpPr/>
              <p:nvPr/>
            </p:nvSpPr>
            <p:spPr>
              <a:xfrm>
                <a:off x="4574726" y="996462"/>
                <a:ext cx="1144734" cy="358660"/>
              </a:xfrm>
              <a:custGeom>
                <a:avLst/>
                <a:gdLst/>
                <a:ahLst/>
                <a:cxnLst/>
                <a:rect l="l" t="t" r="r" b="b"/>
                <a:pathLst>
                  <a:path w="15984" h="5008" extrusionOk="0">
                    <a:moveTo>
                      <a:pt x="4576" y="0"/>
                    </a:moveTo>
                    <a:cubicBezTo>
                      <a:pt x="4565" y="0"/>
                      <a:pt x="4554" y="0"/>
                      <a:pt x="4554" y="12"/>
                    </a:cubicBezTo>
                    <a:lnTo>
                      <a:pt x="2861" y="1693"/>
                    </a:lnTo>
                    <a:lnTo>
                      <a:pt x="34" y="1693"/>
                    </a:lnTo>
                    <a:cubicBezTo>
                      <a:pt x="23" y="1693"/>
                      <a:pt x="1" y="1704"/>
                      <a:pt x="1" y="1729"/>
                    </a:cubicBezTo>
                    <a:cubicBezTo>
                      <a:pt x="1" y="1740"/>
                      <a:pt x="23" y="1763"/>
                      <a:pt x="34" y="1763"/>
                    </a:cubicBezTo>
                    <a:lnTo>
                      <a:pt x="2884" y="1763"/>
                    </a:lnTo>
                    <a:cubicBezTo>
                      <a:pt x="2884" y="1763"/>
                      <a:pt x="2895" y="1752"/>
                      <a:pt x="2906" y="1752"/>
                    </a:cubicBezTo>
                    <a:lnTo>
                      <a:pt x="4587" y="70"/>
                    </a:lnTo>
                    <a:lnTo>
                      <a:pt x="10998" y="70"/>
                    </a:lnTo>
                    <a:lnTo>
                      <a:pt x="15924" y="4996"/>
                    </a:lnTo>
                    <a:cubicBezTo>
                      <a:pt x="15935" y="4996"/>
                      <a:pt x="15935" y="5007"/>
                      <a:pt x="15949" y="5007"/>
                    </a:cubicBezTo>
                    <a:cubicBezTo>
                      <a:pt x="15961" y="5007"/>
                      <a:pt x="15972" y="4996"/>
                      <a:pt x="15972" y="4996"/>
                    </a:cubicBezTo>
                    <a:cubicBezTo>
                      <a:pt x="15983" y="4985"/>
                      <a:pt x="15983" y="4963"/>
                      <a:pt x="15972" y="4951"/>
                    </a:cubicBezTo>
                    <a:lnTo>
                      <a:pt x="11032" y="12"/>
                    </a:lnTo>
                    <a:cubicBezTo>
                      <a:pt x="11021" y="0"/>
                      <a:pt x="11021" y="0"/>
                      <a:pt x="1101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72"/>
              <p:cNvSpPr/>
              <p:nvPr/>
            </p:nvSpPr>
            <p:spPr>
              <a:xfrm>
                <a:off x="4539634" y="1101023"/>
                <a:ext cx="40177" cy="40177"/>
              </a:xfrm>
              <a:custGeom>
                <a:avLst/>
                <a:gdLst/>
                <a:ahLst/>
                <a:cxnLst/>
                <a:rect l="l" t="t" r="r" b="b"/>
                <a:pathLst>
                  <a:path w="561" h="561" extrusionOk="0">
                    <a:moveTo>
                      <a:pt x="280" y="70"/>
                    </a:moveTo>
                    <a:cubicBezTo>
                      <a:pt x="398" y="70"/>
                      <a:pt x="491" y="163"/>
                      <a:pt x="491" y="280"/>
                    </a:cubicBezTo>
                    <a:cubicBezTo>
                      <a:pt x="491" y="395"/>
                      <a:pt x="398" y="491"/>
                      <a:pt x="280" y="491"/>
                    </a:cubicBezTo>
                    <a:cubicBezTo>
                      <a:pt x="163" y="491"/>
                      <a:pt x="70" y="395"/>
                      <a:pt x="70" y="280"/>
                    </a:cubicBezTo>
                    <a:cubicBezTo>
                      <a:pt x="70" y="163"/>
                      <a:pt x="163" y="70"/>
                      <a:pt x="280" y="70"/>
                    </a:cubicBezTo>
                    <a:close/>
                    <a:moveTo>
                      <a:pt x="280" y="0"/>
                    </a:moveTo>
                    <a:cubicBezTo>
                      <a:pt x="129" y="0"/>
                      <a:pt x="0" y="129"/>
                      <a:pt x="0" y="280"/>
                    </a:cubicBezTo>
                    <a:cubicBezTo>
                      <a:pt x="0" y="432"/>
                      <a:pt x="129" y="561"/>
                      <a:pt x="280" y="561"/>
                    </a:cubicBezTo>
                    <a:cubicBezTo>
                      <a:pt x="432" y="561"/>
                      <a:pt x="561" y="432"/>
                      <a:pt x="561" y="280"/>
                    </a:cubicBezTo>
                    <a:cubicBezTo>
                      <a:pt x="561" y="129"/>
                      <a:pt x="432" y="0"/>
                      <a:pt x="28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72"/>
              <p:cNvSpPr/>
              <p:nvPr/>
            </p:nvSpPr>
            <p:spPr>
              <a:xfrm>
                <a:off x="4582174" y="1229003"/>
                <a:ext cx="1810276" cy="126118"/>
              </a:xfrm>
              <a:custGeom>
                <a:avLst/>
                <a:gdLst/>
                <a:ahLst/>
                <a:cxnLst/>
                <a:rect l="l" t="t" r="r" b="b"/>
                <a:pathLst>
                  <a:path w="25277" h="1761" extrusionOk="0">
                    <a:moveTo>
                      <a:pt x="37" y="1"/>
                    </a:moveTo>
                    <a:cubicBezTo>
                      <a:pt x="28" y="1"/>
                      <a:pt x="20" y="4"/>
                      <a:pt x="14" y="9"/>
                    </a:cubicBezTo>
                    <a:cubicBezTo>
                      <a:pt x="0" y="23"/>
                      <a:pt x="0" y="46"/>
                      <a:pt x="14" y="57"/>
                    </a:cubicBezTo>
                    <a:lnTo>
                      <a:pt x="1707" y="1749"/>
                    </a:lnTo>
                    <a:cubicBezTo>
                      <a:pt x="1718" y="1749"/>
                      <a:pt x="1718" y="1760"/>
                      <a:pt x="1729" y="1760"/>
                    </a:cubicBezTo>
                    <a:lnTo>
                      <a:pt x="25243" y="1760"/>
                    </a:lnTo>
                    <a:cubicBezTo>
                      <a:pt x="25266" y="1760"/>
                      <a:pt x="25277" y="1738"/>
                      <a:pt x="25277" y="1727"/>
                    </a:cubicBezTo>
                    <a:cubicBezTo>
                      <a:pt x="25277" y="1704"/>
                      <a:pt x="25266" y="1690"/>
                      <a:pt x="25243" y="1690"/>
                    </a:cubicBezTo>
                    <a:lnTo>
                      <a:pt x="1740" y="1690"/>
                    </a:lnTo>
                    <a:lnTo>
                      <a:pt x="59" y="9"/>
                    </a:lnTo>
                    <a:cubicBezTo>
                      <a:pt x="54" y="4"/>
                      <a:pt x="45" y="1"/>
                      <a:pt x="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72"/>
              <p:cNvSpPr/>
              <p:nvPr/>
            </p:nvSpPr>
            <p:spPr>
              <a:xfrm>
                <a:off x="4379069" y="1228859"/>
                <a:ext cx="208192" cy="5085"/>
              </a:xfrm>
              <a:custGeom>
                <a:avLst/>
                <a:gdLst/>
                <a:ahLst/>
                <a:cxnLst/>
                <a:rect l="l" t="t" r="r" b="b"/>
                <a:pathLst>
                  <a:path w="2907" h="71" extrusionOk="0">
                    <a:moveTo>
                      <a:pt x="34" y="0"/>
                    </a:moveTo>
                    <a:cubicBezTo>
                      <a:pt x="12" y="0"/>
                      <a:pt x="1" y="11"/>
                      <a:pt x="1" y="36"/>
                    </a:cubicBezTo>
                    <a:cubicBezTo>
                      <a:pt x="1" y="59"/>
                      <a:pt x="12" y="70"/>
                      <a:pt x="34" y="70"/>
                    </a:cubicBezTo>
                    <a:lnTo>
                      <a:pt x="2873" y="70"/>
                    </a:lnTo>
                    <a:cubicBezTo>
                      <a:pt x="2895" y="70"/>
                      <a:pt x="2906" y="59"/>
                      <a:pt x="2906" y="36"/>
                    </a:cubicBezTo>
                    <a:cubicBezTo>
                      <a:pt x="2906" y="11"/>
                      <a:pt x="2895" y="0"/>
                      <a:pt x="287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72"/>
              <p:cNvSpPr/>
              <p:nvPr/>
            </p:nvSpPr>
            <p:spPr>
              <a:xfrm>
                <a:off x="4343976" y="1210597"/>
                <a:ext cx="39390" cy="39175"/>
              </a:xfrm>
              <a:custGeom>
                <a:avLst/>
                <a:gdLst/>
                <a:ahLst/>
                <a:cxnLst/>
                <a:rect l="l" t="t" r="r" b="b"/>
                <a:pathLst>
                  <a:path w="550" h="547" extrusionOk="0">
                    <a:moveTo>
                      <a:pt x="281" y="56"/>
                    </a:moveTo>
                    <a:cubicBezTo>
                      <a:pt x="398" y="56"/>
                      <a:pt x="491" y="151"/>
                      <a:pt x="491" y="266"/>
                    </a:cubicBezTo>
                    <a:cubicBezTo>
                      <a:pt x="491" y="384"/>
                      <a:pt x="398" y="490"/>
                      <a:pt x="281" y="490"/>
                    </a:cubicBezTo>
                    <a:cubicBezTo>
                      <a:pt x="163" y="490"/>
                      <a:pt x="59" y="384"/>
                      <a:pt x="59" y="266"/>
                    </a:cubicBezTo>
                    <a:cubicBezTo>
                      <a:pt x="59" y="151"/>
                      <a:pt x="163" y="56"/>
                      <a:pt x="281" y="56"/>
                    </a:cubicBezTo>
                    <a:close/>
                    <a:moveTo>
                      <a:pt x="281" y="0"/>
                    </a:moveTo>
                    <a:cubicBezTo>
                      <a:pt x="118" y="0"/>
                      <a:pt x="0" y="115"/>
                      <a:pt x="0" y="266"/>
                    </a:cubicBezTo>
                    <a:cubicBezTo>
                      <a:pt x="0" y="432"/>
                      <a:pt x="118" y="546"/>
                      <a:pt x="281" y="546"/>
                    </a:cubicBezTo>
                    <a:cubicBezTo>
                      <a:pt x="432" y="546"/>
                      <a:pt x="550" y="432"/>
                      <a:pt x="550" y="266"/>
                    </a:cubicBezTo>
                    <a:cubicBezTo>
                      <a:pt x="550" y="115"/>
                      <a:pt x="432" y="0"/>
                      <a:pt x="28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72"/>
              <p:cNvSpPr/>
              <p:nvPr/>
            </p:nvSpPr>
            <p:spPr>
              <a:xfrm>
                <a:off x="5051336" y="1445358"/>
                <a:ext cx="40177" cy="40177"/>
              </a:xfrm>
              <a:custGeom>
                <a:avLst/>
                <a:gdLst/>
                <a:ahLst/>
                <a:cxnLst/>
                <a:rect l="l" t="t" r="r" b="b"/>
                <a:pathLst>
                  <a:path w="561" h="561" extrusionOk="0">
                    <a:moveTo>
                      <a:pt x="281" y="70"/>
                    </a:moveTo>
                    <a:cubicBezTo>
                      <a:pt x="398" y="70"/>
                      <a:pt x="491" y="166"/>
                      <a:pt x="491" y="281"/>
                    </a:cubicBezTo>
                    <a:cubicBezTo>
                      <a:pt x="491" y="398"/>
                      <a:pt x="398" y="491"/>
                      <a:pt x="281" y="491"/>
                    </a:cubicBezTo>
                    <a:cubicBezTo>
                      <a:pt x="163" y="491"/>
                      <a:pt x="70" y="398"/>
                      <a:pt x="70" y="281"/>
                    </a:cubicBezTo>
                    <a:cubicBezTo>
                      <a:pt x="70" y="166"/>
                      <a:pt x="163" y="70"/>
                      <a:pt x="281" y="70"/>
                    </a:cubicBezTo>
                    <a:close/>
                    <a:moveTo>
                      <a:pt x="281" y="0"/>
                    </a:moveTo>
                    <a:cubicBezTo>
                      <a:pt x="129" y="0"/>
                      <a:pt x="0" y="129"/>
                      <a:pt x="0" y="281"/>
                    </a:cubicBezTo>
                    <a:cubicBezTo>
                      <a:pt x="0" y="435"/>
                      <a:pt x="129" y="561"/>
                      <a:pt x="281" y="561"/>
                    </a:cubicBezTo>
                    <a:cubicBezTo>
                      <a:pt x="432" y="561"/>
                      <a:pt x="561" y="435"/>
                      <a:pt x="561" y="281"/>
                    </a:cubicBezTo>
                    <a:cubicBezTo>
                      <a:pt x="561" y="129"/>
                      <a:pt x="432" y="0"/>
                      <a:pt x="28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72"/>
              <p:cNvSpPr/>
              <p:nvPr/>
            </p:nvSpPr>
            <p:spPr>
              <a:xfrm>
                <a:off x="3943423" y="1243040"/>
                <a:ext cx="40249" cy="40249"/>
              </a:xfrm>
              <a:custGeom>
                <a:avLst/>
                <a:gdLst/>
                <a:ahLst/>
                <a:cxnLst/>
                <a:rect l="l" t="t" r="r" b="b"/>
                <a:pathLst>
                  <a:path w="562" h="562" extrusionOk="0">
                    <a:moveTo>
                      <a:pt x="281" y="71"/>
                    </a:moveTo>
                    <a:cubicBezTo>
                      <a:pt x="399" y="71"/>
                      <a:pt x="491" y="163"/>
                      <a:pt x="491" y="281"/>
                    </a:cubicBezTo>
                    <a:cubicBezTo>
                      <a:pt x="491" y="399"/>
                      <a:pt x="399" y="491"/>
                      <a:pt x="281" y="491"/>
                    </a:cubicBezTo>
                    <a:cubicBezTo>
                      <a:pt x="163" y="491"/>
                      <a:pt x="71" y="399"/>
                      <a:pt x="71" y="281"/>
                    </a:cubicBezTo>
                    <a:cubicBezTo>
                      <a:pt x="71" y="163"/>
                      <a:pt x="163" y="71"/>
                      <a:pt x="281" y="71"/>
                    </a:cubicBezTo>
                    <a:close/>
                    <a:moveTo>
                      <a:pt x="281" y="1"/>
                    </a:moveTo>
                    <a:cubicBezTo>
                      <a:pt x="118" y="1"/>
                      <a:pt x="1" y="130"/>
                      <a:pt x="1" y="281"/>
                    </a:cubicBezTo>
                    <a:cubicBezTo>
                      <a:pt x="1" y="432"/>
                      <a:pt x="118" y="561"/>
                      <a:pt x="281" y="561"/>
                    </a:cubicBezTo>
                    <a:cubicBezTo>
                      <a:pt x="432" y="561"/>
                      <a:pt x="561" y="432"/>
                      <a:pt x="561" y="281"/>
                    </a:cubicBezTo>
                    <a:cubicBezTo>
                      <a:pt x="561" y="130"/>
                      <a:pt x="432" y="1"/>
                      <a:pt x="28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72"/>
              <p:cNvSpPr/>
              <p:nvPr/>
            </p:nvSpPr>
            <p:spPr>
              <a:xfrm>
                <a:off x="5090654" y="1350250"/>
                <a:ext cx="309316" cy="117811"/>
              </a:xfrm>
              <a:custGeom>
                <a:avLst/>
                <a:gdLst/>
                <a:ahLst/>
                <a:cxnLst/>
                <a:rect l="l" t="t" r="r" b="b"/>
                <a:pathLst>
                  <a:path w="4319" h="1645" extrusionOk="0">
                    <a:moveTo>
                      <a:pt x="4285" y="1"/>
                    </a:moveTo>
                    <a:cubicBezTo>
                      <a:pt x="4276" y="1"/>
                      <a:pt x="4268" y="4"/>
                      <a:pt x="4262" y="11"/>
                    </a:cubicBezTo>
                    <a:lnTo>
                      <a:pt x="2685" y="1575"/>
                    </a:lnTo>
                    <a:lnTo>
                      <a:pt x="23" y="1575"/>
                    </a:lnTo>
                    <a:cubicBezTo>
                      <a:pt x="12" y="1575"/>
                      <a:pt x="1" y="1597"/>
                      <a:pt x="1" y="1609"/>
                    </a:cubicBezTo>
                    <a:cubicBezTo>
                      <a:pt x="1" y="1634"/>
                      <a:pt x="12" y="1645"/>
                      <a:pt x="23" y="1645"/>
                    </a:cubicBezTo>
                    <a:lnTo>
                      <a:pt x="2696" y="1645"/>
                    </a:lnTo>
                    <a:cubicBezTo>
                      <a:pt x="2707" y="1645"/>
                      <a:pt x="2721" y="1645"/>
                      <a:pt x="2721" y="1634"/>
                    </a:cubicBezTo>
                    <a:lnTo>
                      <a:pt x="4307" y="56"/>
                    </a:lnTo>
                    <a:cubicBezTo>
                      <a:pt x="4318" y="45"/>
                      <a:pt x="4318" y="23"/>
                      <a:pt x="4307" y="11"/>
                    </a:cubicBezTo>
                    <a:cubicBezTo>
                      <a:pt x="4302" y="4"/>
                      <a:pt x="4293" y="1"/>
                      <a:pt x="428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72"/>
              <p:cNvSpPr/>
              <p:nvPr/>
            </p:nvSpPr>
            <p:spPr>
              <a:xfrm>
                <a:off x="3986966" y="1260729"/>
                <a:ext cx="715674" cy="237484"/>
              </a:xfrm>
              <a:custGeom>
                <a:avLst/>
                <a:gdLst/>
                <a:ahLst/>
                <a:cxnLst/>
                <a:rect l="l" t="t" r="r" b="b"/>
                <a:pathLst>
                  <a:path w="9993" h="3316" extrusionOk="0">
                    <a:moveTo>
                      <a:pt x="34" y="1"/>
                    </a:moveTo>
                    <a:cubicBezTo>
                      <a:pt x="23" y="1"/>
                      <a:pt x="1" y="23"/>
                      <a:pt x="1" y="34"/>
                    </a:cubicBezTo>
                    <a:cubicBezTo>
                      <a:pt x="1" y="57"/>
                      <a:pt x="23" y="71"/>
                      <a:pt x="34" y="71"/>
                    </a:cubicBezTo>
                    <a:lnTo>
                      <a:pt x="2007" y="71"/>
                    </a:lnTo>
                    <a:lnTo>
                      <a:pt x="5243" y="3304"/>
                    </a:lnTo>
                    <a:cubicBezTo>
                      <a:pt x="5254" y="3315"/>
                      <a:pt x="5254" y="3315"/>
                      <a:pt x="5266" y="3315"/>
                    </a:cubicBezTo>
                    <a:lnTo>
                      <a:pt x="9959" y="3315"/>
                    </a:lnTo>
                    <a:cubicBezTo>
                      <a:pt x="9970" y="3315"/>
                      <a:pt x="9992" y="3304"/>
                      <a:pt x="9992" y="3279"/>
                    </a:cubicBezTo>
                    <a:cubicBezTo>
                      <a:pt x="9992" y="3268"/>
                      <a:pt x="9970" y="3256"/>
                      <a:pt x="9959" y="3256"/>
                    </a:cubicBezTo>
                    <a:lnTo>
                      <a:pt x="5277" y="3256"/>
                    </a:lnTo>
                    <a:lnTo>
                      <a:pt x="2043" y="12"/>
                    </a:lnTo>
                    <a:cubicBezTo>
                      <a:pt x="2043" y="12"/>
                      <a:pt x="2032" y="1"/>
                      <a:pt x="202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72"/>
              <p:cNvSpPr/>
              <p:nvPr/>
            </p:nvSpPr>
            <p:spPr>
              <a:xfrm>
                <a:off x="4833979" y="1061634"/>
                <a:ext cx="597075" cy="5156"/>
              </a:xfrm>
              <a:custGeom>
                <a:avLst/>
                <a:gdLst/>
                <a:ahLst/>
                <a:cxnLst/>
                <a:rect l="l" t="t" r="r" b="b"/>
                <a:pathLst>
                  <a:path w="8337" h="72" extrusionOk="0">
                    <a:moveTo>
                      <a:pt x="34" y="1"/>
                    </a:moveTo>
                    <a:cubicBezTo>
                      <a:pt x="23" y="1"/>
                      <a:pt x="1" y="23"/>
                      <a:pt x="1" y="35"/>
                    </a:cubicBezTo>
                    <a:cubicBezTo>
                      <a:pt x="1" y="60"/>
                      <a:pt x="23" y="71"/>
                      <a:pt x="34" y="71"/>
                    </a:cubicBezTo>
                    <a:lnTo>
                      <a:pt x="8300" y="71"/>
                    </a:lnTo>
                    <a:cubicBezTo>
                      <a:pt x="8323" y="71"/>
                      <a:pt x="8337" y="60"/>
                      <a:pt x="8337" y="35"/>
                    </a:cubicBezTo>
                    <a:cubicBezTo>
                      <a:pt x="8337" y="23"/>
                      <a:pt x="8323" y="1"/>
                      <a:pt x="830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7" name="Google Shape;2117;p72"/>
            <p:cNvGrpSpPr/>
            <p:nvPr/>
          </p:nvGrpSpPr>
          <p:grpSpPr>
            <a:xfrm rot="5400000">
              <a:off x="3340820" y="3526089"/>
              <a:ext cx="2137632" cy="514702"/>
              <a:chOff x="4097328" y="4246514"/>
              <a:chExt cx="2653136" cy="638826"/>
            </a:xfrm>
          </p:grpSpPr>
          <p:sp>
            <p:nvSpPr>
              <p:cNvPr id="2118" name="Google Shape;2118;p72"/>
              <p:cNvSpPr/>
              <p:nvPr/>
            </p:nvSpPr>
            <p:spPr>
              <a:xfrm>
                <a:off x="4132492" y="4600302"/>
                <a:ext cx="1071040" cy="285038"/>
              </a:xfrm>
              <a:custGeom>
                <a:avLst/>
                <a:gdLst/>
                <a:ahLst/>
                <a:cxnLst/>
                <a:rect l="l" t="t" r="r" b="b"/>
                <a:pathLst>
                  <a:path w="14955" h="3980" extrusionOk="0">
                    <a:moveTo>
                      <a:pt x="14920" y="0"/>
                    </a:moveTo>
                    <a:cubicBezTo>
                      <a:pt x="14911" y="0"/>
                      <a:pt x="14902" y="3"/>
                      <a:pt x="14895" y="9"/>
                    </a:cubicBezTo>
                    <a:lnTo>
                      <a:pt x="10998" y="3909"/>
                    </a:lnTo>
                    <a:lnTo>
                      <a:pt x="4587" y="3909"/>
                    </a:lnTo>
                    <a:lnTo>
                      <a:pt x="2906" y="2228"/>
                    </a:lnTo>
                    <a:lnTo>
                      <a:pt x="34" y="2228"/>
                    </a:lnTo>
                    <a:cubicBezTo>
                      <a:pt x="22" y="2228"/>
                      <a:pt x="0" y="2239"/>
                      <a:pt x="0" y="2250"/>
                    </a:cubicBezTo>
                    <a:cubicBezTo>
                      <a:pt x="0" y="2276"/>
                      <a:pt x="22" y="2287"/>
                      <a:pt x="34" y="2287"/>
                    </a:cubicBezTo>
                    <a:lnTo>
                      <a:pt x="2861" y="2287"/>
                    </a:lnTo>
                    <a:lnTo>
                      <a:pt x="4553" y="3968"/>
                    </a:lnTo>
                    <a:cubicBezTo>
                      <a:pt x="4553" y="3979"/>
                      <a:pt x="4564" y="3979"/>
                      <a:pt x="4576" y="3979"/>
                    </a:cubicBezTo>
                    <a:lnTo>
                      <a:pt x="11009" y="3979"/>
                    </a:lnTo>
                    <a:cubicBezTo>
                      <a:pt x="11020" y="3979"/>
                      <a:pt x="11020" y="3979"/>
                      <a:pt x="11031" y="3968"/>
                    </a:cubicBezTo>
                    <a:lnTo>
                      <a:pt x="14943" y="56"/>
                    </a:lnTo>
                    <a:cubicBezTo>
                      <a:pt x="14954" y="45"/>
                      <a:pt x="14954" y="34"/>
                      <a:pt x="14943" y="9"/>
                    </a:cubicBezTo>
                    <a:cubicBezTo>
                      <a:pt x="14937" y="3"/>
                      <a:pt x="14929" y="0"/>
                      <a:pt x="1492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72"/>
              <p:cNvSpPr/>
              <p:nvPr/>
            </p:nvSpPr>
            <p:spPr>
              <a:xfrm>
                <a:off x="4242853" y="4600302"/>
                <a:ext cx="1071040" cy="285038"/>
              </a:xfrm>
              <a:custGeom>
                <a:avLst/>
                <a:gdLst/>
                <a:ahLst/>
                <a:cxnLst/>
                <a:rect l="l" t="t" r="r" b="b"/>
                <a:pathLst>
                  <a:path w="14955" h="3980" extrusionOk="0">
                    <a:moveTo>
                      <a:pt x="14920" y="0"/>
                    </a:moveTo>
                    <a:cubicBezTo>
                      <a:pt x="14912" y="0"/>
                      <a:pt x="14902" y="3"/>
                      <a:pt x="14895" y="9"/>
                    </a:cubicBezTo>
                    <a:lnTo>
                      <a:pt x="10998" y="3909"/>
                    </a:lnTo>
                    <a:lnTo>
                      <a:pt x="4587" y="3909"/>
                    </a:lnTo>
                    <a:lnTo>
                      <a:pt x="2906" y="2228"/>
                    </a:lnTo>
                    <a:lnTo>
                      <a:pt x="34" y="2228"/>
                    </a:lnTo>
                    <a:cubicBezTo>
                      <a:pt x="23" y="2228"/>
                      <a:pt x="0" y="2239"/>
                      <a:pt x="0" y="2250"/>
                    </a:cubicBezTo>
                    <a:cubicBezTo>
                      <a:pt x="0" y="2276"/>
                      <a:pt x="23" y="2287"/>
                      <a:pt x="34" y="2287"/>
                    </a:cubicBezTo>
                    <a:lnTo>
                      <a:pt x="2861" y="2287"/>
                    </a:lnTo>
                    <a:lnTo>
                      <a:pt x="4553" y="3968"/>
                    </a:lnTo>
                    <a:cubicBezTo>
                      <a:pt x="4553" y="3979"/>
                      <a:pt x="4565" y="3979"/>
                      <a:pt x="4576" y="3979"/>
                    </a:cubicBezTo>
                    <a:lnTo>
                      <a:pt x="11009" y="3979"/>
                    </a:lnTo>
                    <a:cubicBezTo>
                      <a:pt x="11020" y="3979"/>
                      <a:pt x="11020" y="3979"/>
                      <a:pt x="11032" y="3968"/>
                    </a:cubicBezTo>
                    <a:lnTo>
                      <a:pt x="14943" y="56"/>
                    </a:lnTo>
                    <a:cubicBezTo>
                      <a:pt x="14954" y="45"/>
                      <a:pt x="14954" y="34"/>
                      <a:pt x="14943" y="9"/>
                    </a:cubicBezTo>
                    <a:cubicBezTo>
                      <a:pt x="14937" y="3"/>
                      <a:pt x="14929" y="0"/>
                      <a:pt x="1492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72"/>
              <p:cNvSpPr/>
              <p:nvPr/>
            </p:nvSpPr>
            <p:spPr>
              <a:xfrm>
                <a:off x="4097328" y="4740528"/>
                <a:ext cx="40249" cy="40249"/>
              </a:xfrm>
              <a:custGeom>
                <a:avLst/>
                <a:gdLst/>
                <a:ahLst/>
                <a:cxnLst/>
                <a:rect l="l" t="t" r="r" b="b"/>
                <a:pathLst>
                  <a:path w="562" h="562" extrusionOk="0">
                    <a:moveTo>
                      <a:pt x="281" y="71"/>
                    </a:moveTo>
                    <a:cubicBezTo>
                      <a:pt x="396" y="71"/>
                      <a:pt x="491" y="166"/>
                      <a:pt x="491" y="281"/>
                    </a:cubicBezTo>
                    <a:cubicBezTo>
                      <a:pt x="491" y="399"/>
                      <a:pt x="396" y="491"/>
                      <a:pt x="281" y="491"/>
                    </a:cubicBezTo>
                    <a:cubicBezTo>
                      <a:pt x="163" y="491"/>
                      <a:pt x="71" y="399"/>
                      <a:pt x="71" y="281"/>
                    </a:cubicBezTo>
                    <a:cubicBezTo>
                      <a:pt x="71" y="166"/>
                      <a:pt x="163" y="71"/>
                      <a:pt x="281" y="71"/>
                    </a:cubicBezTo>
                    <a:close/>
                    <a:moveTo>
                      <a:pt x="281" y="1"/>
                    </a:moveTo>
                    <a:cubicBezTo>
                      <a:pt x="130" y="1"/>
                      <a:pt x="1" y="130"/>
                      <a:pt x="1" y="281"/>
                    </a:cubicBezTo>
                    <a:cubicBezTo>
                      <a:pt x="1" y="432"/>
                      <a:pt x="130" y="561"/>
                      <a:pt x="281" y="561"/>
                    </a:cubicBezTo>
                    <a:cubicBezTo>
                      <a:pt x="432" y="561"/>
                      <a:pt x="561" y="432"/>
                      <a:pt x="561" y="281"/>
                    </a:cubicBezTo>
                    <a:cubicBezTo>
                      <a:pt x="561" y="130"/>
                      <a:pt x="432" y="1"/>
                      <a:pt x="28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72"/>
              <p:cNvSpPr/>
              <p:nvPr/>
            </p:nvSpPr>
            <p:spPr>
              <a:xfrm>
                <a:off x="4932524" y="4246514"/>
                <a:ext cx="1144663" cy="358660"/>
              </a:xfrm>
              <a:custGeom>
                <a:avLst/>
                <a:gdLst/>
                <a:ahLst/>
                <a:cxnLst/>
                <a:rect l="l" t="t" r="r" b="b"/>
                <a:pathLst>
                  <a:path w="15983" h="5008" extrusionOk="0">
                    <a:moveTo>
                      <a:pt x="4565" y="0"/>
                    </a:moveTo>
                    <a:cubicBezTo>
                      <a:pt x="4554" y="0"/>
                      <a:pt x="4554" y="12"/>
                      <a:pt x="4543" y="12"/>
                    </a:cubicBezTo>
                    <a:lnTo>
                      <a:pt x="2861" y="1693"/>
                    </a:lnTo>
                    <a:lnTo>
                      <a:pt x="37" y="1693"/>
                    </a:lnTo>
                    <a:cubicBezTo>
                      <a:pt x="12" y="1693"/>
                      <a:pt x="1" y="1715"/>
                      <a:pt x="1" y="1726"/>
                    </a:cubicBezTo>
                    <a:cubicBezTo>
                      <a:pt x="1" y="1752"/>
                      <a:pt x="12" y="1763"/>
                      <a:pt x="37" y="1763"/>
                    </a:cubicBezTo>
                    <a:lnTo>
                      <a:pt x="2873" y="1763"/>
                    </a:lnTo>
                    <a:cubicBezTo>
                      <a:pt x="2884" y="1763"/>
                      <a:pt x="2898" y="1763"/>
                      <a:pt x="2898" y="1752"/>
                    </a:cubicBezTo>
                    <a:lnTo>
                      <a:pt x="4579" y="70"/>
                    </a:lnTo>
                    <a:lnTo>
                      <a:pt x="10987" y="70"/>
                    </a:lnTo>
                    <a:lnTo>
                      <a:pt x="15927" y="4996"/>
                    </a:lnTo>
                    <a:cubicBezTo>
                      <a:pt x="15927" y="5008"/>
                      <a:pt x="15938" y="5008"/>
                      <a:pt x="15949" y="5008"/>
                    </a:cubicBezTo>
                    <a:cubicBezTo>
                      <a:pt x="15949" y="5008"/>
                      <a:pt x="15961" y="5008"/>
                      <a:pt x="15972" y="4996"/>
                    </a:cubicBezTo>
                    <a:cubicBezTo>
                      <a:pt x="15983" y="4985"/>
                      <a:pt x="15983" y="4974"/>
                      <a:pt x="15972" y="4949"/>
                    </a:cubicBezTo>
                    <a:lnTo>
                      <a:pt x="11035" y="12"/>
                    </a:lnTo>
                    <a:cubicBezTo>
                      <a:pt x="11024" y="12"/>
                      <a:pt x="11010" y="0"/>
                      <a:pt x="1101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72"/>
              <p:cNvSpPr/>
              <p:nvPr/>
            </p:nvSpPr>
            <p:spPr>
              <a:xfrm>
                <a:off x="4897431" y="4351862"/>
                <a:ext cx="40177" cy="40177"/>
              </a:xfrm>
              <a:custGeom>
                <a:avLst/>
                <a:gdLst/>
                <a:ahLst/>
                <a:cxnLst/>
                <a:rect l="l" t="t" r="r" b="b"/>
                <a:pathLst>
                  <a:path w="561" h="561" extrusionOk="0">
                    <a:moveTo>
                      <a:pt x="280" y="71"/>
                    </a:moveTo>
                    <a:cubicBezTo>
                      <a:pt x="398" y="71"/>
                      <a:pt x="491" y="163"/>
                      <a:pt x="491" y="281"/>
                    </a:cubicBezTo>
                    <a:cubicBezTo>
                      <a:pt x="491" y="396"/>
                      <a:pt x="398" y="491"/>
                      <a:pt x="280" y="491"/>
                    </a:cubicBezTo>
                    <a:cubicBezTo>
                      <a:pt x="166" y="491"/>
                      <a:pt x="70" y="396"/>
                      <a:pt x="70" y="281"/>
                    </a:cubicBezTo>
                    <a:cubicBezTo>
                      <a:pt x="70" y="163"/>
                      <a:pt x="166" y="71"/>
                      <a:pt x="280" y="71"/>
                    </a:cubicBezTo>
                    <a:close/>
                    <a:moveTo>
                      <a:pt x="280" y="0"/>
                    </a:moveTo>
                    <a:cubicBezTo>
                      <a:pt x="129" y="0"/>
                      <a:pt x="0" y="129"/>
                      <a:pt x="0" y="281"/>
                    </a:cubicBezTo>
                    <a:cubicBezTo>
                      <a:pt x="0" y="432"/>
                      <a:pt x="129" y="561"/>
                      <a:pt x="280" y="561"/>
                    </a:cubicBezTo>
                    <a:cubicBezTo>
                      <a:pt x="432" y="561"/>
                      <a:pt x="561" y="432"/>
                      <a:pt x="561" y="281"/>
                    </a:cubicBezTo>
                    <a:cubicBezTo>
                      <a:pt x="561" y="129"/>
                      <a:pt x="432" y="0"/>
                      <a:pt x="28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72"/>
              <p:cNvSpPr/>
              <p:nvPr/>
            </p:nvSpPr>
            <p:spPr>
              <a:xfrm>
                <a:off x="4736079" y="4479699"/>
                <a:ext cx="2014385" cy="125474"/>
              </a:xfrm>
              <a:custGeom>
                <a:avLst/>
                <a:gdLst/>
                <a:ahLst/>
                <a:cxnLst/>
                <a:rect l="l" t="t" r="r" b="b"/>
                <a:pathLst>
                  <a:path w="28127" h="1752" extrusionOk="0">
                    <a:moveTo>
                      <a:pt x="37" y="0"/>
                    </a:moveTo>
                    <a:cubicBezTo>
                      <a:pt x="23" y="0"/>
                      <a:pt x="0" y="12"/>
                      <a:pt x="0" y="26"/>
                    </a:cubicBezTo>
                    <a:cubicBezTo>
                      <a:pt x="0" y="48"/>
                      <a:pt x="23" y="59"/>
                      <a:pt x="37" y="59"/>
                    </a:cubicBezTo>
                    <a:lnTo>
                      <a:pt x="2861" y="59"/>
                    </a:lnTo>
                    <a:lnTo>
                      <a:pt x="4554" y="1740"/>
                    </a:lnTo>
                    <a:cubicBezTo>
                      <a:pt x="4554" y="1752"/>
                      <a:pt x="4565" y="1752"/>
                      <a:pt x="4576" y="1752"/>
                    </a:cubicBezTo>
                    <a:lnTo>
                      <a:pt x="28090" y="1752"/>
                    </a:lnTo>
                    <a:cubicBezTo>
                      <a:pt x="28101" y="1752"/>
                      <a:pt x="28127" y="1740"/>
                      <a:pt x="28127" y="1718"/>
                    </a:cubicBezTo>
                    <a:cubicBezTo>
                      <a:pt x="28127" y="1707"/>
                      <a:pt x="28101" y="1693"/>
                      <a:pt x="28090" y="1693"/>
                    </a:cubicBezTo>
                    <a:lnTo>
                      <a:pt x="4590" y="1693"/>
                    </a:lnTo>
                    <a:lnTo>
                      <a:pt x="290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72"/>
              <p:cNvSpPr/>
              <p:nvPr/>
            </p:nvSpPr>
            <p:spPr>
              <a:xfrm>
                <a:off x="4700986" y="4460434"/>
                <a:ext cx="40177" cy="40177"/>
              </a:xfrm>
              <a:custGeom>
                <a:avLst/>
                <a:gdLst/>
                <a:ahLst/>
                <a:cxnLst/>
                <a:rect l="l" t="t" r="r" b="b"/>
                <a:pathLst>
                  <a:path w="561" h="561" extrusionOk="0">
                    <a:moveTo>
                      <a:pt x="280" y="70"/>
                    </a:moveTo>
                    <a:cubicBezTo>
                      <a:pt x="398" y="70"/>
                      <a:pt x="490" y="166"/>
                      <a:pt x="490" y="281"/>
                    </a:cubicBezTo>
                    <a:cubicBezTo>
                      <a:pt x="490" y="398"/>
                      <a:pt x="398" y="491"/>
                      <a:pt x="280" y="491"/>
                    </a:cubicBezTo>
                    <a:cubicBezTo>
                      <a:pt x="163" y="491"/>
                      <a:pt x="70" y="398"/>
                      <a:pt x="70" y="281"/>
                    </a:cubicBezTo>
                    <a:cubicBezTo>
                      <a:pt x="70" y="166"/>
                      <a:pt x="163" y="70"/>
                      <a:pt x="280" y="70"/>
                    </a:cubicBezTo>
                    <a:close/>
                    <a:moveTo>
                      <a:pt x="280" y="0"/>
                    </a:moveTo>
                    <a:cubicBezTo>
                      <a:pt x="129" y="0"/>
                      <a:pt x="0" y="129"/>
                      <a:pt x="0" y="281"/>
                    </a:cubicBezTo>
                    <a:cubicBezTo>
                      <a:pt x="0" y="435"/>
                      <a:pt x="129" y="561"/>
                      <a:pt x="280" y="561"/>
                    </a:cubicBezTo>
                    <a:cubicBezTo>
                      <a:pt x="432" y="561"/>
                      <a:pt x="560" y="435"/>
                      <a:pt x="560" y="281"/>
                    </a:cubicBezTo>
                    <a:cubicBezTo>
                      <a:pt x="560" y="129"/>
                      <a:pt x="432" y="0"/>
                      <a:pt x="28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72"/>
              <p:cNvSpPr/>
              <p:nvPr/>
            </p:nvSpPr>
            <p:spPr>
              <a:xfrm>
                <a:off x="5409134" y="4696197"/>
                <a:ext cx="39390" cy="40249"/>
              </a:xfrm>
              <a:custGeom>
                <a:avLst/>
                <a:gdLst/>
                <a:ahLst/>
                <a:cxnLst/>
                <a:rect l="l" t="t" r="r" b="b"/>
                <a:pathLst>
                  <a:path w="550" h="562" extrusionOk="0">
                    <a:moveTo>
                      <a:pt x="269" y="71"/>
                    </a:moveTo>
                    <a:cubicBezTo>
                      <a:pt x="387" y="71"/>
                      <a:pt x="491" y="166"/>
                      <a:pt x="491" y="281"/>
                    </a:cubicBezTo>
                    <a:cubicBezTo>
                      <a:pt x="491" y="399"/>
                      <a:pt x="387" y="491"/>
                      <a:pt x="269" y="491"/>
                    </a:cubicBezTo>
                    <a:cubicBezTo>
                      <a:pt x="152" y="491"/>
                      <a:pt x="59" y="399"/>
                      <a:pt x="59" y="281"/>
                    </a:cubicBezTo>
                    <a:cubicBezTo>
                      <a:pt x="59" y="166"/>
                      <a:pt x="152" y="71"/>
                      <a:pt x="269" y="71"/>
                    </a:cubicBezTo>
                    <a:close/>
                    <a:moveTo>
                      <a:pt x="269" y="1"/>
                    </a:moveTo>
                    <a:cubicBezTo>
                      <a:pt x="118" y="1"/>
                      <a:pt x="0" y="130"/>
                      <a:pt x="0" y="281"/>
                    </a:cubicBezTo>
                    <a:cubicBezTo>
                      <a:pt x="0" y="435"/>
                      <a:pt x="118" y="561"/>
                      <a:pt x="269" y="561"/>
                    </a:cubicBezTo>
                    <a:cubicBezTo>
                      <a:pt x="432" y="561"/>
                      <a:pt x="549" y="435"/>
                      <a:pt x="549" y="281"/>
                    </a:cubicBezTo>
                    <a:cubicBezTo>
                      <a:pt x="549" y="130"/>
                      <a:pt x="432" y="1"/>
                      <a:pt x="26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72"/>
              <p:cNvSpPr/>
              <p:nvPr/>
            </p:nvSpPr>
            <p:spPr>
              <a:xfrm>
                <a:off x="4300433" y="4493951"/>
                <a:ext cx="40177" cy="40177"/>
              </a:xfrm>
              <a:custGeom>
                <a:avLst/>
                <a:gdLst/>
                <a:ahLst/>
                <a:cxnLst/>
                <a:rect l="l" t="t" r="r" b="b"/>
                <a:pathLst>
                  <a:path w="561" h="561" extrusionOk="0">
                    <a:moveTo>
                      <a:pt x="281" y="70"/>
                    </a:moveTo>
                    <a:cubicBezTo>
                      <a:pt x="398" y="70"/>
                      <a:pt x="491" y="163"/>
                      <a:pt x="491" y="280"/>
                    </a:cubicBezTo>
                    <a:cubicBezTo>
                      <a:pt x="491" y="398"/>
                      <a:pt x="398" y="491"/>
                      <a:pt x="281" y="491"/>
                    </a:cubicBezTo>
                    <a:cubicBezTo>
                      <a:pt x="166" y="491"/>
                      <a:pt x="70" y="398"/>
                      <a:pt x="70" y="280"/>
                    </a:cubicBezTo>
                    <a:cubicBezTo>
                      <a:pt x="70" y="163"/>
                      <a:pt x="166" y="70"/>
                      <a:pt x="281" y="70"/>
                    </a:cubicBezTo>
                    <a:close/>
                    <a:moveTo>
                      <a:pt x="281" y="0"/>
                    </a:moveTo>
                    <a:cubicBezTo>
                      <a:pt x="129" y="0"/>
                      <a:pt x="0" y="129"/>
                      <a:pt x="0" y="280"/>
                    </a:cubicBezTo>
                    <a:cubicBezTo>
                      <a:pt x="0" y="432"/>
                      <a:pt x="129" y="561"/>
                      <a:pt x="281" y="561"/>
                    </a:cubicBezTo>
                    <a:cubicBezTo>
                      <a:pt x="432" y="561"/>
                      <a:pt x="561" y="432"/>
                      <a:pt x="561" y="280"/>
                    </a:cubicBezTo>
                    <a:cubicBezTo>
                      <a:pt x="561" y="129"/>
                      <a:pt x="432" y="0"/>
                      <a:pt x="28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72"/>
              <p:cNvSpPr/>
              <p:nvPr/>
            </p:nvSpPr>
            <p:spPr>
              <a:xfrm>
                <a:off x="5447664" y="4600302"/>
                <a:ext cx="309459" cy="118670"/>
              </a:xfrm>
              <a:custGeom>
                <a:avLst/>
                <a:gdLst/>
                <a:ahLst/>
                <a:cxnLst/>
                <a:rect l="l" t="t" r="r" b="b"/>
                <a:pathLst>
                  <a:path w="4321" h="1657" extrusionOk="0">
                    <a:moveTo>
                      <a:pt x="4284" y="0"/>
                    </a:moveTo>
                    <a:cubicBezTo>
                      <a:pt x="4276" y="0"/>
                      <a:pt x="4268" y="3"/>
                      <a:pt x="4262" y="9"/>
                    </a:cubicBezTo>
                    <a:lnTo>
                      <a:pt x="2696" y="1586"/>
                    </a:lnTo>
                    <a:lnTo>
                      <a:pt x="34" y="1586"/>
                    </a:lnTo>
                    <a:cubicBezTo>
                      <a:pt x="11" y="1586"/>
                      <a:pt x="0" y="1597"/>
                      <a:pt x="0" y="1620"/>
                    </a:cubicBezTo>
                    <a:cubicBezTo>
                      <a:pt x="0" y="1634"/>
                      <a:pt x="11" y="1656"/>
                      <a:pt x="34" y="1656"/>
                    </a:cubicBezTo>
                    <a:lnTo>
                      <a:pt x="2710" y="1656"/>
                    </a:lnTo>
                    <a:cubicBezTo>
                      <a:pt x="2721" y="1656"/>
                      <a:pt x="2721" y="1645"/>
                      <a:pt x="2732" y="1645"/>
                    </a:cubicBezTo>
                    <a:lnTo>
                      <a:pt x="4307" y="56"/>
                    </a:lnTo>
                    <a:cubicBezTo>
                      <a:pt x="4321" y="45"/>
                      <a:pt x="4321" y="34"/>
                      <a:pt x="4307" y="9"/>
                    </a:cubicBezTo>
                    <a:cubicBezTo>
                      <a:pt x="4301" y="3"/>
                      <a:pt x="4293" y="0"/>
                      <a:pt x="428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72"/>
              <p:cNvSpPr/>
              <p:nvPr/>
            </p:nvSpPr>
            <p:spPr>
              <a:xfrm>
                <a:off x="4344764" y="4511568"/>
                <a:ext cx="715029" cy="237484"/>
              </a:xfrm>
              <a:custGeom>
                <a:avLst/>
                <a:gdLst/>
                <a:ahLst/>
                <a:cxnLst/>
                <a:rect l="l" t="t" r="r" b="b"/>
                <a:pathLst>
                  <a:path w="9984" h="3316" extrusionOk="0">
                    <a:moveTo>
                      <a:pt x="37" y="1"/>
                    </a:moveTo>
                    <a:cubicBezTo>
                      <a:pt x="12" y="1"/>
                      <a:pt x="1" y="12"/>
                      <a:pt x="1" y="34"/>
                    </a:cubicBezTo>
                    <a:cubicBezTo>
                      <a:pt x="1" y="46"/>
                      <a:pt x="12" y="71"/>
                      <a:pt x="37" y="71"/>
                    </a:cubicBezTo>
                    <a:lnTo>
                      <a:pt x="1998" y="71"/>
                    </a:lnTo>
                    <a:lnTo>
                      <a:pt x="5243" y="3304"/>
                    </a:lnTo>
                    <a:cubicBezTo>
                      <a:pt x="5243" y="3316"/>
                      <a:pt x="5254" y="3316"/>
                      <a:pt x="5265" y="3316"/>
                    </a:cubicBezTo>
                    <a:lnTo>
                      <a:pt x="9948" y="3316"/>
                    </a:lnTo>
                    <a:cubicBezTo>
                      <a:pt x="9970" y="3316"/>
                      <a:pt x="9984" y="3304"/>
                      <a:pt x="9984" y="3279"/>
                    </a:cubicBezTo>
                    <a:cubicBezTo>
                      <a:pt x="9984" y="3257"/>
                      <a:pt x="9970" y="3246"/>
                      <a:pt x="9948" y="3246"/>
                    </a:cubicBezTo>
                    <a:lnTo>
                      <a:pt x="5277" y="3246"/>
                    </a:lnTo>
                    <a:lnTo>
                      <a:pt x="2043" y="12"/>
                    </a:lnTo>
                    <a:cubicBezTo>
                      <a:pt x="2032" y="1"/>
                      <a:pt x="2021" y="1"/>
                      <a:pt x="202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72"/>
              <p:cNvSpPr/>
              <p:nvPr/>
            </p:nvSpPr>
            <p:spPr>
              <a:xfrm>
                <a:off x="5191777" y="4312545"/>
                <a:ext cx="597075" cy="5085"/>
              </a:xfrm>
              <a:custGeom>
                <a:avLst/>
                <a:gdLst/>
                <a:ahLst/>
                <a:cxnLst/>
                <a:rect l="l" t="t" r="r" b="b"/>
                <a:pathLst>
                  <a:path w="8337" h="71" extrusionOk="0">
                    <a:moveTo>
                      <a:pt x="34" y="0"/>
                    </a:moveTo>
                    <a:cubicBezTo>
                      <a:pt x="12" y="0"/>
                      <a:pt x="1" y="12"/>
                      <a:pt x="1" y="34"/>
                    </a:cubicBezTo>
                    <a:cubicBezTo>
                      <a:pt x="1" y="48"/>
                      <a:pt x="12" y="70"/>
                      <a:pt x="34" y="70"/>
                    </a:cubicBezTo>
                    <a:lnTo>
                      <a:pt x="8300" y="70"/>
                    </a:lnTo>
                    <a:cubicBezTo>
                      <a:pt x="8325" y="70"/>
                      <a:pt x="8337" y="48"/>
                      <a:pt x="8337" y="34"/>
                    </a:cubicBezTo>
                    <a:cubicBezTo>
                      <a:pt x="8337" y="12"/>
                      <a:pt x="8325" y="0"/>
                      <a:pt x="830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0" name="Google Shape;2130;p72"/>
            <p:cNvSpPr/>
            <p:nvPr/>
          </p:nvSpPr>
          <p:spPr>
            <a:xfrm rot="5400000">
              <a:off x="4003636" y="3963243"/>
              <a:ext cx="1655831" cy="122098"/>
            </a:xfrm>
            <a:custGeom>
              <a:avLst/>
              <a:gdLst/>
              <a:ahLst/>
              <a:cxnLst/>
              <a:rect l="l" t="t" r="r" b="b"/>
              <a:pathLst>
                <a:path w="28696" h="2116" extrusionOk="0">
                  <a:moveTo>
                    <a:pt x="314" y="1625"/>
                  </a:moveTo>
                  <a:cubicBezTo>
                    <a:pt x="407" y="1625"/>
                    <a:pt x="491" y="1706"/>
                    <a:pt x="491" y="1788"/>
                  </a:cubicBezTo>
                  <a:cubicBezTo>
                    <a:pt x="491" y="1880"/>
                    <a:pt x="407" y="1961"/>
                    <a:pt x="314" y="1961"/>
                  </a:cubicBezTo>
                  <a:cubicBezTo>
                    <a:pt x="222" y="1961"/>
                    <a:pt x="152" y="1880"/>
                    <a:pt x="152" y="1788"/>
                  </a:cubicBezTo>
                  <a:cubicBezTo>
                    <a:pt x="152" y="1706"/>
                    <a:pt x="222" y="1625"/>
                    <a:pt x="314" y="1625"/>
                  </a:cubicBezTo>
                  <a:close/>
                  <a:moveTo>
                    <a:pt x="5100" y="0"/>
                  </a:moveTo>
                  <a:cubicBezTo>
                    <a:pt x="5078" y="0"/>
                    <a:pt x="5055" y="14"/>
                    <a:pt x="5044" y="25"/>
                  </a:cubicBezTo>
                  <a:lnTo>
                    <a:pt x="3374" y="1695"/>
                  </a:lnTo>
                  <a:lnTo>
                    <a:pt x="631" y="1695"/>
                  </a:lnTo>
                  <a:cubicBezTo>
                    <a:pt x="583" y="1566"/>
                    <a:pt x="466" y="1471"/>
                    <a:pt x="314" y="1471"/>
                  </a:cubicBezTo>
                  <a:cubicBezTo>
                    <a:pt x="141" y="1471"/>
                    <a:pt x="1" y="1611"/>
                    <a:pt x="1" y="1788"/>
                  </a:cubicBezTo>
                  <a:cubicBezTo>
                    <a:pt x="1" y="1975"/>
                    <a:pt x="141" y="2116"/>
                    <a:pt x="314" y="2116"/>
                  </a:cubicBezTo>
                  <a:cubicBezTo>
                    <a:pt x="477" y="2116"/>
                    <a:pt x="606" y="1998"/>
                    <a:pt x="642" y="1858"/>
                  </a:cubicBezTo>
                  <a:lnTo>
                    <a:pt x="3408" y="1858"/>
                  </a:lnTo>
                  <a:cubicBezTo>
                    <a:pt x="3419" y="1858"/>
                    <a:pt x="3433" y="1858"/>
                    <a:pt x="3433" y="1847"/>
                  </a:cubicBezTo>
                  <a:cubicBezTo>
                    <a:pt x="3444" y="1847"/>
                    <a:pt x="3455" y="1835"/>
                    <a:pt x="3467" y="1835"/>
                  </a:cubicBezTo>
                  <a:lnTo>
                    <a:pt x="5137" y="165"/>
                  </a:lnTo>
                  <a:lnTo>
                    <a:pt x="28614" y="165"/>
                  </a:lnTo>
                  <a:cubicBezTo>
                    <a:pt x="28662" y="165"/>
                    <a:pt x="28696" y="129"/>
                    <a:pt x="28696" y="84"/>
                  </a:cubicBezTo>
                  <a:cubicBezTo>
                    <a:pt x="28696" y="36"/>
                    <a:pt x="28662" y="0"/>
                    <a:pt x="286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72"/>
            <p:cNvSpPr/>
            <p:nvPr/>
          </p:nvSpPr>
          <p:spPr>
            <a:xfrm rot="5400000">
              <a:off x="2223679" y="3963272"/>
              <a:ext cx="1655946" cy="121925"/>
            </a:xfrm>
            <a:custGeom>
              <a:avLst/>
              <a:gdLst/>
              <a:ahLst/>
              <a:cxnLst/>
              <a:rect l="l" t="t" r="r" b="b"/>
              <a:pathLst>
                <a:path w="28698" h="2113" extrusionOk="0">
                  <a:moveTo>
                    <a:pt x="317" y="151"/>
                  </a:moveTo>
                  <a:cubicBezTo>
                    <a:pt x="409" y="151"/>
                    <a:pt x="490" y="221"/>
                    <a:pt x="490" y="314"/>
                  </a:cubicBezTo>
                  <a:cubicBezTo>
                    <a:pt x="490" y="409"/>
                    <a:pt x="409" y="490"/>
                    <a:pt x="317" y="490"/>
                  </a:cubicBezTo>
                  <a:cubicBezTo>
                    <a:pt x="233" y="490"/>
                    <a:pt x="151" y="409"/>
                    <a:pt x="151" y="314"/>
                  </a:cubicBezTo>
                  <a:cubicBezTo>
                    <a:pt x="151" y="221"/>
                    <a:pt x="233" y="151"/>
                    <a:pt x="317" y="151"/>
                  </a:cubicBezTo>
                  <a:close/>
                  <a:moveTo>
                    <a:pt x="317" y="0"/>
                  </a:moveTo>
                  <a:cubicBezTo>
                    <a:pt x="140" y="0"/>
                    <a:pt x="0" y="140"/>
                    <a:pt x="0" y="314"/>
                  </a:cubicBezTo>
                  <a:cubicBezTo>
                    <a:pt x="0" y="502"/>
                    <a:pt x="140" y="642"/>
                    <a:pt x="317" y="642"/>
                  </a:cubicBezTo>
                  <a:cubicBezTo>
                    <a:pt x="468" y="642"/>
                    <a:pt x="583" y="549"/>
                    <a:pt x="631" y="420"/>
                  </a:cubicBezTo>
                  <a:lnTo>
                    <a:pt x="3374" y="420"/>
                  </a:lnTo>
                  <a:lnTo>
                    <a:pt x="5044" y="2090"/>
                  </a:lnTo>
                  <a:cubicBezTo>
                    <a:pt x="5055" y="2102"/>
                    <a:pt x="5080" y="2113"/>
                    <a:pt x="5103" y="2113"/>
                  </a:cubicBezTo>
                  <a:lnTo>
                    <a:pt x="28617" y="2113"/>
                  </a:lnTo>
                  <a:cubicBezTo>
                    <a:pt x="28662" y="2113"/>
                    <a:pt x="28698" y="2076"/>
                    <a:pt x="28698" y="2032"/>
                  </a:cubicBezTo>
                  <a:cubicBezTo>
                    <a:pt x="28698" y="1984"/>
                    <a:pt x="28662" y="1950"/>
                    <a:pt x="28617" y="1950"/>
                  </a:cubicBezTo>
                  <a:lnTo>
                    <a:pt x="5136" y="1950"/>
                  </a:lnTo>
                  <a:lnTo>
                    <a:pt x="3469" y="280"/>
                  </a:lnTo>
                  <a:cubicBezTo>
                    <a:pt x="3455" y="269"/>
                    <a:pt x="3444" y="269"/>
                    <a:pt x="3444" y="269"/>
                  </a:cubicBezTo>
                  <a:cubicBezTo>
                    <a:pt x="3433" y="255"/>
                    <a:pt x="3421" y="255"/>
                    <a:pt x="3410" y="255"/>
                  </a:cubicBezTo>
                  <a:lnTo>
                    <a:pt x="642" y="255"/>
                  </a:lnTo>
                  <a:cubicBezTo>
                    <a:pt x="608" y="104"/>
                    <a:pt x="479"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2057;p72">
            <a:extLst>
              <a:ext uri="{FF2B5EF4-FFF2-40B4-BE49-F238E27FC236}">
                <a16:creationId xmlns:a16="http://schemas.microsoft.com/office/drawing/2014/main" id="{B09B77C4-60CB-4776-9285-989B5A6DCAEA}"/>
              </a:ext>
            </a:extLst>
          </p:cNvPr>
          <p:cNvSpPr txBox="1">
            <a:spLocks/>
          </p:cNvSpPr>
          <p:nvPr/>
        </p:nvSpPr>
        <p:spPr>
          <a:xfrm>
            <a:off x="3842381" y="2837548"/>
            <a:ext cx="5352419" cy="15262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1pPr>
            <a:lvl2pPr marL="914400" marR="0" lvl="1" indent="-304800" algn="ctr" rtl="0">
              <a:lnSpc>
                <a:spcPct val="100000"/>
              </a:lnSpc>
              <a:spcBef>
                <a:spcPts val="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2pPr>
            <a:lvl3pPr marL="1371600" marR="0" lvl="2" indent="-304800" algn="ctr" rtl="0">
              <a:lnSpc>
                <a:spcPct val="100000"/>
              </a:lnSpc>
              <a:spcBef>
                <a:spcPts val="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3pPr>
            <a:lvl4pPr marL="1828800" marR="0" lvl="3" indent="-304800" algn="ctr" rtl="0">
              <a:lnSpc>
                <a:spcPct val="100000"/>
              </a:lnSpc>
              <a:spcBef>
                <a:spcPts val="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4pPr>
            <a:lvl5pPr marL="2286000" marR="0" lvl="4" indent="-304800" algn="ctr" rtl="0">
              <a:lnSpc>
                <a:spcPct val="100000"/>
              </a:lnSpc>
              <a:spcBef>
                <a:spcPts val="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5pPr>
            <a:lvl6pPr marL="2743200" marR="0" lvl="5" indent="-304800" algn="ctr" rtl="0">
              <a:lnSpc>
                <a:spcPct val="100000"/>
              </a:lnSpc>
              <a:spcBef>
                <a:spcPts val="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6pPr>
            <a:lvl7pPr marL="3200400" marR="0" lvl="6" indent="-304800" algn="ctr" rtl="0">
              <a:lnSpc>
                <a:spcPct val="100000"/>
              </a:lnSpc>
              <a:spcBef>
                <a:spcPts val="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7pPr>
            <a:lvl8pPr marL="3657600" marR="0" lvl="7" indent="-304800" algn="ctr" rtl="0">
              <a:lnSpc>
                <a:spcPct val="100000"/>
              </a:lnSpc>
              <a:spcBef>
                <a:spcPts val="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8pPr>
            <a:lvl9pPr marL="4114800" marR="0" lvl="8" indent="-304800" algn="ctr" rtl="0">
              <a:lnSpc>
                <a:spcPct val="100000"/>
              </a:lnSpc>
              <a:spcBef>
                <a:spcPts val="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9pPr>
          </a:lstStyle>
          <a:p>
            <a:pPr algn="l"/>
            <a:r>
              <a:rPr lang="en-US" b="1" i="0" dirty="0" err="1">
                <a:solidFill>
                  <a:srgbClr val="555555"/>
                </a:solidFill>
                <a:effectLst/>
                <a:latin typeface="Source Sans Pro" panose="020B0503030403020204" pitchFamily="34" charset="0"/>
              </a:rPr>
              <a:t>Kekurangan</a:t>
            </a:r>
            <a:endParaRPr lang="en-US" b="1" i="0" dirty="0">
              <a:solidFill>
                <a:srgbClr val="555555"/>
              </a:solidFill>
              <a:effectLst/>
              <a:latin typeface="Source Sans Pro" panose="020B0503030403020204" pitchFamily="34" charset="0"/>
            </a:endParaRPr>
          </a:p>
          <a:p>
            <a:pPr algn="l">
              <a:buFont typeface="Arial" panose="020B0604020202020204" pitchFamily="34" charset="0"/>
              <a:buChar char="•"/>
            </a:pPr>
            <a:r>
              <a:rPr lang="en-US" b="0" i="0" dirty="0" err="1">
                <a:solidFill>
                  <a:srgbClr val="555555"/>
                </a:solidFill>
                <a:effectLst/>
                <a:latin typeface="Source Sans Pro" panose="020B0503030403020204" pitchFamily="34" charset="0"/>
              </a:rPr>
              <a:t>Menyusahkan</a:t>
            </a:r>
            <a:r>
              <a:rPr lang="en-US" b="0" i="0" dirty="0">
                <a:solidFill>
                  <a:srgbClr val="555555"/>
                </a:solidFill>
                <a:effectLst/>
                <a:latin typeface="Source Sans Pro" panose="020B0503030403020204" pitchFamily="34" charset="0"/>
              </a:rPr>
              <a:t> </a:t>
            </a:r>
            <a:r>
              <a:rPr lang="en-US" b="0" i="0" dirty="0" err="1">
                <a:solidFill>
                  <a:srgbClr val="555555"/>
                </a:solidFill>
                <a:effectLst/>
                <a:latin typeface="Source Sans Pro" panose="020B0503030403020204" pitchFamily="34" charset="0"/>
              </a:rPr>
              <a:t>karena</a:t>
            </a:r>
            <a:r>
              <a:rPr lang="en-US" b="0" i="0" dirty="0">
                <a:solidFill>
                  <a:srgbClr val="555555"/>
                </a:solidFill>
                <a:effectLst/>
                <a:latin typeface="Source Sans Pro" panose="020B0503030403020204" pitchFamily="34" charset="0"/>
              </a:rPr>
              <a:t> </a:t>
            </a:r>
            <a:r>
              <a:rPr lang="en-US" b="0" i="0" dirty="0" err="1">
                <a:solidFill>
                  <a:srgbClr val="555555"/>
                </a:solidFill>
                <a:effectLst/>
                <a:latin typeface="Source Sans Pro" panose="020B0503030403020204" pitchFamily="34" charset="0"/>
              </a:rPr>
              <a:t>pengujian</a:t>
            </a:r>
            <a:r>
              <a:rPr lang="en-US" b="0" i="0" dirty="0">
                <a:solidFill>
                  <a:srgbClr val="555555"/>
                </a:solidFill>
                <a:effectLst/>
                <a:latin typeface="Source Sans Pro" panose="020B0503030403020204" pitchFamily="34" charset="0"/>
              </a:rPr>
              <a:t> </a:t>
            </a:r>
            <a:r>
              <a:rPr lang="en-US" b="0" i="0" dirty="0" err="1">
                <a:solidFill>
                  <a:srgbClr val="555555"/>
                </a:solidFill>
                <a:effectLst/>
                <a:latin typeface="Source Sans Pro" panose="020B0503030403020204" pitchFamily="34" charset="0"/>
              </a:rPr>
              <a:t>ini</a:t>
            </a:r>
            <a:r>
              <a:rPr lang="en-US" b="0" i="0" dirty="0">
                <a:solidFill>
                  <a:srgbClr val="555555"/>
                </a:solidFill>
                <a:effectLst/>
                <a:latin typeface="Source Sans Pro" panose="020B0503030403020204" pitchFamily="34" charset="0"/>
              </a:rPr>
              <a:t> </a:t>
            </a:r>
            <a:r>
              <a:rPr lang="en-US" b="0" i="0" dirty="0" err="1">
                <a:solidFill>
                  <a:srgbClr val="555555"/>
                </a:solidFill>
                <a:effectLst/>
                <a:latin typeface="Source Sans Pro" panose="020B0503030403020204" pitchFamily="34" charset="0"/>
              </a:rPr>
              <a:t>cukup</a:t>
            </a:r>
            <a:r>
              <a:rPr lang="en-US" b="0" i="0" dirty="0">
                <a:solidFill>
                  <a:srgbClr val="555555"/>
                </a:solidFill>
                <a:effectLst/>
                <a:latin typeface="Source Sans Pro" panose="020B0503030403020204" pitchFamily="34" charset="0"/>
              </a:rPr>
              <a:t> </a:t>
            </a:r>
            <a:r>
              <a:rPr lang="en-US" b="0" i="0" dirty="0" err="1">
                <a:solidFill>
                  <a:srgbClr val="555555"/>
                </a:solidFill>
                <a:effectLst/>
                <a:latin typeface="Source Sans Pro" panose="020B0503030403020204" pitchFamily="34" charset="0"/>
              </a:rPr>
              <a:t>kompleks</a:t>
            </a:r>
            <a:r>
              <a:rPr lang="en-US" b="0" i="0" dirty="0">
                <a:solidFill>
                  <a:srgbClr val="555555"/>
                </a:solidFill>
                <a:effectLst/>
                <a:latin typeface="Source Sans Pro" panose="020B0503030403020204" pitchFamily="34" charset="0"/>
              </a:rPr>
              <a:t>.</a:t>
            </a:r>
          </a:p>
          <a:p>
            <a:pPr algn="l">
              <a:buFont typeface="Arial" panose="020B0604020202020204" pitchFamily="34" charset="0"/>
              <a:buChar char="•"/>
            </a:pPr>
            <a:r>
              <a:rPr lang="en-US" b="0" i="0" dirty="0" err="1">
                <a:solidFill>
                  <a:srgbClr val="555555"/>
                </a:solidFill>
                <a:effectLst/>
                <a:latin typeface="Source Sans Pro" panose="020B0503030403020204" pitchFamily="34" charset="0"/>
              </a:rPr>
              <a:t>Memerlukan</a:t>
            </a:r>
            <a:r>
              <a:rPr lang="en-US" b="0" i="0" dirty="0">
                <a:solidFill>
                  <a:srgbClr val="555555"/>
                </a:solidFill>
                <a:effectLst/>
                <a:latin typeface="Source Sans Pro" panose="020B0503030403020204" pitchFamily="34" charset="0"/>
              </a:rPr>
              <a:t> </a:t>
            </a:r>
            <a:r>
              <a:rPr lang="en-US" b="0" i="0" dirty="0" err="1">
                <a:solidFill>
                  <a:srgbClr val="555555"/>
                </a:solidFill>
                <a:effectLst/>
                <a:latin typeface="Source Sans Pro" panose="020B0503030403020204" pitchFamily="34" charset="0"/>
              </a:rPr>
              <a:t>waktu</a:t>
            </a:r>
            <a:r>
              <a:rPr lang="en-US" b="0" i="0" dirty="0">
                <a:solidFill>
                  <a:srgbClr val="555555"/>
                </a:solidFill>
                <a:effectLst/>
                <a:latin typeface="Source Sans Pro" panose="020B0503030403020204" pitchFamily="34" charset="0"/>
              </a:rPr>
              <a:t> </a:t>
            </a:r>
            <a:r>
              <a:rPr lang="en-US" b="0" i="0" dirty="0" err="1">
                <a:solidFill>
                  <a:srgbClr val="555555"/>
                </a:solidFill>
                <a:effectLst/>
                <a:latin typeface="Source Sans Pro" panose="020B0503030403020204" pitchFamily="34" charset="0"/>
              </a:rPr>
              <a:t>kembali</a:t>
            </a:r>
            <a:r>
              <a:rPr lang="en-US" b="0" i="0" dirty="0">
                <a:solidFill>
                  <a:srgbClr val="555555"/>
                </a:solidFill>
                <a:effectLst/>
                <a:latin typeface="Source Sans Pro" panose="020B0503030403020204" pitchFamily="34" charset="0"/>
              </a:rPr>
              <a:t> </a:t>
            </a:r>
            <a:r>
              <a:rPr lang="en-US" b="0" i="0" dirty="0" err="1">
                <a:solidFill>
                  <a:srgbClr val="555555"/>
                </a:solidFill>
                <a:effectLst/>
                <a:latin typeface="Source Sans Pro" panose="020B0503030403020204" pitchFamily="34" charset="0"/>
              </a:rPr>
              <a:t>ketika</a:t>
            </a:r>
            <a:r>
              <a:rPr lang="en-US" b="0" i="0" dirty="0">
                <a:solidFill>
                  <a:srgbClr val="555555"/>
                </a:solidFill>
                <a:effectLst/>
                <a:latin typeface="Source Sans Pro" panose="020B0503030403020204" pitchFamily="34" charset="0"/>
              </a:rPr>
              <a:t> </a:t>
            </a:r>
            <a:r>
              <a:rPr lang="en-US" b="0" i="0" dirty="0" err="1">
                <a:solidFill>
                  <a:srgbClr val="555555"/>
                </a:solidFill>
                <a:effectLst/>
                <a:latin typeface="Source Sans Pro" panose="020B0503030403020204" pitchFamily="34" charset="0"/>
              </a:rPr>
              <a:t>menambahkan</a:t>
            </a:r>
            <a:r>
              <a:rPr lang="en-US" b="0" i="0" dirty="0">
                <a:solidFill>
                  <a:srgbClr val="555555"/>
                </a:solidFill>
                <a:effectLst/>
                <a:latin typeface="Source Sans Pro" panose="020B0503030403020204" pitchFamily="34" charset="0"/>
              </a:rPr>
              <a:t> </a:t>
            </a:r>
            <a:r>
              <a:rPr lang="en-US" b="0" i="0" dirty="0" err="1">
                <a:solidFill>
                  <a:srgbClr val="555555"/>
                </a:solidFill>
                <a:effectLst/>
                <a:latin typeface="Source Sans Pro" panose="020B0503030403020204" pitchFamily="34" charset="0"/>
              </a:rPr>
              <a:t>atau</a:t>
            </a:r>
            <a:r>
              <a:rPr lang="en-US" b="0" i="0" dirty="0">
                <a:solidFill>
                  <a:srgbClr val="555555"/>
                </a:solidFill>
                <a:effectLst/>
                <a:latin typeface="Source Sans Pro" panose="020B0503030403020204" pitchFamily="34" charset="0"/>
              </a:rPr>
              <a:t> </a:t>
            </a:r>
            <a:r>
              <a:rPr lang="en-US" b="0" i="0" dirty="0" err="1">
                <a:solidFill>
                  <a:srgbClr val="555555"/>
                </a:solidFill>
                <a:effectLst/>
                <a:latin typeface="Source Sans Pro" panose="020B0503030403020204" pitchFamily="34" charset="0"/>
              </a:rPr>
              <a:t>mengganti</a:t>
            </a:r>
            <a:r>
              <a:rPr lang="en-US" b="0" i="0" dirty="0">
                <a:solidFill>
                  <a:srgbClr val="555555"/>
                </a:solidFill>
                <a:effectLst/>
                <a:latin typeface="Source Sans Pro" panose="020B0503030403020204" pitchFamily="34" charset="0"/>
              </a:rPr>
              <a:t> </a:t>
            </a:r>
            <a:r>
              <a:rPr lang="en-US" b="0" i="0" dirty="0" err="1">
                <a:solidFill>
                  <a:srgbClr val="555555"/>
                </a:solidFill>
                <a:effectLst/>
                <a:latin typeface="Source Sans Pro" panose="020B0503030403020204" pitchFamily="34" charset="0"/>
              </a:rPr>
              <a:t>kode</a:t>
            </a:r>
            <a:r>
              <a:rPr lang="en-US" b="0" i="0" dirty="0">
                <a:solidFill>
                  <a:srgbClr val="555555"/>
                </a:solidFill>
                <a:effectLst/>
                <a:latin typeface="Source Sans Pro" panose="020B0503030403020204" pitchFamily="34" charset="0"/>
              </a:rPr>
              <a:t>, </a:t>
            </a:r>
            <a:r>
              <a:rPr lang="en-US" b="0" i="0" dirty="0" err="1">
                <a:solidFill>
                  <a:srgbClr val="555555"/>
                </a:solidFill>
                <a:effectLst/>
                <a:latin typeface="Source Sans Pro" panose="020B0503030403020204" pitchFamily="34" charset="0"/>
              </a:rPr>
              <a:t>karena</a:t>
            </a:r>
            <a:r>
              <a:rPr lang="en-US" b="0" i="0" dirty="0">
                <a:solidFill>
                  <a:srgbClr val="555555"/>
                </a:solidFill>
                <a:effectLst/>
                <a:latin typeface="Source Sans Pro" panose="020B0503030403020204" pitchFamily="34" charset="0"/>
              </a:rPr>
              <a:t> </a:t>
            </a:r>
            <a:r>
              <a:rPr lang="en-US" b="0" i="0" dirty="0" err="1">
                <a:solidFill>
                  <a:srgbClr val="555555"/>
                </a:solidFill>
                <a:effectLst/>
                <a:latin typeface="Source Sans Pro" panose="020B0503030403020204" pitchFamily="34" charset="0"/>
              </a:rPr>
              <a:t>kamu</a:t>
            </a:r>
            <a:r>
              <a:rPr lang="en-US" b="0" i="0" dirty="0">
                <a:solidFill>
                  <a:srgbClr val="555555"/>
                </a:solidFill>
                <a:effectLst/>
                <a:latin typeface="Source Sans Pro" panose="020B0503030403020204" pitchFamily="34" charset="0"/>
              </a:rPr>
              <a:t> </a:t>
            </a:r>
            <a:r>
              <a:rPr lang="en-US" b="0" i="0" dirty="0" err="1">
                <a:solidFill>
                  <a:srgbClr val="555555"/>
                </a:solidFill>
                <a:effectLst/>
                <a:latin typeface="Source Sans Pro" panose="020B0503030403020204" pitchFamily="34" charset="0"/>
              </a:rPr>
              <a:t>perlu</a:t>
            </a:r>
            <a:r>
              <a:rPr lang="en-US" b="0" i="0" dirty="0">
                <a:solidFill>
                  <a:srgbClr val="555555"/>
                </a:solidFill>
                <a:effectLst/>
                <a:latin typeface="Source Sans Pro" panose="020B0503030403020204" pitchFamily="34" charset="0"/>
              </a:rPr>
              <a:t> </a:t>
            </a:r>
            <a:r>
              <a:rPr lang="en-US" b="0" i="0" dirty="0" err="1">
                <a:solidFill>
                  <a:srgbClr val="555555"/>
                </a:solidFill>
                <a:effectLst/>
                <a:latin typeface="Source Sans Pro" panose="020B0503030403020204" pitchFamily="34" charset="0"/>
              </a:rPr>
              <a:t>menguji</a:t>
            </a:r>
            <a:r>
              <a:rPr lang="en-US" b="0" i="0" dirty="0">
                <a:solidFill>
                  <a:srgbClr val="555555"/>
                </a:solidFill>
                <a:effectLst/>
                <a:latin typeface="Source Sans Pro" panose="020B0503030403020204" pitchFamily="34" charset="0"/>
              </a:rPr>
              <a:t> </a:t>
            </a:r>
            <a:r>
              <a:rPr lang="en-US" b="0" i="0" dirty="0" err="1">
                <a:solidFill>
                  <a:srgbClr val="555555"/>
                </a:solidFill>
                <a:effectLst/>
                <a:latin typeface="Source Sans Pro" panose="020B0503030403020204" pitchFamily="34" charset="0"/>
              </a:rPr>
              <a:t>keseluruhan</a:t>
            </a:r>
            <a:r>
              <a:rPr lang="en-US" b="0" i="0" dirty="0">
                <a:solidFill>
                  <a:srgbClr val="555555"/>
                </a:solidFill>
                <a:effectLst/>
                <a:latin typeface="Source Sans Pro" panose="020B0503030403020204" pitchFamily="34" charset="0"/>
              </a:rPr>
              <a:t> </a:t>
            </a:r>
            <a:r>
              <a:rPr lang="en-US" b="0" i="0" dirty="0" err="1">
                <a:solidFill>
                  <a:srgbClr val="555555"/>
                </a:solidFill>
                <a:effectLst/>
                <a:latin typeface="Source Sans Pro" panose="020B0503030403020204" pitchFamily="34" charset="0"/>
              </a:rPr>
              <a:t>kode</a:t>
            </a:r>
            <a:r>
              <a:rPr lang="en-US" b="0" i="0" dirty="0">
                <a:solidFill>
                  <a:srgbClr val="555555"/>
                </a:solidFill>
                <a:effectLst/>
                <a:latin typeface="Source Sans Pro" panose="020B0503030403020204" pitchFamily="34" charset="0"/>
              </a:rPr>
              <a:t> </a:t>
            </a:r>
            <a:r>
              <a:rPr lang="en-US" b="0" i="0" dirty="0" err="1">
                <a:solidFill>
                  <a:srgbClr val="555555"/>
                </a:solidFill>
                <a:effectLst/>
                <a:latin typeface="Source Sans Pro" panose="020B0503030403020204" pitchFamily="34" charset="0"/>
              </a:rPr>
              <a:t>kembali</a:t>
            </a:r>
            <a:r>
              <a:rPr lang="en-US" b="0" i="0" dirty="0">
                <a:solidFill>
                  <a:srgbClr val="555555"/>
                </a:solidFill>
                <a:effectLst/>
                <a:latin typeface="Source Sans Pro" panose="020B0503030403020204" pitchFamily="34" charset="0"/>
              </a:rPr>
              <a:t>.</a:t>
            </a:r>
          </a:p>
          <a:p>
            <a:pPr algn="l">
              <a:buFont typeface="Arial" panose="020B0604020202020204" pitchFamily="34" charset="0"/>
              <a:buChar char="•"/>
            </a:pPr>
            <a:r>
              <a:rPr lang="en-US" b="0" i="0" dirty="0" err="1">
                <a:solidFill>
                  <a:srgbClr val="555555"/>
                </a:solidFill>
                <a:effectLst/>
                <a:latin typeface="Source Sans Pro" panose="020B0503030403020204" pitchFamily="34" charset="0"/>
              </a:rPr>
              <a:t>Memakan</a:t>
            </a:r>
            <a:r>
              <a:rPr lang="en-US" b="0" i="0" dirty="0">
                <a:solidFill>
                  <a:srgbClr val="555555"/>
                </a:solidFill>
                <a:effectLst/>
                <a:latin typeface="Source Sans Pro" panose="020B0503030403020204" pitchFamily="34" charset="0"/>
              </a:rPr>
              <a:t> </a:t>
            </a:r>
            <a:r>
              <a:rPr lang="en-US" b="0" i="0" dirty="0" err="1">
                <a:solidFill>
                  <a:srgbClr val="555555"/>
                </a:solidFill>
                <a:effectLst/>
                <a:latin typeface="Source Sans Pro" panose="020B0503030403020204" pitchFamily="34" charset="0"/>
              </a:rPr>
              <a:t>sumber</a:t>
            </a:r>
            <a:r>
              <a:rPr lang="en-US" b="0" i="0" dirty="0">
                <a:solidFill>
                  <a:srgbClr val="555555"/>
                </a:solidFill>
                <a:effectLst/>
                <a:latin typeface="Source Sans Pro" panose="020B0503030403020204" pitchFamily="34" charset="0"/>
              </a:rPr>
              <a:t> </a:t>
            </a:r>
            <a:r>
              <a:rPr lang="en-US" b="0" i="0" dirty="0" err="1">
                <a:solidFill>
                  <a:srgbClr val="555555"/>
                </a:solidFill>
                <a:effectLst/>
                <a:latin typeface="Source Sans Pro" panose="020B0503030403020204" pitchFamily="34" charset="0"/>
              </a:rPr>
              <a:t>daya</a:t>
            </a:r>
            <a:r>
              <a:rPr lang="en-US" b="0" i="0" dirty="0">
                <a:solidFill>
                  <a:srgbClr val="555555"/>
                </a:solidFill>
                <a:effectLst/>
                <a:latin typeface="Source Sans Pro" panose="020B0503030403020204" pitchFamily="34" charset="0"/>
              </a:rPr>
              <a:t> yang </a:t>
            </a:r>
            <a:r>
              <a:rPr lang="en-US" b="0" i="0" dirty="0" err="1">
                <a:solidFill>
                  <a:srgbClr val="555555"/>
                </a:solidFill>
                <a:effectLst/>
                <a:latin typeface="Source Sans Pro" panose="020B0503030403020204" pitchFamily="34" charset="0"/>
              </a:rPr>
              <a:t>banyak</a:t>
            </a:r>
            <a:r>
              <a:rPr lang="en-US" b="0" i="0" dirty="0">
                <a:solidFill>
                  <a:srgbClr val="555555"/>
                </a:solidFill>
                <a:effectLst/>
                <a:latin typeface="Source Sans Pro" panose="020B0503030403020204" pitchFamily="34" charset="0"/>
              </a:rPr>
              <a:t> </a:t>
            </a:r>
            <a:r>
              <a:rPr lang="en-US" b="0" i="0" dirty="0" err="1">
                <a:solidFill>
                  <a:srgbClr val="555555"/>
                </a:solidFill>
                <a:effectLst/>
                <a:latin typeface="Source Sans Pro" panose="020B0503030403020204" pitchFamily="34" charset="0"/>
              </a:rPr>
              <a:t>karena</a:t>
            </a:r>
            <a:r>
              <a:rPr lang="en-US" b="0" i="0" dirty="0">
                <a:solidFill>
                  <a:srgbClr val="555555"/>
                </a:solidFill>
                <a:effectLst/>
                <a:latin typeface="Source Sans Pro" panose="020B0503030403020204" pitchFamily="34" charset="0"/>
              </a:rPr>
              <a:t> </a:t>
            </a:r>
            <a:r>
              <a:rPr lang="en-US" b="0" i="1" dirty="0">
                <a:solidFill>
                  <a:srgbClr val="555555"/>
                </a:solidFill>
                <a:effectLst/>
                <a:latin typeface="Source Sans Pro" panose="020B0503030403020204" pitchFamily="34" charset="0"/>
              </a:rPr>
              <a:t>White-box testing</a:t>
            </a:r>
            <a:r>
              <a:rPr lang="en-US" b="0" i="0" dirty="0">
                <a:solidFill>
                  <a:srgbClr val="555555"/>
                </a:solidFill>
                <a:effectLst/>
                <a:latin typeface="Source Sans Pro" panose="020B0503030403020204" pitchFamily="34" charset="0"/>
              </a:rPr>
              <a:t> </a:t>
            </a:r>
            <a:r>
              <a:rPr lang="en-US" b="0" i="0" dirty="0" err="1">
                <a:solidFill>
                  <a:srgbClr val="555555"/>
                </a:solidFill>
                <a:effectLst/>
                <a:latin typeface="Source Sans Pro" panose="020B0503030403020204" pitchFamily="34" charset="0"/>
              </a:rPr>
              <a:t>termasuk</a:t>
            </a:r>
            <a:r>
              <a:rPr lang="en-US" b="0" i="0" dirty="0">
                <a:solidFill>
                  <a:srgbClr val="555555"/>
                </a:solidFill>
                <a:effectLst/>
                <a:latin typeface="Source Sans Pro" panose="020B0503030403020204" pitchFamily="34" charset="0"/>
              </a:rPr>
              <a:t> </a:t>
            </a:r>
            <a:r>
              <a:rPr lang="en-US" b="0" i="0" dirty="0" err="1">
                <a:solidFill>
                  <a:srgbClr val="555555"/>
                </a:solidFill>
                <a:effectLst/>
                <a:latin typeface="Source Sans Pro" panose="020B0503030403020204" pitchFamily="34" charset="0"/>
              </a:rPr>
              <a:t>ke</a:t>
            </a:r>
            <a:r>
              <a:rPr lang="en-US" b="0" i="0" dirty="0">
                <a:solidFill>
                  <a:srgbClr val="555555"/>
                </a:solidFill>
                <a:effectLst/>
                <a:latin typeface="Source Sans Pro" panose="020B0503030403020204" pitchFamily="34" charset="0"/>
              </a:rPr>
              <a:t> </a:t>
            </a:r>
            <a:r>
              <a:rPr lang="en-US" b="0" i="0" dirty="0" err="1">
                <a:solidFill>
                  <a:srgbClr val="555555"/>
                </a:solidFill>
                <a:effectLst/>
                <a:latin typeface="Source Sans Pro" panose="020B0503030403020204" pitchFamily="34" charset="0"/>
              </a:rPr>
              <a:t>dalam</a:t>
            </a:r>
            <a:r>
              <a:rPr lang="en-US" b="0" i="0" dirty="0">
                <a:solidFill>
                  <a:srgbClr val="555555"/>
                </a:solidFill>
                <a:effectLst/>
                <a:latin typeface="Source Sans Pro" panose="020B0503030403020204" pitchFamily="34" charset="0"/>
              </a:rPr>
              <a:t> </a:t>
            </a:r>
            <a:r>
              <a:rPr lang="en-US" b="0" i="0" dirty="0" err="1">
                <a:solidFill>
                  <a:srgbClr val="555555"/>
                </a:solidFill>
                <a:effectLst/>
                <a:latin typeface="Source Sans Pro" panose="020B0503030403020204" pitchFamily="34" charset="0"/>
              </a:rPr>
              <a:t>pengujian</a:t>
            </a:r>
            <a:r>
              <a:rPr lang="en-US" b="0" i="0" dirty="0">
                <a:solidFill>
                  <a:srgbClr val="555555"/>
                </a:solidFill>
                <a:effectLst/>
                <a:latin typeface="Source Sans Pro" panose="020B0503030403020204" pitchFamily="34" charset="0"/>
              </a:rPr>
              <a:t> yang </a:t>
            </a:r>
            <a:r>
              <a:rPr lang="en-US" b="0" i="0" dirty="0" err="1">
                <a:solidFill>
                  <a:srgbClr val="555555"/>
                </a:solidFill>
                <a:effectLst/>
                <a:latin typeface="Source Sans Pro" panose="020B0503030403020204" pitchFamily="34" charset="0"/>
              </a:rPr>
              <a:t>cukup</a:t>
            </a:r>
            <a:r>
              <a:rPr lang="en-US" b="0" i="0" dirty="0">
                <a:solidFill>
                  <a:srgbClr val="555555"/>
                </a:solidFill>
                <a:effectLst/>
                <a:latin typeface="Source Sans Pro" panose="020B0503030403020204" pitchFamily="34" charset="0"/>
              </a:rPr>
              <a:t> mahal.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79" name="Google Shape;879;p39"/>
          <p:cNvSpPr txBox="1">
            <a:spLocks noGrp="1"/>
          </p:cNvSpPr>
          <p:nvPr>
            <p:ph type="title"/>
          </p:nvPr>
        </p:nvSpPr>
        <p:spPr>
          <a:xfrm>
            <a:off x="-1965194" y="-222690"/>
            <a:ext cx="8548346" cy="170323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b="0" i="0" dirty="0" err="1">
                <a:solidFill>
                  <a:srgbClr val="212529"/>
                </a:solidFill>
                <a:effectLst/>
                <a:latin typeface="Poppins Black" panose="00000A00000000000000" pitchFamily="2" charset="0"/>
                <a:cs typeface="Poppins Black" panose="00000A00000000000000" pitchFamily="2" charset="0"/>
              </a:rPr>
              <a:t>Kategori</a:t>
            </a:r>
            <a:r>
              <a:rPr lang="en-US" sz="1800" b="0" i="0" dirty="0">
                <a:solidFill>
                  <a:srgbClr val="212529"/>
                </a:solidFill>
                <a:effectLst/>
                <a:latin typeface="Poppins Black" panose="00000A00000000000000" pitchFamily="2" charset="0"/>
                <a:cs typeface="Poppins Black" panose="00000A00000000000000" pitchFamily="2" charset="0"/>
              </a:rPr>
              <a:t> Teknik Unit Testing</a:t>
            </a:r>
            <a:endParaRPr sz="1800" dirty="0"/>
          </a:p>
        </p:txBody>
      </p:sp>
      <p:sp>
        <p:nvSpPr>
          <p:cNvPr id="880" name="Google Shape;880;p39"/>
          <p:cNvSpPr txBox="1">
            <a:spLocks noGrp="1"/>
          </p:cNvSpPr>
          <p:nvPr>
            <p:ph type="subTitle" idx="1"/>
          </p:nvPr>
        </p:nvSpPr>
        <p:spPr>
          <a:xfrm>
            <a:off x="875058" y="1040955"/>
            <a:ext cx="6656354" cy="2249015"/>
          </a:xfrm>
          <a:prstGeom prst="rect">
            <a:avLst/>
          </a:prstGeom>
        </p:spPr>
        <p:txBody>
          <a:bodyPr spcFirstLastPara="1" wrap="square" lIns="91425" tIns="91425" rIns="91425" bIns="91425" anchor="ctr" anchorCtr="0">
            <a:noAutofit/>
          </a:bodyPr>
          <a:lstStyle/>
          <a:p>
            <a:pPr algn="l"/>
            <a:r>
              <a:rPr lang="en-US" sz="1200" b="0" i="0" dirty="0">
                <a:solidFill>
                  <a:srgbClr val="212529"/>
                </a:solidFill>
                <a:effectLst/>
                <a:latin typeface="Barlow" panose="00000500000000000000" pitchFamily="2" charset="0"/>
                <a:ea typeface="Source Sans Pro" panose="020B0503030403020204" pitchFamily="34" charset="0"/>
              </a:rPr>
              <a:t>Teknik </a:t>
            </a:r>
            <a:r>
              <a:rPr lang="en-US" sz="1200" b="0" i="1" dirty="0">
                <a:solidFill>
                  <a:srgbClr val="212529"/>
                </a:solidFill>
                <a:effectLst/>
                <a:latin typeface="Barlow" panose="00000500000000000000" pitchFamily="2" charset="0"/>
                <a:ea typeface="Source Sans Pro" panose="020B0503030403020204" pitchFamily="34" charset="0"/>
              </a:rPr>
              <a:t>unit testing</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sendiri</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dikategorikan</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menjadi</a:t>
            </a:r>
            <a:r>
              <a:rPr lang="en-US" sz="1200" b="0" i="0" dirty="0">
                <a:solidFill>
                  <a:srgbClr val="212529"/>
                </a:solidFill>
                <a:effectLst/>
                <a:latin typeface="Barlow" panose="00000500000000000000" pitchFamily="2" charset="0"/>
                <a:ea typeface="Source Sans Pro" panose="020B0503030403020204" pitchFamily="34" charset="0"/>
              </a:rPr>
              <a:t> 3 </a:t>
            </a:r>
            <a:r>
              <a:rPr lang="en-US" sz="1200" b="0" i="0" dirty="0" err="1">
                <a:solidFill>
                  <a:srgbClr val="212529"/>
                </a:solidFill>
                <a:effectLst/>
                <a:latin typeface="Barlow" panose="00000500000000000000" pitchFamily="2" charset="0"/>
                <a:ea typeface="Source Sans Pro" panose="020B0503030403020204" pitchFamily="34" charset="0"/>
              </a:rPr>
              <a:t>bagian</a:t>
            </a:r>
            <a:r>
              <a:rPr lang="en-US" sz="1200" b="0" i="0" dirty="0">
                <a:solidFill>
                  <a:srgbClr val="212529"/>
                </a:solidFill>
                <a:effectLst/>
                <a:latin typeface="Barlow" panose="00000500000000000000" pitchFamily="2" charset="0"/>
                <a:ea typeface="Source Sans Pro" panose="020B0503030403020204" pitchFamily="34" charset="0"/>
              </a:rPr>
              <a:t>.</a:t>
            </a:r>
          </a:p>
          <a:p>
            <a:pPr algn="l"/>
            <a:endParaRPr lang="en-US" sz="1200" dirty="0">
              <a:solidFill>
                <a:srgbClr val="212529"/>
              </a:solidFill>
              <a:latin typeface="Barlow" panose="00000500000000000000" pitchFamily="2" charset="0"/>
              <a:ea typeface="Source Sans Pro" panose="020B0503030403020204" pitchFamily="34" charset="0"/>
            </a:endParaRPr>
          </a:p>
          <a:p>
            <a:pPr algn="l"/>
            <a:endParaRPr lang="en-US" sz="1200" b="0" i="0" dirty="0">
              <a:solidFill>
                <a:srgbClr val="212529"/>
              </a:solidFill>
              <a:effectLst/>
              <a:latin typeface="Barlow" panose="00000500000000000000" pitchFamily="2" charset="0"/>
              <a:ea typeface="Source Sans Pro" panose="020B0503030403020204" pitchFamily="34" charset="0"/>
            </a:endParaRPr>
          </a:p>
          <a:p>
            <a:pPr algn="l">
              <a:buFont typeface="+mj-lt"/>
              <a:buAutoNum type="arabicPeriod"/>
            </a:pPr>
            <a:r>
              <a:rPr lang="en-US" sz="1200" b="0" i="0" dirty="0">
                <a:solidFill>
                  <a:srgbClr val="212529"/>
                </a:solidFill>
                <a:effectLst/>
                <a:latin typeface="Barlow" panose="00000500000000000000" pitchFamily="2" charset="0"/>
                <a:ea typeface="Source Sans Pro" panose="020B0503030403020204" pitchFamily="34" charset="0"/>
              </a:rPr>
              <a:t>Black Box Testing, </a:t>
            </a:r>
            <a:r>
              <a:rPr lang="en-US" sz="1200" b="0" i="0" dirty="0" err="1">
                <a:solidFill>
                  <a:srgbClr val="212529"/>
                </a:solidFill>
                <a:effectLst/>
                <a:latin typeface="Barlow" panose="00000500000000000000" pitchFamily="2" charset="0"/>
                <a:ea typeface="Source Sans Pro" panose="020B0503030403020204" pitchFamily="34" charset="0"/>
              </a:rPr>
              <a:t>kegunaanya</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untuk</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menguji</a:t>
            </a:r>
            <a:r>
              <a:rPr lang="en-US" sz="1200" b="0" i="0" dirty="0">
                <a:solidFill>
                  <a:srgbClr val="212529"/>
                </a:solidFill>
                <a:effectLst/>
                <a:latin typeface="Barlow" panose="00000500000000000000" pitchFamily="2" charset="0"/>
                <a:ea typeface="Source Sans Pro" panose="020B0503030403020204" pitchFamily="34" charset="0"/>
              </a:rPr>
              <a:t> user interface </a:t>
            </a:r>
            <a:r>
              <a:rPr lang="en-US" sz="1200" b="0" i="0" dirty="0" err="1">
                <a:solidFill>
                  <a:srgbClr val="212529"/>
                </a:solidFill>
                <a:effectLst/>
                <a:latin typeface="Barlow" panose="00000500000000000000" pitchFamily="2" charset="0"/>
                <a:ea typeface="Source Sans Pro" panose="020B0503030403020204" pitchFamily="34" charset="0"/>
              </a:rPr>
              <a:t>serta</a:t>
            </a:r>
            <a:r>
              <a:rPr lang="en-US" sz="1200" b="0" i="0" dirty="0">
                <a:solidFill>
                  <a:srgbClr val="212529"/>
                </a:solidFill>
                <a:effectLst/>
                <a:latin typeface="Barlow" panose="00000500000000000000" pitchFamily="2" charset="0"/>
                <a:ea typeface="Source Sans Pro" panose="020B0503030403020204" pitchFamily="34" charset="0"/>
              </a:rPr>
              <a:t> input, output </a:t>
            </a:r>
            <a:r>
              <a:rPr lang="en-US" sz="1200" b="0" i="0" dirty="0" err="1">
                <a:solidFill>
                  <a:srgbClr val="212529"/>
                </a:solidFill>
                <a:effectLst/>
                <a:latin typeface="Barlow" panose="00000500000000000000" pitchFamily="2" charset="0"/>
                <a:ea typeface="Source Sans Pro" panose="020B0503030403020204" pitchFamily="34" charset="0"/>
              </a:rPr>
              <a:t>nya</a:t>
            </a:r>
            <a:r>
              <a:rPr lang="en-US" sz="1200" b="0" i="0" dirty="0">
                <a:solidFill>
                  <a:srgbClr val="212529"/>
                </a:solidFill>
                <a:effectLst/>
                <a:latin typeface="Barlow" panose="00000500000000000000" pitchFamily="2" charset="0"/>
                <a:ea typeface="Source Sans Pro" panose="020B0503030403020204" pitchFamily="34" charset="0"/>
              </a:rPr>
              <a:t>.</a:t>
            </a:r>
          </a:p>
          <a:p>
            <a:pPr algn="l">
              <a:buFont typeface="+mj-lt"/>
              <a:buAutoNum type="arabicPeriod"/>
            </a:pPr>
            <a:r>
              <a:rPr lang="en-US" sz="1200" b="0" i="0" dirty="0">
                <a:solidFill>
                  <a:srgbClr val="212529"/>
                </a:solidFill>
                <a:effectLst/>
                <a:latin typeface="Barlow" panose="00000500000000000000" pitchFamily="2" charset="0"/>
                <a:ea typeface="Source Sans Pro" panose="020B0503030403020204" pitchFamily="34" charset="0"/>
              </a:rPr>
              <a:t>White Box Testing, </a:t>
            </a:r>
            <a:r>
              <a:rPr lang="en-US" sz="1200" b="0" i="0" dirty="0" err="1">
                <a:solidFill>
                  <a:srgbClr val="212529"/>
                </a:solidFill>
                <a:effectLst/>
                <a:latin typeface="Barlow" panose="00000500000000000000" pitchFamily="2" charset="0"/>
                <a:ea typeface="Source Sans Pro" panose="020B0503030403020204" pitchFamily="34" charset="0"/>
              </a:rPr>
              <a:t>kegunaanya</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untuk</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menguji</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perilaku</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fungsional</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dari</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sebuah</a:t>
            </a:r>
            <a:r>
              <a:rPr lang="en-US" sz="1200" b="0" i="0" dirty="0">
                <a:solidFill>
                  <a:srgbClr val="212529"/>
                </a:solidFill>
                <a:effectLst/>
                <a:latin typeface="Barlow" panose="00000500000000000000" pitchFamily="2" charset="0"/>
                <a:ea typeface="Source Sans Pro" panose="020B0503030403020204" pitchFamily="34" charset="0"/>
              </a:rPr>
              <a:t> program </a:t>
            </a:r>
            <a:r>
              <a:rPr lang="en-US" sz="1200" b="0" i="0" dirty="0" err="1">
                <a:solidFill>
                  <a:srgbClr val="212529"/>
                </a:solidFill>
                <a:effectLst/>
                <a:latin typeface="Barlow" panose="00000500000000000000" pitchFamily="2" charset="0"/>
                <a:ea typeface="Source Sans Pro" panose="020B0503030403020204" pitchFamily="34" charset="0"/>
              </a:rPr>
              <a:t>perangkat</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lunak</a:t>
            </a:r>
            <a:r>
              <a:rPr lang="en-US" sz="1200" b="0" i="0" dirty="0">
                <a:solidFill>
                  <a:srgbClr val="212529"/>
                </a:solidFill>
                <a:effectLst/>
                <a:latin typeface="Barlow" panose="00000500000000000000" pitchFamily="2" charset="0"/>
                <a:ea typeface="Source Sans Pro" panose="020B0503030403020204" pitchFamily="34" charset="0"/>
              </a:rPr>
              <a:t>.</a:t>
            </a:r>
          </a:p>
          <a:p>
            <a:pPr algn="l">
              <a:buFont typeface="+mj-lt"/>
              <a:buAutoNum type="arabicPeriod"/>
            </a:pPr>
            <a:r>
              <a:rPr lang="en-US" sz="1200" b="0" i="0" dirty="0">
                <a:solidFill>
                  <a:srgbClr val="212529"/>
                </a:solidFill>
                <a:effectLst/>
                <a:latin typeface="Barlow" panose="00000500000000000000" pitchFamily="2" charset="0"/>
                <a:ea typeface="Source Sans Pro" panose="020B0503030403020204" pitchFamily="34" charset="0"/>
              </a:rPr>
              <a:t>Gray Box Testing, </a:t>
            </a:r>
            <a:r>
              <a:rPr lang="en-US" sz="1200" b="0" i="0" dirty="0" err="1">
                <a:solidFill>
                  <a:srgbClr val="212529"/>
                </a:solidFill>
                <a:effectLst/>
                <a:latin typeface="Barlow" panose="00000500000000000000" pitchFamily="2" charset="0"/>
                <a:ea typeface="Source Sans Pro" panose="020B0503030403020204" pitchFamily="34" charset="0"/>
              </a:rPr>
              <a:t>biasanya</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digunakan</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untuk</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menganalisis</a:t>
            </a:r>
            <a:r>
              <a:rPr lang="en-US" sz="1200" b="0" i="0" dirty="0">
                <a:solidFill>
                  <a:srgbClr val="212529"/>
                </a:solidFill>
                <a:effectLst/>
                <a:latin typeface="Barlow" panose="00000500000000000000" pitchFamily="2" charset="0"/>
                <a:ea typeface="Source Sans Pro" panose="020B0503030403020204" pitchFamily="34" charset="0"/>
              </a:rPr>
              <a:t> </a:t>
            </a:r>
            <a:r>
              <a:rPr lang="en-US" sz="1200" b="0" i="0" dirty="0" err="1">
                <a:solidFill>
                  <a:srgbClr val="212529"/>
                </a:solidFill>
                <a:effectLst/>
                <a:latin typeface="Barlow" panose="00000500000000000000" pitchFamily="2" charset="0"/>
                <a:ea typeface="Source Sans Pro" panose="020B0503030403020204" pitchFamily="34" charset="0"/>
              </a:rPr>
              <a:t>kerusakan</a:t>
            </a:r>
            <a:r>
              <a:rPr lang="en-US" sz="1200" b="0" i="0" dirty="0">
                <a:solidFill>
                  <a:srgbClr val="212529"/>
                </a:solidFill>
                <a:effectLst/>
                <a:latin typeface="Barlow" panose="00000500000000000000" pitchFamily="2" charset="0"/>
                <a:ea typeface="Source Sans Pro" panose="020B0503030403020204" pitchFamily="34" charset="0"/>
              </a:rPr>
              <a:t>.</a:t>
            </a:r>
          </a:p>
        </p:txBody>
      </p:sp>
      <p:grpSp>
        <p:nvGrpSpPr>
          <p:cNvPr id="881" name="Google Shape;881;p39"/>
          <p:cNvGrpSpPr/>
          <p:nvPr/>
        </p:nvGrpSpPr>
        <p:grpSpPr>
          <a:xfrm>
            <a:off x="-1555691" y="3874548"/>
            <a:ext cx="3140396" cy="541907"/>
            <a:chOff x="-528216" y="3116173"/>
            <a:chExt cx="3140396" cy="541907"/>
          </a:xfrm>
        </p:grpSpPr>
        <p:grpSp>
          <p:nvGrpSpPr>
            <p:cNvPr id="882" name="Google Shape;882;p39"/>
            <p:cNvGrpSpPr/>
            <p:nvPr/>
          </p:nvGrpSpPr>
          <p:grpSpPr>
            <a:xfrm>
              <a:off x="-528216" y="3434317"/>
              <a:ext cx="2877996" cy="223763"/>
              <a:chOff x="1748550" y="2064750"/>
              <a:chExt cx="3573375" cy="277863"/>
            </a:xfrm>
          </p:grpSpPr>
          <p:sp>
            <p:nvSpPr>
              <p:cNvPr id="883" name="Google Shape;883;p39"/>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884" name="Google Shape;884;p39"/>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5" name="Google Shape;885;p39"/>
            <p:cNvGrpSpPr/>
            <p:nvPr/>
          </p:nvGrpSpPr>
          <p:grpSpPr>
            <a:xfrm>
              <a:off x="-528208" y="3317016"/>
              <a:ext cx="2430741" cy="185537"/>
              <a:chOff x="1748547" y="1392116"/>
              <a:chExt cx="5911958" cy="451312"/>
            </a:xfrm>
          </p:grpSpPr>
          <p:sp>
            <p:nvSpPr>
              <p:cNvPr id="886" name="Google Shape;886;p39"/>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887" name="Google Shape;887;p39"/>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39"/>
            <p:cNvGrpSpPr/>
            <p:nvPr/>
          </p:nvGrpSpPr>
          <p:grpSpPr>
            <a:xfrm>
              <a:off x="-528216" y="3116173"/>
              <a:ext cx="3140396" cy="45661"/>
              <a:chOff x="1748550" y="1449263"/>
              <a:chExt cx="3899175" cy="56700"/>
            </a:xfrm>
          </p:grpSpPr>
          <p:cxnSp>
            <p:nvCxnSpPr>
              <p:cNvPr id="889" name="Google Shape;889;p39"/>
              <p:cNvCxnSpPr/>
              <p:nvPr/>
            </p:nvCxnSpPr>
            <p:spPr>
              <a:xfrm>
                <a:off x="1748550" y="1477625"/>
                <a:ext cx="3846900" cy="0"/>
              </a:xfrm>
              <a:prstGeom prst="straightConnector1">
                <a:avLst/>
              </a:prstGeom>
              <a:noFill/>
              <a:ln w="9525" cap="flat" cmpd="sng">
                <a:solidFill>
                  <a:schemeClr val="dk1"/>
                </a:solidFill>
                <a:prstDash val="solid"/>
                <a:round/>
                <a:headEnd type="none" w="med" len="med"/>
                <a:tailEnd type="none" w="med" len="med"/>
              </a:ln>
            </p:spPr>
          </p:cxnSp>
          <p:sp>
            <p:nvSpPr>
              <p:cNvPr id="890" name="Google Shape;890;p39"/>
              <p:cNvSpPr/>
              <p:nvPr/>
            </p:nvSpPr>
            <p:spPr>
              <a:xfrm>
                <a:off x="5591025" y="1449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1" name="Google Shape;891;p39"/>
          <p:cNvGrpSpPr/>
          <p:nvPr/>
        </p:nvGrpSpPr>
        <p:grpSpPr>
          <a:xfrm flipH="1">
            <a:off x="6403738" y="946508"/>
            <a:ext cx="3094729" cy="1111283"/>
            <a:chOff x="1748550" y="1613039"/>
            <a:chExt cx="3842475" cy="1379962"/>
          </a:xfrm>
        </p:grpSpPr>
        <p:grpSp>
          <p:nvGrpSpPr>
            <p:cNvPr id="892" name="Google Shape;892;p39"/>
            <p:cNvGrpSpPr/>
            <p:nvPr/>
          </p:nvGrpSpPr>
          <p:grpSpPr>
            <a:xfrm>
              <a:off x="1754675" y="2577138"/>
              <a:ext cx="1945675" cy="56700"/>
              <a:chOff x="1754675" y="2661275"/>
              <a:chExt cx="1945675" cy="56700"/>
            </a:xfrm>
          </p:grpSpPr>
          <p:cxnSp>
            <p:nvCxnSpPr>
              <p:cNvPr id="893" name="Google Shape;893;p39"/>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894" name="Google Shape;894;p39"/>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39"/>
            <p:cNvGrpSpPr/>
            <p:nvPr/>
          </p:nvGrpSpPr>
          <p:grpSpPr>
            <a:xfrm>
              <a:off x="1754616" y="2823901"/>
              <a:ext cx="1938597" cy="169100"/>
              <a:chOff x="1754675" y="2824000"/>
              <a:chExt cx="4728285" cy="412439"/>
            </a:xfrm>
          </p:grpSpPr>
          <p:sp>
            <p:nvSpPr>
              <p:cNvPr id="896" name="Google Shape;896;p39"/>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897" name="Google Shape;897;p39"/>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8" name="Google Shape;898;p39"/>
            <p:cNvGrpSpPr/>
            <p:nvPr/>
          </p:nvGrpSpPr>
          <p:grpSpPr>
            <a:xfrm>
              <a:off x="1779150" y="2289288"/>
              <a:ext cx="3811875" cy="127113"/>
              <a:chOff x="1779150" y="2604263"/>
              <a:chExt cx="3811875" cy="127113"/>
            </a:xfrm>
          </p:grpSpPr>
          <p:sp>
            <p:nvSpPr>
              <p:cNvPr id="899" name="Google Shape;899;p39"/>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900" name="Google Shape;900;p39"/>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1" name="Google Shape;901;p39"/>
            <p:cNvGrpSpPr/>
            <p:nvPr/>
          </p:nvGrpSpPr>
          <p:grpSpPr>
            <a:xfrm>
              <a:off x="1748550" y="1758700"/>
              <a:ext cx="3573375" cy="277863"/>
              <a:chOff x="1748550" y="2064750"/>
              <a:chExt cx="3573375" cy="277863"/>
            </a:xfrm>
          </p:grpSpPr>
          <p:sp>
            <p:nvSpPr>
              <p:cNvPr id="902" name="Google Shape;902;p39"/>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903" name="Google Shape;903;p39"/>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4" name="Google Shape;904;p39"/>
            <p:cNvGrpSpPr/>
            <p:nvPr/>
          </p:nvGrpSpPr>
          <p:grpSpPr>
            <a:xfrm>
              <a:off x="1748560" y="1613039"/>
              <a:ext cx="3018055" cy="230395"/>
              <a:chOff x="1748547" y="1392116"/>
              <a:chExt cx="5911958" cy="451312"/>
            </a:xfrm>
          </p:grpSpPr>
          <p:sp>
            <p:nvSpPr>
              <p:cNvPr id="905" name="Google Shape;905;p39"/>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906" name="Google Shape;906;p39"/>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39"/>
            <p:cNvGrpSpPr/>
            <p:nvPr/>
          </p:nvGrpSpPr>
          <p:grpSpPr>
            <a:xfrm>
              <a:off x="1766900" y="2120038"/>
              <a:ext cx="3737650" cy="56700"/>
              <a:chOff x="1766900" y="2869225"/>
              <a:chExt cx="3737650" cy="56700"/>
            </a:xfrm>
          </p:grpSpPr>
          <p:cxnSp>
            <p:nvCxnSpPr>
              <p:cNvPr id="908" name="Google Shape;908;p39"/>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909" name="Google Shape;909;p39"/>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42"/>
          <p:cNvSpPr txBox="1">
            <a:spLocks noGrp="1"/>
          </p:cNvSpPr>
          <p:nvPr>
            <p:ph type="title"/>
          </p:nvPr>
        </p:nvSpPr>
        <p:spPr>
          <a:xfrm>
            <a:off x="-181428" y="342829"/>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err="1"/>
              <a:t>contoh</a:t>
            </a:r>
            <a:r>
              <a:rPr lang="en-US" sz="1800" dirty="0"/>
              <a:t> </a:t>
            </a:r>
            <a:r>
              <a:rPr lang="en-US" sz="1800" dirty="0" err="1"/>
              <a:t>implementasinya</a:t>
            </a:r>
            <a:r>
              <a:rPr lang="en-US" sz="1800" dirty="0"/>
              <a:t> </a:t>
            </a:r>
            <a:r>
              <a:rPr lang="en-US" sz="1800" dirty="0" err="1"/>
              <a:t>dalam</a:t>
            </a:r>
            <a:r>
              <a:rPr lang="en-US" sz="1800" dirty="0"/>
              <a:t> </a:t>
            </a:r>
            <a:r>
              <a:rPr lang="en-US" sz="1800" dirty="0" err="1"/>
              <a:t>bahasa</a:t>
            </a:r>
            <a:r>
              <a:rPr lang="en-US" sz="1800" dirty="0"/>
              <a:t> python</a:t>
            </a:r>
            <a:endParaRPr sz="1800" dirty="0"/>
          </a:p>
        </p:txBody>
      </p:sp>
      <p:sp>
        <p:nvSpPr>
          <p:cNvPr id="947" name="Google Shape;947;p42"/>
          <p:cNvSpPr txBox="1">
            <a:spLocks noGrp="1"/>
          </p:cNvSpPr>
          <p:nvPr>
            <p:ph type="subTitle" idx="1"/>
          </p:nvPr>
        </p:nvSpPr>
        <p:spPr>
          <a:xfrm>
            <a:off x="1631113" y="1422600"/>
            <a:ext cx="3057000" cy="229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dirty="0"/>
              <a:t>IMPLEMENTASI WHITE BOX TESTING DENGAN TEKNIK BASIS PATH PADA PENGUJIAN FORM LOGIN</a:t>
            </a:r>
            <a:endParaRPr sz="1400" dirty="0"/>
          </a:p>
        </p:txBody>
      </p:sp>
      <p:pic>
        <p:nvPicPr>
          <p:cNvPr id="5" name="Picture Placeholder 4">
            <a:extLst>
              <a:ext uri="{FF2B5EF4-FFF2-40B4-BE49-F238E27FC236}">
                <a16:creationId xmlns:a16="http://schemas.microsoft.com/office/drawing/2014/main" id="{3A8F9478-CC1D-46F1-A774-779C8AF916AA}"/>
              </a:ext>
            </a:extLst>
          </p:cNvPr>
          <p:cNvPicPr>
            <a:picLocks noGrp="1" noChangeAspect="1"/>
          </p:cNvPicPr>
          <p:nvPr>
            <p:ph type="pic" idx="2"/>
          </p:nvPr>
        </p:nvPicPr>
        <p:blipFill rotWithShape="1">
          <a:blip r:embed="rId3"/>
          <a:srcRect l="37301" t="33228" r="41706" b="30888"/>
          <a:stretch/>
        </p:blipFill>
        <p:spPr>
          <a:xfrm>
            <a:off x="4688113" y="1357700"/>
            <a:ext cx="2685143" cy="2581863"/>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098" name="Google Shape;1098;p47"/>
          <p:cNvSpPr txBox="1">
            <a:spLocks noGrp="1"/>
          </p:cNvSpPr>
          <p:nvPr>
            <p:ph type="title"/>
          </p:nvPr>
        </p:nvSpPr>
        <p:spPr>
          <a:xfrm>
            <a:off x="1224215" y="1034306"/>
            <a:ext cx="3347785" cy="2761179"/>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US" sz="1200" dirty="0" err="1">
                <a:latin typeface="Barlow" panose="00000500000000000000" pitchFamily="2" charset="0"/>
              </a:rPr>
              <a:t>Dalam</a:t>
            </a:r>
            <a:r>
              <a:rPr lang="en-US" sz="1200" dirty="0">
                <a:latin typeface="Barlow" panose="00000500000000000000" pitchFamily="2" charset="0"/>
              </a:rPr>
              <a:t> </a:t>
            </a:r>
            <a:r>
              <a:rPr lang="en-US" sz="1200" dirty="0" err="1">
                <a:latin typeface="Barlow" panose="00000500000000000000" pitchFamily="2" charset="0"/>
              </a:rPr>
              <a:t>pembuatan</a:t>
            </a:r>
            <a:r>
              <a:rPr lang="en-US" sz="1200" dirty="0">
                <a:latin typeface="Barlow" panose="00000500000000000000" pitchFamily="2" charset="0"/>
              </a:rPr>
              <a:t> </a:t>
            </a:r>
            <a:r>
              <a:rPr lang="en-US" sz="1200" dirty="0" err="1">
                <a:latin typeface="Barlow" panose="00000500000000000000" pitchFamily="2" charset="0"/>
              </a:rPr>
              <a:t>aplikasi</a:t>
            </a:r>
            <a:r>
              <a:rPr lang="en-US" sz="1200" dirty="0">
                <a:latin typeface="Barlow" panose="00000500000000000000" pitchFamily="2" charset="0"/>
              </a:rPr>
              <a:t> form login </a:t>
            </a:r>
            <a:r>
              <a:rPr lang="en-US" sz="1200" dirty="0" err="1">
                <a:latin typeface="Barlow" panose="00000500000000000000" pitchFamily="2" charset="0"/>
              </a:rPr>
              <a:t>ini</a:t>
            </a:r>
            <a:r>
              <a:rPr lang="en-US" sz="1200" dirty="0">
                <a:latin typeface="Barlow" panose="00000500000000000000" pitchFamily="2" charset="0"/>
              </a:rPr>
              <a:t>, </a:t>
            </a:r>
            <a:r>
              <a:rPr lang="en-US" sz="1200" dirty="0" err="1">
                <a:latin typeface="Barlow" panose="00000500000000000000" pitchFamily="2" charset="0"/>
              </a:rPr>
              <a:t>aplikasi</a:t>
            </a:r>
            <a:r>
              <a:rPr lang="en-US" sz="1200" dirty="0">
                <a:latin typeface="Barlow" panose="00000500000000000000" pitchFamily="2" charset="0"/>
              </a:rPr>
              <a:t> </a:t>
            </a:r>
            <a:r>
              <a:rPr lang="en-US" sz="1200" dirty="0" err="1">
                <a:latin typeface="Barlow" panose="00000500000000000000" pitchFamily="2" charset="0"/>
              </a:rPr>
              <a:t>melakukan</a:t>
            </a:r>
            <a:r>
              <a:rPr lang="en-US" sz="1200" dirty="0">
                <a:latin typeface="Barlow" panose="00000500000000000000" pitchFamily="2" charset="0"/>
              </a:rPr>
              <a:t> </a:t>
            </a:r>
            <a:r>
              <a:rPr lang="en-US" sz="1200" dirty="0" err="1">
                <a:latin typeface="Barlow" panose="00000500000000000000" pitchFamily="2" charset="0"/>
              </a:rPr>
              <a:t>validasi</a:t>
            </a:r>
            <a:r>
              <a:rPr lang="en-US" sz="1200" dirty="0">
                <a:latin typeface="Barlow" panose="00000500000000000000" pitchFamily="2" charset="0"/>
              </a:rPr>
              <a:t> </a:t>
            </a:r>
            <a:r>
              <a:rPr lang="en-US" sz="1200" dirty="0" err="1">
                <a:latin typeface="Barlow" panose="00000500000000000000" pitchFamily="2" charset="0"/>
              </a:rPr>
              <a:t>dengan</a:t>
            </a:r>
            <a:r>
              <a:rPr lang="en-US" sz="1200" dirty="0">
                <a:latin typeface="Barlow" panose="00000500000000000000" pitchFamily="2" charset="0"/>
              </a:rPr>
              <a:t> </a:t>
            </a:r>
            <a:r>
              <a:rPr lang="en-US" sz="1200" dirty="0" err="1">
                <a:latin typeface="Barlow" panose="00000500000000000000" pitchFamily="2" charset="0"/>
              </a:rPr>
              <a:t>memeriksa</a:t>
            </a:r>
            <a:r>
              <a:rPr lang="en-US" sz="1200" dirty="0">
                <a:latin typeface="Barlow" panose="00000500000000000000" pitchFamily="2" charset="0"/>
              </a:rPr>
              <a:t> file yang </a:t>
            </a:r>
            <a:r>
              <a:rPr lang="en-US" sz="1200" dirty="0" err="1">
                <a:latin typeface="Barlow" panose="00000500000000000000" pitchFamily="2" charset="0"/>
              </a:rPr>
              <a:t>berada</a:t>
            </a:r>
            <a:r>
              <a:rPr lang="en-US" sz="1200" dirty="0">
                <a:latin typeface="Barlow" panose="00000500000000000000" pitchFamily="2" charset="0"/>
              </a:rPr>
              <a:t> di </a:t>
            </a:r>
            <a:r>
              <a:rPr lang="en-US" sz="1200" dirty="0" err="1">
                <a:latin typeface="Barlow" panose="00000500000000000000" pitchFamily="2" charset="0"/>
              </a:rPr>
              <a:t>dalam</a:t>
            </a:r>
            <a:r>
              <a:rPr lang="en-US" sz="1200" dirty="0">
                <a:latin typeface="Barlow" panose="00000500000000000000" pitchFamily="2" charset="0"/>
              </a:rPr>
              <a:t> folder yang </a:t>
            </a:r>
            <a:r>
              <a:rPr lang="en-US" sz="1200" dirty="0" err="1">
                <a:latin typeface="Barlow" panose="00000500000000000000" pitchFamily="2" charset="0"/>
              </a:rPr>
              <a:t>sama</a:t>
            </a:r>
            <a:r>
              <a:rPr lang="en-US" sz="1200" dirty="0">
                <a:latin typeface="Barlow" panose="00000500000000000000" pitchFamily="2" charset="0"/>
              </a:rPr>
              <a:t> di mana </a:t>
            </a:r>
            <a:r>
              <a:rPr lang="en-US" sz="1200" dirty="0" err="1">
                <a:latin typeface="Barlow" panose="00000500000000000000" pitchFamily="2" charset="0"/>
              </a:rPr>
              <a:t>aplikasi</a:t>
            </a:r>
            <a:r>
              <a:rPr lang="en-US" sz="1200" dirty="0">
                <a:latin typeface="Barlow" panose="00000500000000000000" pitchFamily="2" charset="0"/>
              </a:rPr>
              <a:t> python </a:t>
            </a:r>
            <a:r>
              <a:rPr lang="en-US" sz="1200" dirty="0" err="1">
                <a:latin typeface="Barlow" panose="00000500000000000000" pitchFamily="2" charset="0"/>
              </a:rPr>
              <a:t>dijalankan</a:t>
            </a:r>
            <a:r>
              <a:rPr lang="en-US" sz="1200" dirty="0">
                <a:latin typeface="Barlow" panose="00000500000000000000" pitchFamily="2" charset="0"/>
              </a:rPr>
              <a:t>. Nama </a:t>
            </a:r>
            <a:r>
              <a:rPr lang="en-US" sz="1200" dirty="0" err="1">
                <a:latin typeface="Barlow" panose="00000500000000000000" pitchFamily="2" charset="0"/>
              </a:rPr>
              <a:t>penggunanya</a:t>
            </a:r>
            <a:r>
              <a:rPr lang="en-US" sz="1200" dirty="0">
                <a:latin typeface="Barlow" panose="00000500000000000000" pitchFamily="2" charset="0"/>
              </a:rPr>
              <a:t> </a:t>
            </a:r>
            <a:r>
              <a:rPr lang="en-US" sz="1200" dirty="0" err="1">
                <a:latin typeface="Barlow" panose="00000500000000000000" pitchFamily="2" charset="0"/>
              </a:rPr>
              <a:t>diambil</a:t>
            </a:r>
            <a:r>
              <a:rPr lang="en-US" sz="1200" dirty="0">
                <a:latin typeface="Barlow" panose="00000500000000000000" pitchFamily="2" charset="0"/>
              </a:rPr>
              <a:t> </a:t>
            </a:r>
            <a:r>
              <a:rPr lang="en-US" sz="1200" dirty="0" err="1">
                <a:latin typeface="Barlow" panose="00000500000000000000" pitchFamily="2" charset="0"/>
              </a:rPr>
              <a:t>dari</a:t>
            </a:r>
            <a:r>
              <a:rPr lang="en-US" sz="1200" dirty="0">
                <a:latin typeface="Barlow" panose="00000500000000000000" pitchFamily="2" charset="0"/>
              </a:rPr>
              <a:t> </a:t>
            </a:r>
            <a:r>
              <a:rPr lang="en-US" sz="1200" dirty="0" err="1">
                <a:latin typeface="Barlow" panose="00000500000000000000" pitchFamily="2" charset="0"/>
              </a:rPr>
              <a:t>nama</a:t>
            </a:r>
            <a:r>
              <a:rPr lang="en-US" sz="1200" dirty="0">
                <a:latin typeface="Barlow" panose="00000500000000000000" pitchFamily="2" charset="0"/>
              </a:rPr>
              <a:t> file yang </a:t>
            </a:r>
            <a:r>
              <a:rPr lang="en-US" sz="1200" dirty="0" err="1">
                <a:latin typeface="Barlow" panose="00000500000000000000" pitchFamily="2" charset="0"/>
              </a:rPr>
              <a:t>dibuat</a:t>
            </a:r>
            <a:r>
              <a:rPr lang="en-US" sz="1200" dirty="0">
                <a:latin typeface="Barlow" panose="00000500000000000000" pitchFamily="2" charset="0"/>
              </a:rPr>
              <a:t> </a:t>
            </a:r>
            <a:r>
              <a:rPr lang="en-US" sz="1200" dirty="0" err="1">
                <a:latin typeface="Barlow" panose="00000500000000000000" pitchFamily="2" charset="0"/>
              </a:rPr>
              <a:t>sedangkan</a:t>
            </a:r>
            <a:r>
              <a:rPr lang="en-US" sz="1200" dirty="0">
                <a:latin typeface="Barlow" panose="00000500000000000000" pitchFamily="2" charset="0"/>
              </a:rPr>
              <a:t> kata </a:t>
            </a:r>
            <a:r>
              <a:rPr lang="en-US" sz="1200" dirty="0" err="1">
                <a:latin typeface="Barlow" panose="00000500000000000000" pitchFamily="2" charset="0"/>
              </a:rPr>
              <a:t>sandinya</a:t>
            </a:r>
            <a:r>
              <a:rPr lang="en-US" sz="1200" dirty="0">
                <a:latin typeface="Barlow" panose="00000500000000000000" pitchFamily="2" charset="0"/>
              </a:rPr>
              <a:t> </a:t>
            </a:r>
            <a:r>
              <a:rPr lang="en-US" sz="1200" dirty="0" err="1">
                <a:latin typeface="Barlow" panose="00000500000000000000" pitchFamily="2" charset="0"/>
              </a:rPr>
              <a:t>diambil</a:t>
            </a:r>
            <a:r>
              <a:rPr lang="en-US" sz="1200" dirty="0">
                <a:latin typeface="Barlow" panose="00000500000000000000" pitchFamily="2" charset="0"/>
              </a:rPr>
              <a:t> </a:t>
            </a:r>
            <a:r>
              <a:rPr lang="en-US" sz="1200" dirty="0" err="1">
                <a:latin typeface="Barlow" panose="00000500000000000000" pitchFamily="2" charset="0"/>
              </a:rPr>
              <a:t>dari</a:t>
            </a:r>
            <a:r>
              <a:rPr lang="en-US" sz="1200" dirty="0">
                <a:latin typeface="Barlow" panose="00000500000000000000" pitchFamily="2" charset="0"/>
              </a:rPr>
              <a:t> </a:t>
            </a:r>
            <a:r>
              <a:rPr lang="en-US" sz="1200" dirty="0" err="1">
                <a:latin typeface="Barlow" panose="00000500000000000000" pitchFamily="2" charset="0"/>
              </a:rPr>
              <a:t>isi</a:t>
            </a:r>
            <a:r>
              <a:rPr lang="en-US" sz="1200" dirty="0">
                <a:latin typeface="Barlow" panose="00000500000000000000" pitchFamily="2" charset="0"/>
              </a:rPr>
              <a:t> file yang </a:t>
            </a:r>
            <a:r>
              <a:rPr lang="en-US" sz="1200" dirty="0" err="1">
                <a:latin typeface="Barlow" panose="00000500000000000000" pitchFamily="2" charset="0"/>
              </a:rPr>
              <a:t>ada</a:t>
            </a:r>
            <a:r>
              <a:rPr lang="en-US" sz="1200" dirty="0">
                <a:latin typeface="Barlow" panose="00000500000000000000" pitchFamily="2" charset="0"/>
              </a:rPr>
              <a:t> di </a:t>
            </a:r>
            <a:r>
              <a:rPr lang="en-US" sz="1200" dirty="0" err="1">
                <a:latin typeface="Barlow" panose="00000500000000000000" pitchFamily="2" charset="0"/>
              </a:rPr>
              <a:t>dalam</a:t>
            </a:r>
            <a:r>
              <a:rPr lang="en-US" sz="1200" dirty="0">
                <a:latin typeface="Barlow" panose="00000500000000000000" pitchFamily="2" charset="0"/>
              </a:rPr>
              <a:t> file </a:t>
            </a:r>
            <a:r>
              <a:rPr lang="en-US" sz="1200" dirty="0" err="1">
                <a:latin typeface="Barlow" panose="00000500000000000000" pitchFamily="2" charset="0"/>
              </a:rPr>
              <a:t>tersebut</a:t>
            </a:r>
            <a:r>
              <a:rPr lang="en-US" sz="1200" dirty="0">
                <a:latin typeface="Barlow" panose="00000500000000000000" pitchFamily="2" charset="0"/>
              </a:rPr>
              <a:t>. </a:t>
            </a:r>
            <a:r>
              <a:rPr lang="en-US" sz="1200" dirty="0" err="1">
                <a:latin typeface="Barlow" panose="00000500000000000000" pitchFamily="2" charset="0"/>
              </a:rPr>
              <a:t>Dalam</a:t>
            </a:r>
            <a:r>
              <a:rPr lang="en-US" sz="1200" dirty="0">
                <a:latin typeface="Barlow" panose="00000500000000000000" pitchFamily="2" charset="0"/>
              </a:rPr>
              <a:t> </a:t>
            </a:r>
            <a:r>
              <a:rPr lang="en-US" sz="1200" dirty="0" err="1">
                <a:latin typeface="Barlow" panose="00000500000000000000" pitchFamily="2" charset="0"/>
              </a:rPr>
              <a:t>pengujian</a:t>
            </a:r>
            <a:r>
              <a:rPr lang="en-US" sz="1200" dirty="0">
                <a:latin typeface="Barlow" panose="00000500000000000000" pitchFamily="2" charset="0"/>
              </a:rPr>
              <a:t> </a:t>
            </a:r>
            <a:r>
              <a:rPr lang="en-US" sz="1200" dirty="0" err="1">
                <a:latin typeface="Barlow" panose="00000500000000000000" pitchFamily="2" charset="0"/>
              </a:rPr>
              <a:t>aplikasi</a:t>
            </a:r>
            <a:r>
              <a:rPr lang="en-US" sz="1200" dirty="0">
                <a:latin typeface="Barlow" panose="00000500000000000000" pitchFamily="2" charset="0"/>
              </a:rPr>
              <a:t> </a:t>
            </a:r>
            <a:r>
              <a:rPr lang="en-US" sz="1200" dirty="0" err="1">
                <a:latin typeface="Barlow" panose="00000500000000000000" pitchFamily="2" charset="0"/>
              </a:rPr>
              <a:t>ini</a:t>
            </a:r>
            <a:r>
              <a:rPr lang="en-US" sz="1200" dirty="0">
                <a:latin typeface="Barlow" panose="00000500000000000000" pitchFamily="2" charset="0"/>
              </a:rPr>
              <a:t> </a:t>
            </a:r>
            <a:r>
              <a:rPr lang="en-US" sz="1200" dirty="0" err="1">
                <a:latin typeface="Barlow" panose="00000500000000000000" pitchFamily="2" charset="0"/>
              </a:rPr>
              <a:t>telah</a:t>
            </a:r>
            <a:r>
              <a:rPr lang="en-US" sz="1200" dirty="0">
                <a:latin typeface="Barlow" panose="00000500000000000000" pitchFamily="2" charset="0"/>
              </a:rPr>
              <a:t> </a:t>
            </a:r>
            <a:r>
              <a:rPr lang="en-US" sz="1200" dirty="0" err="1">
                <a:latin typeface="Barlow" panose="00000500000000000000" pitchFamily="2" charset="0"/>
              </a:rPr>
              <a:t>dibuat</a:t>
            </a:r>
            <a:r>
              <a:rPr lang="en-US" sz="1200" dirty="0">
                <a:latin typeface="Barlow" panose="00000500000000000000" pitchFamily="2" charset="0"/>
              </a:rPr>
              <a:t> </a:t>
            </a:r>
            <a:r>
              <a:rPr lang="en-US" sz="1200" dirty="0" err="1">
                <a:latin typeface="Barlow" panose="00000500000000000000" pitchFamily="2" charset="0"/>
              </a:rPr>
              <a:t>sebuah</a:t>
            </a:r>
            <a:r>
              <a:rPr lang="en-US" sz="1200" dirty="0">
                <a:latin typeface="Barlow" panose="00000500000000000000" pitchFamily="2" charset="0"/>
              </a:rPr>
              <a:t> file </a:t>
            </a:r>
            <a:r>
              <a:rPr lang="en-US" sz="1200" dirty="0" err="1">
                <a:latin typeface="Barlow" panose="00000500000000000000" pitchFamily="2" charset="0"/>
              </a:rPr>
              <a:t>dengan</a:t>
            </a:r>
            <a:r>
              <a:rPr lang="en-US" sz="1200" dirty="0">
                <a:latin typeface="Barlow" panose="00000500000000000000" pitchFamily="2" charset="0"/>
              </a:rPr>
              <a:t> </a:t>
            </a:r>
            <a:r>
              <a:rPr lang="en-US" sz="1200" dirty="0" err="1">
                <a:latin typeface="Barlow" panose="00000500000000000000" pitchFamily="2" charset="0"/>
              </a:rPr>
              <a:t>nama</a:t>
            </a:r>
            <a:r>
              <a:rPr lang="en-US" sz="1200" dirty="0">
                <a:latin typeface="Barlow" panose="00000500000000000000" pitchFamily="2" charset="0"/>
              </a:rPr>
              <a:t> “farhan” yang </a:t>
            </a:r>
            <a:r>
              <a:rPr lang="en-US" sz="1200" dirty="0" err="1">
                <a:latin typeface="Barlow" panose="00000500000000000000" pitchFamily="2" charset="0"/>
              </a:rPr>
              <a:t>dijadikan</a:t>
            </a:r>
            <a:r>
              <a:rPr lang="en-US" sz="1200" dirty="0">
                <a:latin typeface="Barlow" panose="00000500000000000000" pitchFamily="2" charset="0"/>
              </a:rPr>
              <a:t> </a:t>
            </a:r>
            <a:r>
              <a:rPr lang="en-US" sz="1200" dirty="0" err="1">
                <a:latin typeface="Barlow" panose="00000500000000000000" pitchFamily="2" charset="0"/>
              </a:rPr>
              <a:t>nama</a:t>
            </a:r>
            <a:r>
              <a:rPr lang="en-US" sz="1200" dirty="0">
                <a:latin typeface="Barlow" panose="00000500000000000000" pitchFamily="2" charset="0"/>
              </a:rPr>
              <a:t> </a:t>
            </a:r>
            <a:r>
              <a:rPr lang="en-US" sz="1200" dirty="0" err="1">
                <a:latin typeface="Barlow" panose="00000500000000000000" pitchFamily="2" charset="0"/>
              </a:rPr>
              <a:t>pengguna</a:t>
            </a:r>
            <a:r>
              <a:rPr lang="en-US" sz="1200" dirty="0">
                <a:latin typeface="Barlow" panose="00000500000000000000" pitchFamily="2" charset="0"/>
              </a:rPr>
              <a:t> dan </a:t>
            </a:r>
            <a:r>
              <a:rPr lang="en-US" sz="1200" dirty="0" err="1">
                <a:latin typeface="Barlow" panose="00000500000000000000" pitchFamily="2" charset="0"/>
              </a:rPr>
              <a:t>didalamnya</a:t>
            </a:r>
            <a:r>
              <a:rPr lang="en-US" sz="1200" dirty="0">
                <a:latin typeface="Barlow" panose="00000500000000000000" pitchFamily="2" charset="0"/>
              </a:rPr>
              <a:t> </a:t>
            </a:r>
            <a:r>
              <a:rPr lang="en-US" sz="1200" dirty="0" err="1">
                <a:latin typeface="Barlow" panose="00000500000000000000" pitchFamily="2" charset="0"/>
              </a:rPr>
              <a:t>berisi</a:t>
            </a:r>
            <a:r>
              <a:rPr lang="en-US" sz="1200" dirty="0">
                <a:latin typeface="Barlow" panose="00000500000000000000" pitchFamily="2" charset="0"/>
              </a:rPr>
              <a:t> kata </a:t>
            </a:r>
            <a:r>
              <a:rPr lang="en-US" sz="1200" dirty="0" err="1">
                <a:latin typeface="Barlow" panose="00000500000000000000" pitchFamily="2" charset="0"/>
              </a:rPr>
              <a:t>sandi</a:t>
            </a:r>
            <a:r>
              <a:rPr lang="en-US" sz="1200" dirty="0">
                <a:latin typeface="Barlow" panose="00000500000000000000" pitchFamily="2" charset="0"/>
              </a:rPr>
              <a:t> “197006024”. </a:t>
            </a:r>
            <a:r>
              <a:rPr lang="en-US" sz="1200" dirty="0" err="1">
                <a:latin typeface="Barlow" panose="00000500000000000000" pitchFamily="2" charset="0"/>
              </a:rPr>
              <a:t>Secara</a:t>
            </a:r>
            <a:r>
              <a:rPr lang="en-US" sz="1200" dirty="0">
                <a:latin typeface="Barlow" panose="00000500000000000000" pitchFamily="2" charset="0"/>
              </a:rPr>
              <a:t> </a:t>
            </a:r>
            <a:r>
              <a:rPr lang="en-US" sz="1200" dirty="0" err="1">
                <a:latin typeface="Barlow" panose="00000500000000000000" pitchFamily="2" charset="0"/>
              </a:rPr>
              <a:t>umum</a:t>
            </a:r>
            <a:r>
              <a:rPr lang="en-US" sz="1200" dirty="0">
                <a:latin typeface="Barlow" panose="00000500000000000000" pitchFamily="2" charset="0"/>
              </a:rPr>
              <a:t> source code function login </a:t>
            </a:r>
            <a:r>
              <a:rPr lang="en-US" sz="1200" dirty="0" err="1">
                <a:latin typeface="Barlow" panose="00000500000000000000" pitchFamily="2" charset="0"/>
              </a:rPr>
              <a:t>ditampilkan</a:t>
            </a:r>
            <a:r>
              <a:rPr lang="en-US" sz="1200" dirty="0">
                <a:latin typeface="Barlow" panose="00000500000000000000" pitchFamily="2" charset="0"/>
              </a:rPr>
              <a:t> pada </a:t>
            </a:r>
            <a:r>
              <a:rPr lang="en-US" sz="1200" dirty="0" err="1">
                <a:latin typeface="Barlow" panose="00000500000000000000" pitchFamily="2" charset="0"/>
              </a:rPr>
              <a:t>tabel</a:t>
            </a:r>
            <a:r>
              <a:rPr lang="en-US" sz="1200" dirty="0">
                <a:latin typeface="Barlow" panose="00000500000000000000" pitchFamily="2" charset="0"/>
              </a:rPr>
              <a:t> </a:t>
            </a:r>
            <a:r>
              <a:rPr lang="en-US" sz="1200" dirty="0" err="1">
                <a:latin typeface="Barlow" panose="00000500000000000000" pitchFamily="2" charset="0"/>
              </a:rPr>
              <a:t>berikut</a:t>
            </a:r>
            <a:r>
              <a:rPr lang="en-US" sz="1200" dirty="0">
                <a:latin typeface="Barlow" panose="00000500000000000000" pitchFamily="2" charset="0"/>
              </a:rPr>
              <a:t>.</a:t>
            </a:r>
            <a:endParaRPr sz="1200" dirty="0">
              <a:latin typeface="Barlow" panose="00000500000000000000" pitchFamily="2" charset="0"/>
            </a:endParaRPr>
          </a:p>
        </p:txBody>
      </p:sp>
      <p:sp>
        <p:nvSpPr>
          <p:cNvPr id="3" name="Google Shape;1098;p47">
            <a:extLst>
              <a:ext uri="{FF2B5EF4-FFF2-40B4-BE49-F238E27FC236}">
                <a16:creationId xmlns:a16="http://schemas.microsoft.com/office/drawing/2014/main" id="{B81F1F26-AF1D-428F-B62D-B1985D859429}"/>
              </a:ext>
            </a:extLst>
          </p:cNvPr>
          <p:cNvSpPr txBox="1">
            <a:spLocks/>
          </p:cNvSpPr>
          <p:nvPr/>
        </p:nvSpPr>
        <p:spPr>
          <a:xfrm>
            <a:off x="128386" y="-465778"/>
            <a:ext cx="5607000" cy="1870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Poppins Black"/>
              <a:buNone/>
              <a:defRPr sz="5200" b="0" i="0" u="none" strike="noStrike" cap="none">
                <a:solidFill>
                  <a:schemeClr val="dk1"/>
                </a:solidFill>
                <a:latin typeface="Poppins Black"/>
                <a:ea typeface="Poppins Black"/>
                <a:cs typeface="Poppins Black"/>
                <a:sym typeface="Poppins Black"/>
              </a:defRPr>
            </a:lvl1pPr>
            <a:lvl2pPr marR="0" lvl="1" algn="l" rtl="0">
              <a:lnSpc>
                <a:spcPct val="100000"/>
              </a:lnSpc>
              <a:spcBef>
                <a:spcPts val="0"/>
              </a:spcBef>
              <a:spcAft>
                <a:spcPts val="0"/>
              </a:spcAft>
              <a:buClr>
                <a:schemeClr val="dk1"/>
              </a:buClr>
              <a:buSzPts val="4800"/>
              <a:buFont typeface="Raleway"/>
              <a:buNone/>
              <a:defRPr sz="48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4800"/>
              <a:buFont typeface="Raleway"/>
              <a:buNone/>
              <a:defRPr sz="48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4800"/>
              <a:buFont typeface="Raleway"/>
              <a:buNone/>
              <a:defRPr sz="48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4800"/>
              <a:buFont typeface="Raleway"/>
              <a:buNone/>
              <a:defRPr sz="48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4800"/>
              <a:buFont typeface="Raleway"/>
              <a:buNone/>
              <a:defRPr sz="48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4800"/>
              <a:buFont typeface="Raleway"/>
              <a:buNone/>
              <a:defRPr sz="48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4800"/>
              <a:buFont typeface="Raleway"/>
              <a:buNone/>
              <a:defRPr sz="48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4800"/>
              <a:buFont typeface="Raleway"/>
              <a:buNone/>
              <a:defRPr sz="4800" b="1" i="0" u="none" strike="noStrike" cap="none">
                <a:solidFill>
                  <a:schemeClr val="dk1"/>
                </a:solidFill>
                <a:latin typeface="Raleway"/>
                <a:ea typeface="Raleway"/>
                <a:cs typeface="Raleway"/>
                <a:sym typeface="Raleway"/>
              </a:defRPr>
            </a:lvl9pPr>
          </a:lstStyle>
          <a:p>
            <a:r>
              <a:rPr lang="en-US" sz="1800" dirty="0"/>
              <a:t>Source Code </a:t>
            </a:r>
            <a:r>
              <a:rPr lang="en-US" sz="1800" dirty="0" err="1"/>
              <a:t>Validasi</a:t>
            </a:r>
            <a:r>
              <a:rPr lang="en-US" sz="1800" dirty="0"/>
              <a:t> Login </a:t>
            </a:r>
            <a:br>
              <a:rPr lang="en-US" sz="1800" dirty="0"/>
            </a:br>
            <a:br>
              <a:rPr lang="en-US" sz="1800" dirty="0"/>
            </a:br>
            <a:endParaRPr lang="en-US" sz="1800" dirty="0"/>
          </a:p>
        </p:txBody>
      </p:sp>
      <p:sp>
        <p:nvSpPr>
          <p:cNvPr id="5" name="Google Shape;1098;p47">
            <a:extLst>
              <a:ext uri="{FF2B5EF4-FFF2-40B4-BE49-F238E27FC236}">
                <a16:creationId xmlns:a16="http://schemas.microsoft.com/office/drawing/2014/main" id="{587DEC0B-E890-469A-9472-9F405943D519}"/>
              </a:ext>
            </a:extLst>
          </p:cNvPr>
          <p:cNvSpPr txBox="1">
            <a:spLocks/>
          </p:cNvSpPr>
          <p:nvPr/>
        </p:nvSpPr>
        <p:spPr>
          <a:xfrm>
            <a:off x="2663371" y="119822"/>
            <a:ext cx="6352243" cy="276117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Poppins Black"/>
              <a:buNone/>
              <a:defRPr sz="5200" b="0" i="0" u="none" strike="noStrike" cap="none">
                <a:solidFill>
                  <a:schemeClr val="dk1"/>
                </a:solidFill>
                <a:latin typeface="Poppins Black"/>
                <a:ea typeface="Poppins Black"/>
                <a:cs typeface="Poppins Black"/>
                <a:sym typeface="Poppins Black"/>
              </a:defRPr>
            </a:lvl1pPr>
            <a:lvl2pPr marR="0" lvl="1" algn="l" rtl="0">
              <a:lnSpc>
                <a:spcPct val="100000"/>
              </a:lnSpc>
              <a:spcBef>
                <a:spcPts val="0"/>
              </a:spcBef>
              <a:spcAft>
                <a:spcPts val="0"/>
              </a:spcAft>
              <a:buClr>
                <a:schemeClr val="dk1"/>
              </a:buClr>
              <a:buSzPts val="4800"/>
              <a:buFont typeface="Raleway"/>
              <a:buNone/>
              <a:defRPr sz="48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4800"/>
              <a:buFont typeface="Raleway"/>
              <a:buNone/>
              <a:defRPr sz="48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4800"/>
              <a:buFont typeface="Raleway"/>
              <a:buNone/>
              <a:defRPr sz="48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4800"/>
              <a:buFont typeface="Raleway"/>
              <a:buNone/>
              <a:defRPr sz="48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4800"/>
              <a:buFont typeface="Raleway"/>
              <a:buNone/>
              <a:defRPr sz="48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4800"/>
              <a:buFont typeface="Raleway"/>
              <a:buNone/>
              <a:defRPr sz="48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4800"/>
              <a:buFont typeface="Raleway"/>
              <a:buNone/>
              <a:defRPr sz="48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4800"/>
              <a:buFont typeface="Raleway"/>
              <a:buNone/>
              <a:defRPr sz="4800" b="1" i="0" u="none" strike="noStrike" cap="none">
                <a:solidFill>
                  <a:schemeClr val="dk1"/>
                </a:solidFill>
                <a:latin typeface="Raleway"/>
                <a:ea typeface="Raleway"/>
                <a:cs typeface="Raleway"/>
                <a:sym typeface="Raleway"/>
              </a:defRPr>
            </a:lvl9pPr>
          </a:lstStyle>
          <a:p>
            <a:br>
              <a:rPr lang="en-US" sz="1800" dirty="0"/>
            </a:br>
            <a:br>
              <a:rPr lang="en-US" sz="1800" dirty="0"/>
            </a:br>
            <a:endParaRPr lang="en-US" sz="1800" dirty="0"/>
          </a:p>
        </p:txBody>
      </p:sp>
      <p:pic>
        <p:nvPicPr>
          <p:cNvPr id="6" name="Picture 5">
            <a:extLst>
              <a:ext uri="{FF2B5EF4-FFF2-40B4-BE49-F238E27FC236}">
                <a16:creationId xmlns:a16="http://schemas.microsoft.com/office/drawing/2014/main" id="{FD624D3B-E1E2-456B-B23B-E7A0B053D4CC}"/>
              </a:ext>
            </a:extLst>
          </p:cNvPr>
          <p:cNvPicPr>
            <a:picLocks noChangeAspect="1"/>
          </p:cNvPicPr>
          <p:nvPr/>
        </p:nvPicPr>
        <p:blipFill rotWithShape="1">
          <a:blip r:embed="rId3"/>
          <a:srcRect l="61984" t="46066" r="14841" b="14852"/>
          <a:stretch/>
        </p:blipFill>
        <p:spPr>
          <a:xfrm>
            <a:off x="4651828" y="1500411"/>
            <a:ext cx="3167151" cy="300445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2"/>
        <p:cNvGrpSpPr/>
        <p:nvPr/>
      </p:nvGrpSpPr>
      <p:grpSpPr>
        <a:xfrm>
          <a:off x="0" y="0"/>
          <a:ext cx="0" cy="0"/>
          <a:chOff x="0" y="0"/>
          <a:chExt cx="0" cy="0"/>
        </a:xfrm>
      </p:grpSpPr>
      <p:sp>
        <p:nvSpPr>
          <p:cNvPr id="1103" name="Google Shape;1103;p48"/>
          <p:cNvSpPr txBox="1">
            <a:spLocks noGrp="1"/>
          </p:cNvSpPr>
          <p:nvPr>
            <p:ph type="subTitle" idx="1"/>
          </p:nvPr>
        </p:nvSpPr>
        <p:spPr>
          <a:xfrm>
            <a:off x="-305991" y="-185460"/>
            <a:ext cx="3152100" cy="1005508"/>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1800" dirty="0">
                <a:latin typeface="Poppins Black" panose="00000A00000000000000" pitchFamily="2" charset="0"/>
                <a:cs typeface="Poppins Black" panose="00000A00000000000000" pitchFamily="2" charset="0"/>
              </a:rPr>
              <a:t>Table case</a:t>
            </a:r>
            <a:endParaRPr sz="1800" dirty="0">
              <a:latin typeface="Poppins Black" panose="00000A00000000000000" pitchFamily="2" charset="0"/>
              <a:cs typeface="Poppins Black" panose="00000A00000000000000" pitchFamily="2" charset="0"/>
            </a:endParaRPr>
          </a:p>
        </p:txBody>
      </p:sp>
      <p:grpSp>
        <p:nvGrpSpPr>
          <p:cNvPr id="1105" name="Google Shape;1105;p48"/>
          <p:cNvGrpSpPr/>
          <p:nvPr/>
        </p:nvGrpSpPr>
        <p:grpSpPr>
          <a:xfrm rot="10800000" flipH="1">
            <a:off x="-1544774" y="3310577"/>
            <a:ext cx="3296400" cy="703085"/>
            <a:chOff x="-12" y="3628590"/>
            <a:chExt cx="3296400" cy="703085"/>
          </a:xfrm>
        </p:grpSpPr>
        <p:grpSp>
          <p:nvGrpSpPr>
            <p:cNvPr id="1106" name="Google Shape;1106;p48"/>
            <p:cNvGrpSpPr/>
            <p:nvPr/>
          </p:nvGrpSpPr>
          <p:grpSpPr>
            <a:xfrm>
              <a:off x="854867" y="3996692"/>
              <a:ext cx="1567047" cy="45661"/>
              <a:chOff x="1754675" y="2661275"/>
              <a:chExt cx="1945675" cy="56700"/>
            </a:xfrm>
          </p:grpSpPr>
          <p:cxnSp>
            <p:nvCxnSpPr>
              <p:cNvPr id="1107" name="Google Shape;1107;p48"/>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1108" name="Google Shape;1108;p48"/>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9" name="Google Shape;1109;p48"/>
            <p:cNvGrpSpPr/>
            <p:nvPr/>
          </p:nvGrpSpPr>
          <p:grpSpPr>
            <a:xfrm>
              <a:off x="518420" y="4195487"/>
              <a:ext cx="1561280" cy="136187"/>
              <a:chOff x="1754675" y="2824000"/>
              <a:chExt cx="4728285" cy="412439"/>
            </a:xfrm>
          </p:grpSpPr>
          <p:sp>
            <p:nvSpPr>
              <p:cNvPr id="1110" name="Google Shape;1110;p48"/>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1111" name="Google Shape;1111;p48"/>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2" name="Google Shape;1112;p48"/>
            <p:cNvGrpSpPr/>
            <p:nvPr/>
          </p:nvGrpSpPr>
          <p:grpSpPr>
            <a:xfrm>
              <a:off x="226304" y="3764887"/>
              <a:ext cx="3070084" cy="102364"/>
              <a:chOff x="1779150" y="2604263"/>
              <a:chExt cx="3811875" cy="127113"/>
            </a:xfrm>
          </p:grpSpPr>
          <p:sp>
            <p:nvSpPr>
              <p:cNvPr id="1113" name="Google Shape;1113;p48"/>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1114" name="Google Shape;1114;p48"/>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48"/>
            <p:cNvGrpSpPr/>
            <p:nvPr/>
          </p:nvGrpSpPr>
          <p:grpSpPr>
            <a:xfrm>
              <a:off x="-12" y="3628590"/>
              <a:ext cx="3010303" cy="45661"/>
              <a:chOff x="1766900" y="2869225"/>
              <a:chExt cx="3737650" cy="56700"/>
            </a:xfrm>
          </p:grpSpPr>
          <p:cxnSp>
            <p:nvCxnSpPr>
              <p:cNvPr id="1116" name="Google Shape;1116;p48"/>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1117" name="Google Shape;1117;p48"/>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8" name="Google Shape;1118;p48"/>
          <p:cNvGrpSpPr/>
          <p:nvPr/>
        </p:nvGrpSpPr>
        <p:grpSpPr>
          <a:xfrm>
            <a:off x="7285859" y="749790"/>
            <a:ext cx="4555892" cy="541915"/>
            <a:chOff x="5950034" y="3380465"/>
            <a:chExt cx="4555892" cy="541915"/>
          </a:xfrm>
        </p:grpSpPr>
        <p:grpSp>
          <p:nvGrpSpPr>
            <p:cNvPr id="1119" name="Google Shape;1119;p48"/>
            <p:cNvGrpSpPr/>
            <p:nvPr/>
          </p:nvGrpSpPr>
          <p:grpSpPr>
            <a:xfrm rot="10800000">
              <a:off x="5950034" y="3380473"/>
              <a:ext cx="2877996" cy="223763"/>
              <a:chOff x="1748550" y="2064750"/>
              <a:chExt cx="3573375" cy="277863"/>
            </a:xfrm>
          </p:grpSpPr>
          <p:sp>
            <p:nvSpPr>
              <p:cNvPr id="1120" name="Google Shape;1120;p48"/>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1121" name="Google Shape;1121;p48"/>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2" name="Google Shape;1122;p48"/>
            <p:cNvGrpSpPr/>
            <p:nvPr/>
          </p:nvGrpSpPr>
          <p:grpSpPr>
            <a:xfrm rot="10800000">
              <a:off x="6396949" y="3536010"/>
              <a:ext cx="2430997" cy="185534"/>
              <a:chOff x="1748547" y="1392116"/>
              <a:chExt cx="5911958" cy="451312"/>
            </a:xfrm>
          </p:grpSpPr>
          <p:sp>
            <p:nvSpPr>
              <p:cNvPr id="1123" name="Google Shape;1123;p48"/>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1124" name="Google Shape;1124;p48"/>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48"/>
            <p:cNvGrpSpPr/>
            <p:nvPr/>
          </p:nvGrpSpPr>
          <p:grpSpPr>
            <a:xfrm rot="10800000">
              <a:off x="6906834" y="3876719"/>
              <a:ext cx="3140396" cy="45661"/>
              <a:chOff x="234768" y="1449263"/>
              <a:chExt cx="3899175" cy="56700"/>
            </a:xfrm>
          </p:grpSpPr>
          <p:cxnSp>
            <p:nvCxnSpPr>
              <p:cNvPr id="1126" name="Google Shape;1126;p48"/>
              <p:cNvCxnSpPr/>
              <p:nvPr/>
            </p:nvCxnSpPr>
            <p:spPr>
              <a:xfrm>
                <a:off x="234768" y="1477625"/>
                <a:ext cx="3846900" cy="0"/>
              </a:xfrm>
              <a:prstGeom prst="straightConnector1">
                <a:avLst/>
              </a:prstGeom>
              <a:noFill/>
              <a:ln w="9525" cap="flat" cmpd="sng">
                <a:solidFill>
                  <a:schemeClr val="dk1"/>
                </a:solidFill>
                <a:prstDash val="solid"/>
                <a:round/>
                <a:headEnd type="none" w="med" len="med"/>
                <a:tailEnd type="none" w="med" len="med"/>
              </a:ln>
            </p:spPr>
          </p:cxnSp>
          <p:sp>
            <p:nvSpPr>
              <p:cNvPr id="1127" name="Google Shape;1127;p48"/>
              <p:cNvSpPr/>
              <p:nvPr/>
            </p:nvSpPr>
            <p:spPr>
              <a:xfrm>
                <a:off x="4077243" y="1449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8" name="Google Shape;1128;p48"/>
            <p:cNvGrpSpPr/>
            <p:nvPr/>
          </p:nvGrpSpPr>
          <p:grpSpPr>
            <a:xfrm flipH="1">
              <a:off x="7495622" y="3380465"/>
              <a:ext cx="3010303" cy="45661"/>
              <a:chOff x="1766900" y="2869225"/>
              <a:chExt cx="3737650" cy="56700"/>
            </a:xfrm>
          </p:grpSpPr>
          <p:cxnSp>
            <p:nvCxnSpPr>
              <p:cNvPr id="1129" name="Google Shape;1129;p48"/>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1130" name="Google Shape;1130;p48"/>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a:extLst>
              <a:ext uri="{FF2B5EF4-FFF2-40B4-BE49-F238E27FC236}">
                <a16:creationId xmlns:a16="http://schemas.microsoft.com/office/drawing/2014/main" id="{545BF194-E2EF-4804-8BD4-BA9790010FC9}"/>
              </a:ext>
            </a:extLst>
          </p:cNvPr>
          <p:cNvPicPr>
            <a:picLocks noChangeAspect="1"/>
          </p:cNvPicPr>
          <p:nvPr/>
        </p:nvPicPr>
        <p:blipFill rotWithShape="1">
          <a:blip r:embed="rId3"/>
          <a:srcRect l="61190" t="44479" r="14947" b="19093"/>
          <a:stretch/>
        </p:blipFill>
        <p:spPr>
          <a:xfrm>
            <a:off x="1465529" y="792901"/>
            <a:ext cx="2182093" cy="1873726"/>
          </a:xfrm>
          <a:prstGeom prst="rect">
            <a:avLst/>
          </a:prstGeom>
        </p:spPr>
      </p:pic>
      <p:pic>
        <p:nvPicPr>
          <p:cNvPr id="5" name="Picture 4">
            <a:extLst>
              <a:ext uri="{FF2B5EF4-FFF2-40B4-BE49-F238E27FC236}">
                <a16:creationId xmlns:a16="http://schemas.microsoft.com/office/drawing/2014/main" id="{639C8FA2-9897-40D7-AE12-29625FC4D98A}"/>
              </a:ext>
            </a:extLst>
          </p:cNvPr>
          <p:cNvPicPr>
            <a:picLocks noChangeAspect="1"/>
          </p:cNvPicPr>
          <p:nvPr/>
        </p:nvPicPr>
        <p:blipFill rotWithShape="1">
          <a:blip r:embed="rId4"/>
          <a:srcRect l="35673" t="40117" r="40450" b="22211"/>
          <a:stretch/>
        </p:blipFill>
        <p:spPr>
          <a:xfrm>
            <a:off x="1464906" y="2571750"/>
            <a:ext cx="2183337" cy="1937658"/>
          </a:xfrm>
          <a:prstGeom prst="rect">
            <a:avLst/>
          </a:prstGeom>
        </p:spPr>
      </p:pic>
      <p:pic>
        <p:nvPicPr>
          <p:cNvPr id="9" name="Picture 8">
            <a:extLst>
              <a:ext uri="{FF2B5EF4-FFF2-40B4-BE49-F238E27FC236}">
                <a16:creationId xmlns:a16="http://schemas.microsoft.com/office/drawing/2014/main" id="{B4AAEA2E-9702-4549-94C4-BF7C681E74B4}"/>
              </a:ext>
            </a:extLst>
          </p:cNvPr>
          <p:cNvPicPr>
            <a:picLocks noChangeAspect="1"/>
          </p:cNvPicPr>
          <p:nvPr/>
        </p:nvPicPr>
        <p:blipFill rotWithShape="1">
          <a:blip r:embed="rId5"/>
          <a:srcRect l="63551" t="26453" r="15359" b="47484"/>
          <a:stretch/>
        </p:blipFill>
        <p:spPr>
          <a:xfrm>
            <a:off x="3928428" y="749790"/>
            <a:ext cx="1910349" cy="1327981"/>
          </a:xfrm>
          <a:prstGeom prst="rect">
            <a:avLst/>
          </a:prstGeom>
        </p:spPr>
      </p:pic>
      <p:pic>
        <p:nvPicPr>
          <p:cNvPr id="11" name="Picture 10">
            <a:extLst>
              <a:ext uri="{FF2B5EF4-FFF2-40B4-BE49-F238E27FC236}">
                <a16:creationId xmlns:a16="http://schemas.microsoft.com/office/drawing/2014/main" id="{7CDFFA74-1914-4627-B716-DB9D959CF626}"/>
              </a:ext>
            </a:extLst>
          </p:cNvPr>
          <p:cNvPicPr>
            <a:picLocks noChangeAspect="1"/>
          </p:cNvPicPr>
          <p:nvPr/>
        </p:nvPicPr>
        <p:blipFill rotWithShape="1">
          <a:blip r:embed="rId6"/>
          <a:srcRect l="63854" t="21128" r="15933" b="53053"/>
          <a:stretch/>
        </p:blipFill>
        <p:spPr>
          <a:xfrm>
            <a:off x="5887381" y="778977"/>
            <a:ext cx="1848333" cy="1327981"/>
          </a:xfrm>
          <a:prstGeom prst="rect">
            <a:avLst/>
          </a:prstGeom>
        </p:spPr>
      </p:pic>
      <p:pic>
        <p:nvPicPr>
          <p:cNvPr id="13" name="Picture 12">
            <a:extLst>
              <a:ext uri="{FF2B5EF4-FFF2-40B4-BE49-F238E27FC236}">
                <a16:creationId xmlns:a16="http://schemas.microsoft.com/office/drawing/2014/main" id="{4CEB065C-D98C-446D-B7AA-0A3849B97792}"/>
              </a:ext>
            </a:extLst>
          </p:cNvPr>
          <p:cNvPicPr>
            <a:picLocks noChangeAspect="1"/>
          </p:cNvPicPr>
          <p:nvPr/>
        </p:nvPicPr>
        <p:blipFill rotWithShape="1">
          <a:blip r:embed="rId6"/>
          <a:srcRect l="63854" t="53620" r="16021" b="21966"/>
          <a:stretch/>
        </p:blipFill>
        <p:spPr>
          <a:xfrm>
            <a:off x="4918618" y="2215879"/>
            <a:ext cx="1840318" cy="12557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8"/>
        <p:cNvGrpSpPr/>
        <p:nvPr/>
      </p:nvGrpSpPr>
      <p:grpSpPr>
        <a:xfrm>
          <a:off x="0" y="0"/>
          <a:ext cx="0" cy="0"/>
          <a:chOff x="0" y="0"/>
          <a:chExt cx="0" cy="0"/>
        </a:xfrm>
      </p:grpSpPr>
      <p:sp>
        <p:nvSpPr>
          <p:cNvPr id="1779" name="Google Shape;1779;p70"/>
          <p:cNvSpPr/>
          <p:nvPr/>
        </p:nvSpPr>
        <p:spPr>
          <a:xfrm>
            <a:off x="5023358" y="2879613"/>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0" name="Google Shape;1780;p70"/>
          <p:cNvGrpSpPr/>
          <p:nvPr/>
        </p:nvGrpSpPr>
        <p:grpSpPr>
          <a:xfrm>
            <a:off x="5150220" y="3006520"/>
            <a:ext cx="313310" cy="313227"/>
            <a:chOff x="1323129" y="2571761"/>
            <a:chExt cx="417024" cy="417024"/>
          </a:xfrm>
        </p:grpSpPr>
        <p:sp>
          <p:nvSpPr>
            <p:cNvPr id="1781" name="Google Shape;1781;p70"/>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70"/>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70"/>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70"/>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5" name="Google Shape;1785;p70"/>
          <p:cNvSpPr/>
          <p:nvPr/>
        </p:nvSpPr>
        <p:spPr>
          <a:xfrm>
            <a:off x="3402658" y="2879613"/>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70"/>
          <p:cNvSpPr/>
          <p:nvPr/>
        </p:nvSpPr>
        <p:spPr>
          <a:xfrm>
            <a:off x="4213008" y="2879613"/>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70"/>
          <p:cNvSpPr txBox="1">
            <a:spLocks noGrp="1"/>
          </p:cNvSpPr>
          <p:nvPr>
            <p:ph type="title"/>
          </p:nvPr>
        </p:nvSpPr>
        <p:spPr>
          <a:xfrm>
            <a:off x="2347938" y="677525"/>
            <a:ext cx="4448100"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sp>
        <p:nvSpPr>
          <p:cNvPr id="1790" name="Google Shape;1790;p70"/>
          <p:cNvSpPr/>
          <p:nvPr/>
        </p:nvSpPr>
        <p:spPr>
          <a:xfrm>
            <a:off x="3529537" y="3006485"/>
            <a:ext cx="313268" cy="313268"/>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1" name="Google Shape;1791;p70"/>
          <p:cNvGrpSpPr/>
          <p:nvPr/>
        </p:nvGrpSpPr>
        <p:grpSpPr>
          <a:xfrm>
            <a:off x="4339838" y="3006507"/>
            <a:ext cx="313342" cy="313227"/>
            <a:chOff x="812101" y="2571761"/>
            <a:chExt cx="417066" cy="417024"/>
          </a:xfrm>
        </p:grpSpPr>
        <p:sp>
          <p:nvSpPr>
            <p:cNvPr id="1792" name="Google Shape;1792;p70"/>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70"/>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70"/>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70"/>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6" name="Google Shape;1796;p70"/>
          <p:cNvGrpSpPr/>
          <p:nvPr/>
        </p:nvGrpSpPr>
        <p:grpSpPr>
          <a:xfrm rot="10800000">
            <a:off x="7071425" y="3622502"/>
            <a:ext cx="3296400" cy="703085"/>
            <a:chOff x="-12" y="3628590"/>
            <a:chExt cx="3296400" cy="703085"/>
          </a:xfrm>
        </p:grpSpPr>
        <p:grpSp>
          <p:nvGrpSpPr>
            <p:cNvPr id="1797" name="Google Shape;1797;p70"/>
            <p:cNvGrpSpPr/>
            <p:nvPr/>
          </p:nvGrpSpPr>
          <p:grpSpPr>
            <a:xfrm>
              <a:off x="854867" y="3996692"/>
              <a:ext cx="1567047" cy="45661"/>
              <a:chOff x="1754675" y="2661275"/>
              <a:chExt cx="1945675" cy="56700"/>
            </a:xfrm>
          </p:grpSpPr>
          <p:cxnSp>
            <p:nvCxnSpPr>
              <p:cNvPr id="1798" name="Google Shape;1798;p70"/>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1799" name="Google Shape;1799;p70"/>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0" name="Google Shape;1800;p70"/>
            <p:cNvGrpSpPr/>
            <p:nvPr/>
          </p:nvGrpSpPr>
          <p:grpSpPr>
            <a:xfrm>
              <a:off x="518420" y="4195487"/>
              <a:ext cx="1561280" cy="136187"/>
              <a:chOff x="1754675" y="2824000"/>
              <a:chExt cx="4728285" cy="412439"/>
            </a:xfrm>
          </p:grpSpPr>
          <p:sp>
            <p:nvSpPr>
              <p:cNvPr id="1801" name="Google Shape;1801;p70"/>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1802" name="Google Shape;1802;p70"/>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3" name="Google Shape;1803;p70"/>
            <p:cNvGrpSpPr/>
            <p:nvPr/>
          </p:nvGrpSpPr>
          <p:grpSpPr>
            <a:xfrm>
              <a:off x="226304" y="3764887"/>
              <a:ext cx="3070084" cy="102364"/>
              <a:chOff x="1779150" y="2604263"/>
              <a:chExt cx="3811875" cy="127113"/>
            </a:xfrm>
          </p:grpSpPr>
          <p:sp>
            <p:nvSpPr>
              <p:cNvPr id="1804" name="Google Shape;1804;p70"/>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1805" name="Google Shape;1805;p70"/>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6" name="Google Shape;1806;p70"/>
            <p:cNvGrpSpPr/>
            <p:nvPr/>
          </p:nvGrpSpPr>
          <p:grpSpPr>
            <a:xfrm>
              <a:off x="-12" y="3628590"/>
              <a:ext cx="3010303" cy="45661"/>
              <a:chOff x="1766900" y="2869225"/>
              <a:chExt cx="3737650" cy="56700"/>
            </a:xfrm>
          </p:grpSpPr>
          <p:cxnSp>
            <p:nvCxnSpPr>
              <p:cNvPr id="1807" name="Google Shape;1807;p70"/>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1808" name="Google Shape;1808;p70"/>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09" name="Google Shape;1809;p70"/>
          <p:cNvGrpSpPr/>
          <p:nvPr/>
        </p:nvGrpSpPr>
        <p:grpSpPr>
          <a:xfrm flipH="1">
            <a:off x="-2474399" y="1300215"/>
            <a:ext cx="4555892" cy="541915"/>
            <a:chOff x="5950034" y="3380465"/>
            <a:chExt cx="4555892" cy="541915"/>
          </a:xfrm>
        </p:grpSpPr>
        <p:grpSp>
          <p:nvGrpSpPr>
            <p:cNvPr id="1810" name="Google Shape;1810;p70"/>
            <p:cNvGrpSpPr/>
            <p:nvPr/>
          </p:nvGrpSpPr>
          <p:grpSpPr>
            <a:xfrm rot="10800000">
              <a:off x="5950034" y="3380473"/>
              <a:ext cx="2877996" cy="223763"/>
              <a:chOff x="1748550" y="2064750"/>
              <a:chExt cx="3573375" cy="277863"/>
            </a:xfrm>
          </p:grpSpPr>
          <p:sp>
            <p:nvSpPr>
              <p:cNvPr id="1811" name="Google Shape;1811;p70"/>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1812" name="Google Shape;1812;p70"/>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3" name="Google Shape;1813;p70"/>
            <p:cNvGrpSpPr/>
            <p:nvPr/>
          </p:nvGrpSpPr>
          <p:grpSpPr>
            <a:xfrm rot="10800000">
              <a:off x="6396949" y="3536010"/>
              <a:ext cx="2430997" cy="185534"/>
              <a:chOff x="1748547" y="1392116"/>
              <a:chExt cx="5911958" cy="451312"/>
            </a:xfrm>
          </p:grpSpPr>
          <p:sp>
            <p:nvSpPr>
              <p:cNvPr id="1814" name="Google Shape;1814;p70"/>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1815" name="Google Shape;1815;p70"/>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6" name="Google Shape;1816;p70"/>
            <p:cNvGrpSpPr/>
            <p:nvPr/>
          </p:nvGrpSpPr>
          <p:grpSpPr>
            <a:xfrm rot="10800000">
              <a:off x="6906834" y="3876719"/>
              <a:ext cx="3140396" cy="45661"/>
              <a:chOff x="234768" y="1449263"/>
              <a:chExt cx="3899175" cy="56700"/>
            </a:xfrm>
          </p:grpSpPr>
          <p:cxnSp>
            <p:nvCxnSpPr>
              <p:cNvPr id="1817" name="Google Shape;1817;p70"/>
              <p:cNvCxnSpPr/>
              <p:nvPr/>
            </p:nvCxnSpPr>
            <p:spPr>
              <a:xfrm>
                <a:off x="234768" y="1477625"/>
                <a:ext cx="3846900" cy="0"/>
              </a:xfrm>
              <a:prstGeom prst="straightConnector1">
                <a:avLst/>
              </a:prstGeom>
              <a:noFill/>
              <a:ln w="9525" cap="flat" cmpd="sng">
                <a:solidFill>
                  <a:schemeClr val="dk1"/>
                </a:solidFill>
                <a:prstDash val="solid"/>
                <a:round/>
                <a:headEnd type="none" w="med" len="med"/>
                <a:tailEnd type="none" w="med" len="med"/>
              </a:ln>
            </p:spPr>
          </p:cxnSp>
          <p:sp>
            <p:nvSpPr>
              <p:cNvPr id="1818" name="Google Shape;1818;p70"/>
              <p:cNvSpPr/>
              <p:nvPr/>
            </p:nvSpPr>
            <p:spPr>
              <a:xfrm>
                <a:off x="4077243" y="1449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9" name="Google Shape;1819;p70"/>
            <p:cNvGrpSpPr/>
            <p:nvPr/>
          </p:nvGrpSpPr>
          <p:grpSpPr>
            <a:xfrm flipH="1">
              <a:off x="7495622" y="3380465"/>
              <a:ext cx="3010303" cy="45661"/>
              <a:chOff x="1766900" y="2869225"/>
              <a:chExt cx="3737650" cy="56700"/>
            </a:xfrm>
          </p:grpSpPr>
          <p:cxnSp>
            <p:nvCxnSpPr>
              <p:cNvPr id="1820" name="Google Shape;1820;p70"/>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1821" name="Google Shape;1821;p70"/>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 name="Google Shape;1787;p70">
            <a:extLst>
              <a:ext uri="{FF2B5EF4-FFF2-40B4-BE49-F238E27FC236}">
                <a16:creationId xmlns:a16="http://schemas.microsoft.com/office/drawing/2014/main" id="{3D51AAF0-AAA0-4608-8C9A-1240E7C9EB6D}"/>
              </a:ext>
            </a:extLst>
          </p:cNvPr>
          <p:cNvSpPr txBox="1">
            <a:spLocks/>
          </p:cNvSpPr>
          <p:nvPr/>
        </p:nvSpPr>
        <p:spPr>
          <a:xfrm rot="5400000">
            <a:off x="5751143" y="2135472"/>
            <a:ext cx="4255979" cy="32676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600"/>
              <a:buFont typeface="Poppins Black"/>
              <a:buNone/>
              <a:defRPr sz="5200" b="0" i="0" u="none" strike="noStrike" cap="none">
                <a:solidFill>
                  <a:schemeClr val="dk1"/>
                </a:solidFill>
                <a:latin typeface="Poppins Black"/>
                <a:ea typeface="Poppins Black"/>
                <a:cs typeface="Poppins Black"/>
                <a:sym typeface="Poppins Black"/>
              </a:defRPr>
            </a:lvl1pPr>
            <a:lvl2pPr marR="0" lvl="1" algn="l" rtl="0">
              <a:lnSpc>
                <a:spcPct val="100000"/>
              </a:lnSpc>
              <a:spcBef>
                <a:spcPts val="0"/>
              </a:spcBef>
              <a:spcAft>
                <a:spcPts val="0"/>
              </a:spcAft>
              <a:buClr>
                <a:schemeClr val="dk1"/>
              </a:buClr>
              <a:buSzPts val="3500"/>
              <a:buFont typeface="Raleway"/>
              <a:buNone/>
              <a:defRPr sz="35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500"/>
              <a:buFont typeface="Raleway"/>
              <a:buNone/>
              <a:defRPr sz="35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500"/>
              <a:buFont typeface="Raleway"/>
              <a:buNone/>
              <a:defRPr sz="35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500"/>
              <a:buFont typeface="Raleway"/>
              <a:buNone/>
              <a:defRPr sz="35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500"/>
              <a:buFont typeface="Raleway"/>
              <a:buNone/>
              <a:defRPr sz="35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500"/>
              <a:buFont typeface="Raleway"/>
              <a:buNone/>
              <a:defRPr sz="35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500"/>
              <a:buFont typeface="Raleway"/>
              <a:buNone/>
              <a:defRPr sz="35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500"/>
              <a:buFont typeface="Raleway"/>
              <a:buNone/>
              <a:defRPr sz="3500" b="1" i="0" u="none" strike="noStrike" cap="none">
                <a:solidFill>
                  <a:schemeClr val="dk1"/>
                </a:solidFill>
                <a:latin typeface="Raleway"/>
                <a:ea typeface="Raleway"/>
                <a:cs typeface="Raleway"/>
                <a:sym typeface="Raleway"/>
              </a:defRPr>
            </a:lvl9pPr>
          </a:lstStyle>
          <a:p>
            <a:r>
              <a:rPr lang="en-US" sz="59900" dirty="0">
                <a:solidFill>
                  <a:schemeClr val="bg1"/>
                </a:solidFill>
                <a:latin typeface="Barlow" panose="00000500000000000000" pitchFamily="2" charset="0"/>
              </a:rPr>
              <a:t>l</a:t>
            </a:r>
          </a:p>
        </p:txBody>
      </p:sp>
    </p:spTree>
  </p:cSld>
  <p:clrMapOvr>
    <a:masterClrMapping/>
  </p:clrMapOvr>
</p:sld>
</file>

<file path=ppt/theme/theme1.xml><?xml version="1.0" encoding="utf-8"?>
<a:theme xmlns:a="http://schemas.openxmlformats.org/drawingml/2006/main" name="Data Analytics Strategy Toolkit by Slidesgo">
  <a:themeElements>
    <a:clrScheme name="Simple Light">
      <a:dk1>
        <a:srgbClr val="202331"/>
      </a:dk1>
      <a:lt1>
        <a:srgbClr val="F8F4F4"/>
      </a:lt1>
      <a:dk2>
        <a:srgbClr val="1BBBE9"/>
      </a:dk2>
      <a:lt2>
        <a:srgbClr val="2C7EC7"/>
      </a:lt2>
      <a:accent1>
        <a:srgbClr val="0B5394"/>
      </a:accent1>
      <a:accent2>
        <a:srgbClr val="FFFFFF"/>
      </a:accent2>
      <a:accent3>
        <a:srgbClr val="FFFFFF"/>
      </a:accent3>
      <a:accent4>
        <a:srgbClr val="FFFFFF"/>
      </a:accent4>
      <a:accent5>
        <a:srgbClr val="FFFFFF"/>
      </a:accent5>
      <a:accent6>
        <a:srgbClr val="FFFFFF"/>
      </a:accent6>
      <a:hlink>
        <a:srgbClr val="2023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498</Words>
  <Application>Microsoft Office PowerPoint</Application>
  <PresentationFormat>On-screen Show (16:9)</PresentationFormat>
  <Paragraphs>35</Paragraphs>
  <Slides>9</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Barlow</vt:lpstr>
      <vt:lpstr>Arial</vt:lpstr>
      <vt:lpstr>Raleway</vt:lpstr>
      <vt:lpstr>Nunito Light</vt:lpstr>
      <vt:lpstr>Poppins</vt:lpstr>
      <vt:lpstr>Poppins Black</vt:lpstr>
      <vt:lpstr>Source Sans Pro</vt:lpstr>
      <vt:lpstr>Open Sans</vt:lpstr>
      <vt:lpstr>Data Analytics Strategy Toolkit by Slidesgo</vt:lpstr>
      <vt:lpstr> Whitebox Testing dan Unit Test</vt:lpstr>
      <vt:lpstr>Apa Itu White Box Testing?</vt:lpstr>
      <vt:lpstr>Apa Itu Unit Testing ? </vt:lpstr>
      <vt:lpstr>Kelebihan dan kekurangan white box testing</vt:lpstr>
      <vt:lpstr>Kategori Teknik Unit Testing</vt:lpstr>
      <vt:lpstr>contoh implementasinya dalam bahasa python</vt:lpstr>
      <vt:lpstr>Dalam pembuatan aplikasi form login ini, aplikasi melakukan validasi dengan memeriksa file yang berada di dalam folder yang sama di mana aplikasi python dijalankan. Nama penggunanya diambil dari nama file yang dibuat sedangkan kata sandinya diambil dari isi file yang ada di dalam file tersebut. Dalam pengujian aplikasi ini telah dibuat sebuah file dengan nama “farhan” yang dijadikan nama pengguna dan didalamnya berisi kata sandi “197006024”. Secara umum source code function login ditampilkan pada tabel berikut.</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Whitebox Testing dan Unit Test</dc:title>
  <dc:creator>User</dc:creator>
  <cp:lastModifiedBy>farhan mahfudz</cp:lastModifiedBy>
  <cp:revision>2</cp:revision>
  <dcterms:modified xsi:type="dcterms:W3CDTF">2023-10-25T14:21:00Z</dcterms:modified>
</cp:coreProperties>
</file>