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BF0E-297E-48D8-A54B-9E94BFF9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7E90-D1CE-40E5-BFAC-F6888BBE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7892-F682-4B2F-888D-081F6AA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C982-8351-4ED5-806A-174DA7B2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4348-B19A-4E21-877C-E03AB29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A2C2-3A3A-44D0-9BF0-CB74CEA1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FBD58-EDDC-4AD8-9599-391635D9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9733-D694-4C94-A222-F9B2026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9198-B337-4858-B38E-FD4F6E8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461F-34C7-4C51-AA42-64BF75E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CC2D-4B59-4E50-ABCE-0B6BF98C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5A896-FF99-4606-AB04-891E92C2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3CB1-AE00-4249-95B4-B35BC6F4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C2EA-CB55-41C3-97E6-4DA9A0A3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3E7B-2ADB-4F79-8109-02A3908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9B0D-EB77-47C7-A2BC-DBC11469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CEC9-9E05-4074-97BA-FA11B571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1FC6-480F-47A6-A14D-406BDD1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2F43-0AA5-4089-85A2-9A9CA81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ED85-C7C1-4773-8B75-CBBD52A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A4D-9431-456F-A085-EAFFBBE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4DB5-8E3D-40D0-9D33-F393024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D123-81F7-4694-9913-8E11E8F8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AF13-BA3B-4E7C-B79D-9E9E5F1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7FF-2DC5-4DAE-B0FF-0806C34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A3D-5668-429E-94F3-C85A7294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6B18-D231-4A43-8976-FB43F5B0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918D-C2A3-475D-A3E2-2092462A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D67-E625-42AE-9543-CDEB970B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5E55-5E4E-4017-94EE-02052E6F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3B86-5A31-4C4C-BEF2-25C5661B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37B0-1354-41A4-AC44-3211FB48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BE0D-81C1-435A-86F7-DE194B10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D7654-3036-48F8-BEBC-BAE80DAC3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3F57-A63A-4078-8566-4577C93E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FF81A-C017-4555-BE24-AFF1CFD1F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FD543-E4D7-47D6-BE21-C2639F64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F8E23-714B-46AC-AF7C-D19BC409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DE30-F4B5-4C23-8BBA-91E4E5A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F35-1B9F-4169-8733-1CA4D015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6C931-7D16-4D44-A7DF-1F7CD20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3AD0A-5043-4692-A499-2DA9E299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A54A-5D8E-4959-BC7B-F43CC01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EB888-E843-4D92-A34C-D467CAC8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B352D-17C8-4D09-9CDA-B7F48326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919D-95D6-43AE-91EE-5CAC77E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3E5-E651-44AD-88C5-16FE91F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78B5-90A0-46B6-B9B4-96966379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006AC-C041-4459-ACF9-085E9FBC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4E91F-E11E-44FA-987C-4A830876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1926-9E34-4A88-B73E-19942039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85E5-B36C-4E57-AABD-8FE04E06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D79D-09CB-4F11-AD82-F1FBCD82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C8B4A-C082-4D7C-B078-C15DAC5B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FB395-76DB-404A-B0CC-F9258C55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0A82-20CC-4BF5-B16A-8AB88C06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8A4D-4507-4CC8-9463-25D9119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5AEC-9050-4498-8B96-AF583C2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0AA2-0E9A-4C12-A675-3ADA7280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F5FF-7F38-409E-ABEA-DB4A2B7B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7B07-0462-4765-B85E-C4A5D6B47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E85F-BD86-49E4-8E87-A51F88A153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9A1D-5712-4AD7-A2BC-0C00982F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AF2-95E4-48AC-911A-98F563A0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67E43-40DF-461E-AAA7-4459674752F5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A849E-500D-44EB-A8EE-629ACAFE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6674"/>
            <a:ext cx="7785370" cy="58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40F60FF-2CFA-42DA-ABD6-7589C9A96793}"/>
              </a:ext>
            </a:extLst>
          </p:cNvPr>
          <p:cNvSpPr txBox="1"/>
          <p:nvPr/>
        </p:nvSpPr>
        <p:spPr>
          <a:xfrm>
            <a:off x="560430" y="208353"/>
            <a:ext cx="19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FoodTrucksATX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2A05-6FCB-4883-A62C-DB2C279233FB}"/>
              </a:ext>
            </a:extLst>
          </p:cNvPr>
          <p:cNvSpPr txBox="1"/>
          <p:nvPr/>
        </p:nvSpPr>
        <p:spPr>
          <a:xfrm>
            <a:off x="1199972" y="1233174"/>
            <a:ext cx="2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What looks good?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02E839-801D-43CA-BA5D-A114B1256E3A}"/>
              </a:ext>
            </a:extLst>
          </p:cNvPr>
          <p:cNvGrpSpPr/>
          <p:nvPr/>
        </p:nvGrpSpPr>
        <p:grpSpPr>
          <a:xfrm>
            <a:off x="1631259" y="1709219"/>
            <a:ext cx="6029325" cy="1510985"/>
            <a:chOff x="1631259" y="911548"/>
            <a:chExt cx="6029325" cy="151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158487-47FF-41E8-BECC-8350231EC7D9}"/>
                </a:ext>
              </a:extLst>
            </p:cNvPr>
            <p:cNvSpPr/>
            <p:nvPr/>
          </p:nvSpPr>
          <p:spPr>
            <a:xfrm>
              <a:off x="1725888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9D9ADD-31E5-49B9-994F-F904A1C3DC6F}"/>
                </a:ext>
              </a:extLst>
            </p:cNvPr>
            <p:cNvSpPr/>
            <p:nvPr/>
          </p:nvSpPr>
          <p:spPr>
            <a:xfrm>
              <a:off x="337491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914A61-8923-4C2F-824A-1BD4C5FD26B4}"/>
                </a:ext>
              </a:extLst>
            </p:cNvPr>
            <p:cNvSpPr/>
            <p:nvPr/>
          </p:nvSpPr>
          <p:spPr>
            <a:xfrm>
              <a:off x="5046181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52C86-CFA6-4F2E-A861-00371D1E7A3A}"/>
                </a:ext>
              </a:extLst>
            </p:cNvPr>
            <p:cNvSpPr/>
            <p:nvPr/>
          </p:nvSpPr>
          <p:spPr>
            <a:xfrm>
              <a:off x="676813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51B93A-A91F-4B23-A357-67ECEE0F84A2}"/>
                </a:ext>
              </a:extLst>
            </p:cNvPr>
            <p:cNvSpPr txBox="1"/>
            <p:nvPr/>
          </p:nvSpPr>
          <p:spPr>
            <a:xfrm>
              <a:off x="1631259" y="180739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731829-C4CA-499F-86F0-32B456F325D9}"/>
                </a:ext>
              </a:extLst>
            </p:cNvPr>
            <p:cNvSpPr txBox="1"/>
            <p:nvPr/>
          </p:nvSpPr>
          <p:spPr>
            <a:xfrm>
              <a:off x="3318012" y="181597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8B0D98-4BF5-475B-9411-69926266350F}"/>
                </a:ext>
              </a:extLst>
            </p:cNvPr>
            <p:cNvSpPr txBox="1"/>
            <p:nvPr/>
          </p:nvSpPr>
          <p:spPr>
            <a:xfrm>
              <a:off x="5004765" y="1845452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B6F3B-D4A2-41FB-A101-0677D79261FA}"/>
                </a:ext>
              </a:extLst>
            </p:cNvPr>
            <p:cNvSpPr txBox="1"/>
            <p:nvPr/>
          </p:nvSpPr>
          <p:spPr>
            <a:xfrm>
              <a:off x="6691519" y="1809407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04C20C4-1BEE-45F8-8DE5-095979B8C544}"/>
              </a:ext>
            </a:extLst>
          </p:cNvPr>
          <p:cNvSpPr txBox="1"/>
          <p:nvPr/>
        </p:nvSpPr>
        <p:spPr>
          <a:xfrm>
            <a:off x="5983558" y="370754"/>
            <a:ext cx="38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Feeling flakey…start over . . . . . . .  </a:t>
            </a:r>
          </a:p>
        </p:txBody>
      </p:sp>
      <p:sp>
        <p:nvSpPr>
          <p:cNvPr id="39" name="Action Button: Go Hom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F25036-900E-44E7-815B-F7D3D641C748}"/>
              </a:ext>
            </a:extLst>
          </p:cNvPr>
          <p:cNvSpPr/>
          <p:nvPr/>
        </p:nvSpPr>
        <p:spPr>
          <a:xfrm>
            <a:off x="9965633" y="387626"/>
            <a:ext cx="470454" cy="31534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6E71E2-8E70-4C52-A3BC-69964B10BBB5}"/>
              </a:ext>
            </a:extLst>
          </p:cNvPr>
          <p:cNvGrpSpPr/>
          <p:nvPr/>
        </p:nvGrpSpPr>
        <p:grpSpPr>
          <a:xfrm>
            <a:off x="1570453" y="3943335"/>
            <a:ext cx="6029325" cy="1510985"/>
            <a:chOff x="1631259" y="911548"/>
            <a:chExt cx="6029325" cy="15109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987AA-4727-4DC1-931B-D0A1D11DDE4E}"/>
                </a:ext>
              </a:extLst>
            </p:cNvPr>
            <p:cNvSpPr/>
            <p:nvPr/>
          </p:nvSpPr>
          <p:spPr>
            <a:xfrm>
              <a:off x="1725888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40D909-4513-4DBC-AD24-284C02146418}"/>
                </a:ext>
              </a:extLst>
            </p:cNvPr>
            <p:cNvSpPr/>
            <p:nvPr/>
          </p:nvSpPr>
          <p:spPr>
            <a:xfrm>
              <a:off x="337491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6D897E3-DBE1-4DE9-8AFA-0C29E32321DE}"/>
                </a:ext>
              </a:extLst>
            </p:cNvPr>
            <p:cNvSpPr/>
            <p:nvPr/>
          </p:nvSpPr>
          <p:spPr>
            <a:xfrm>
              <a:off x="5046181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9D2A25-1F04-4455-A104-C0B9F7A9E003}"/>
                </a:ext>
              </a:extLst>
            </p:cNvPr>
            <p:cNvSpPr/>
            <p:nvPr/>
          </p:nvSpPr>
          <p:spPr>
            <a:xfrm>
              <a:off x="676813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3EE212-0CC1-4B66-8A96-221CA2585EA6}"/>
                </a:ext>
              </a:extLst>
            </p:cNvPr>
            <p:cNvSpPr txBox="1"/>
            <p:nvPr/>
          </p:nvSpPr>
          <p:spPr>
            <a:xfrm>
              <a:off x="1631259" y="180739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7B8D0A-DDEC-4C15-8934-C2411D9D5883}"/>
                </a:ext>
              </a:extLst>
            </p:cNvPr>
            <p:cNvSpPr txBox="1"/>
            <p:nvPr/>
          </p:nvSpPr>
          <p:spPr>
            <a:xfrm>
              <a:off x="3318012" y="181597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0C72F7-B603-48CF-8E48-FBBADF64F68A}"/>
                </a:ext>
              </a:extLst>
            </p:cNvPr>
            <p:cNvSpPr txBox="1"/>
            <p:nvPr/>
          </p:nvSpPr>
          <p:spPr>
            <a:xfrm>
              <a:off x="5004765" y="1845452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9BC045-39E7-4710-AE07-BD45C7BCFED0}"/>
                </a:ext>
              </a:extLst>
            </p:cNvPr>
            <p:cNvSpPr txBox="1"/>
            <p:nvPr/>
          </p:nvSpPr>
          <p:spPr>
            <a:xfrm>
              <a:off x="6691519" y="1809407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</p:grpSp>
      <p:pic>
        <p:nvPicPr>
          <p:cNvPr id="1026" name="Picture 2" descr="Image result for Food Truck Cartoon">
            <a:extLst>
              <a:ext uri="{FF2B5EF4-FFF2-40B4-BE49-F238E27FC236}">
                <a16:creationId xmlns:a16="http://schemas.microsoft.com/office/drawing/2014/main" id="{C255BCC7-E030-453E-8C10-3F9EB7C58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45" b="18191"/>
          <a:stretch/>
        </p:blipFill>
        <p:spPr bwMode="auto">
          <a:xfrm>
            <a:off x="836578" y="499027"/>
            <a:ext cx="989873" cy="6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37A6E3-922E-4EEC-9E7F-5A995A7D18F4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59846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408D4AE-F205-4897-9B8F-9E10D967A0BC}"/>
              </a:ext>
            </a:extLst>
          </p:cNvPr>
          <p:cNvSpPr/>
          <p:nvPr/>
        </p:nvSpPr>
        <p:spPr>
          <a:xfrm>
            <a:off x="4889224" y="944216"/>
            <a:ext cx="6123746" cy="3168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2A05-6FCB-4883-A62C-DB2C279233FB}"/>
              </a:ext>
            </a:extLst>
          </p:cNvPr>
          <p:cNvSpPr txBox="1"/>
          <p:nvPr/>
        </p:nvSpPr>
        <p:spPr>
          <a:xfrm rot="16200000">
            <a:off x="684075" y="1664282"/>
            <a:ext cx="13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Is this it?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1B93A-A91F-4B23-A357-67ECEE0F84A2}"/>
              </a:ext>
            </a:extLst>
          </p:cNvPr>
          <p:cNvSpPr txBox="1"/>
          <p:nvPr/>
        </p:nvSpPr>
        <p:spPr>
          <a:xfrm>
            <a:off x="1393891" y="2952055"/>
            <a:ext cx="3307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place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Hours?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  ;alsdkfja;sdlkfjasdf;lkjsadf;lkasdjf;lasdjfa;ldksaf;lkjadf;ksajdf;aksdjf;akfjaskfsa;lkfjsad;lfkjsa;ljsf;sajf;lskdj;lsakdjf;alskdfjasd;lkfjsda;lkjsda;lkfjsadlfj;fjsf;kasdjf;lkasdjf;lsadkjaskfjas;kfjasd;lkjasf;lkjsadf;lkjsdaf;lkjsadf;ljsf;ksjaf;lksajf;lkasjdf;lkasjf;lkajsdfas;dlkjasd;lfjasd;flkjasdf;lkjsadf;lkasjdfjas;dlkfjj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 Facts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Rating, verbiage from API, etc.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8ECBEF-CFF0-455A-B0D5-07C838317049}"/>
              </a:ext>
            </a:extLst>
          </p:cNvPr>
          <p:cNvSpPr txBox="1"/>
          <p:nvPr/>
        </p:nvSpPr>
        <p:spPr>
          <a:xfrm>
            <a:off x="560430" y="208353"/>
            <a:ext cx="19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FoodTrucksATX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B2CFB3-BA6D-47DB-9551-801D0F14B0FD}"/>
              </a:ext>
            </a:extLst>
          </p:cNvPr>
          <p:cNvSpPr txBox="1"/>
          <p:nvPr/>
        </p:nvSpPr>
        <p:spPr>
          <a:xfrm>
            <a:off x="5983558" y="370754"/>
            <a:ext cx="38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Feeling flakey…start over . . . . . . .  </a:t>
            </a:r>
          </a:p>
        </p:txBody>
      </p:sp>
      <p:sp>
        <p:nvSpPr>
          <p:cNvPr id="45" name="Action Button: Go Home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003DDC-093A-4B41-AB9B-7C29CAAA69AC}"/>
              </a:ext>
            </a:extLst>
          </p:cNvPr>
          <p:cNvSpPr/>
          <p:nvPr/>
        </p:nvSpPr>
        <p:spPr>
          <a:xfrm>
            <a:off x="9965633" y="387626"/>
            <a:ext cx="470454" cy="31534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 descr="Image result for Food Truck Cartoon">
            <a:extLst>
              <a:ext uri="{FF2B5EF4-FFF2-40B4-BE49-F238E27FC236}">
                <a16:creationId xmlns:a16="http://schemas.microsoft.com/office/drawing/2014/main" id="{3E4FDCDE-0284-4930-A444-CA38B2CFF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45" b="18191"/>
          <a:stretch/>
        </p:blipFill>
        <p:spPr bwMode="auto">
          <a:xfrm>
            <a:off x="836578" y="499027"/>
            <a:ext cx="989873" cy="6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DF8D4C8-35C6-4870-8A1A-03147E7D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13235"/>
            <a:ext cx="2318426" cy="17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F92218-F44A-40E1-BD74-569DF17E2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5" t="30032" r="5115" b="12709"/>
          <a:stretch/>
        </p:blipFill>
        <p:spPr>
          <a:xfrm>
            <a:off x="5301574" y="1378585"/>
            <a:ext cx="5303667" cy="22999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5493D72-B853-40B9-9BA4-20C97652A66C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Page</a:t>
            </a:r>
          </a:p>
        </p:txBody>
      </p:sp>
    </p:spTree>
    <p:extLst>
      <p:ext uri="{BB962C8B-B14F-4D97-AF65-F5344CB8AC3E}">
        <p14:creationId xmlns:p14="http://schemas.microsoft.com/office/powerpoint/2010/main" val="324381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Candler</dc:creator>
  <cp:lastModifiedBy>Diane Candler</cp:lastModifiedBy>
  <cp:revision>7</cp:revision>
  <dcterms:created xsi:type="dcterms:W3CDTF">2020-06-02T01:34:01Z</dcterms:created>
  <dcterms:modified xsi:type="dcterms:W3CDTF">2020-06-10T02:37:09Z</dcterms:modified>
</cp:coreProperties>
</file>