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7FF7-E4E0-4366-8CF9-4F2C12533DEA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249C-EA69-420C-AA1E-F930057BB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56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7FF7-E4E0-4366-8CF9-4F2C12533DEA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249C-EA69-420C-AA1E-F930057BB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08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7FF7-E4E0-4366-8CF9-4F2C12533DEA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249C-EA69-420C-AA1E-F930057BB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57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7FF7-E4E0-4366-8CF9-4F2C12533DEA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249C-EA69-420C-AA1E-F930057BB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5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7FF7-E4E0-4366-8CF9-4F2C12533DEA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249C-EA69-420C-AA1E-F930057BB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7FF7-E4E0-4366-8CF9-4F2C12533DEA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249C-EA69-420C-AA1E-F930057BB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00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7FF7-E4E0-4366-8CF9-4F2C12533DEA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249C-EA69-420C-AA1E-F930057BB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56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7FF7-E4E0-4366-8CF9-4F2C12533DEA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249C-EA69-420C-AA1E-F930057BB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20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7FF7-E4E0-4366-8CF9-4F2C12533DEA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249C-EA69-420C-AA1E-F930057BB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28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7FF7-E4E0-4366-8CF9-4F2C12533DEA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249C-EA69-420C-AA1E-F930057BB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38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7FF7-E4E0-4366-8CF9-4F2C12533DEA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E249C-EA69-420C-AA1E-F930057BB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1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E7FF7-E4E0-4366-8CF9-4F2C12533DEA}" type="datetimeFigureOut">
              <a:rPr lang="fr-FR" smtClean="0"/>
              <a:t>03/11/2017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E249C-EA69-420C-AA1E-F930057BBE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85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 descr="C:\Users\formation\Desktop\expo\TacheAsync et Interf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" y="67"/>
            <a:ext cx="10312152" cy="701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69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C:\Users\formation\Desktop\expo\Activity et appel de la tac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3" y="1"/>
            <a:ext cx="90913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15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Affichage à l'écran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formation</dc:creator>
  <cp:lastModifiedBy>formation</cp:lastModifiedBy>
  <cp:revision>1</cp:revision>
  <dcterms:created xsi:type="dcterms:W3CDTF">2017-11-03T09:50:40Z</dcterms:created>
  <dcterms:modified xsi:type="dcterms:W3CDTF">2017-11-03T09:54:28Z</dcterms:modified>
</cp:coreProperties>
</file>