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44E7D41-F81B-48E2-A0AA-0D04C3340396}">
          <p14:sldIdLst>
            <p14:sldId id="256"/>
            <p14:sldId id="257"/>
            <p14:sldId id="258"/>
            <p14:sldId id="259"/>
            <p14:sldId id="260"/>
            <p14:sldId id="262"/>
            <p14:sldId id="261"/>
            <p14:sldId id="26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showGuides="1">
      <p:cViewPr varScale="1">
        <p:scale>
          <a:sx n="59" d="100"/>
          <a:sy n="59" d="100"/>
        </p:scale>
        <p:origin x="1098" y="-2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C1B52-C61C-4F12-AC89-EB2BE2493F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DE66399-B758-6BE1-4727-8F02187486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2DBFBC2-D920-E0E3-68D2-DC11FD689759}"/>
              </a:ext>
            </a:extLst>
          </p:cNvPr>
          <p:cNvSpPr>
            <a:spLocks noGrp="1"/>
          </p:cNvSpPr>
          <p:nvPr>
            <p:ph type="dt" sz="half" idx="10"/>
          </p:nvPr>
        </p:nvSpPr>
        <p:spPr/>
        <p:txBody>
          <a:bodyPr/>
          <a:lstStyle/>
          <a:p>
            <a:fld id="{8238EA38-0D94-46C1-8F68-59E677FE0285}" type="datetimeFigureOut">
              <a:rPr lang="en-US" smtClean="0"/>
              <a:t>11/8/2024</a:t>
            </a:fld>
            <a:endParaRPr lang="en-US"/>
          </a:p>
        </p:txBody>
      </p:sp>
      <p:sp>
        <p:nvSpPr>
          <p:cNvPr id="5" name="Footer Placeholder 4">
            <a:extLst>
              <a:ext uri="{FF2B5EF4-FFF2-40B4-BE49-F238E27FC236}">
                <a16:creationId xmlns:a16="http://schemas.microsoft.com/office/drawing/2014/main" id="{457528BA-2755-C679-922A-919DD3DE86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9A50C6-643A-D2BC-3878-D742ACA26495}"/>
              </a:ext>
            </a:extLst>
          </p:cNvPr>
          <p:cNvSpPr>
            <a:spLocks noGrp="1"/>
          </p:cNvSpPr>
          <p:nvPr>
            <p:ph type="sldNum" sz="quarter" idx="12"/>
          </p:nvPr>
        </p:nvSpPr>
        <p:spPr/>
        <p:txBody>
          <a:bodyPr/>
          <a:lstStyle/>
          <a:p>
            <a:fld id="{80F174CB-E20B-49C5-A91B-FB64620F74D6}" type="slidenum">
              <a:rPr lang="en-US" smtClean="0"/>
              <a:t>‹#›</a:t>
            </a:fld>
            <a:endParaRPr lang="en-US"/>
          </a:p>
        </p:txBody>
      </p:sp>
    </p:spTree>
    <p:extLst>
      <p:ext uri="{BB962C8B-B14F-4D97-AF65-F5344CB8AC3E}">
        <p14:creationId xmlns:p14="http://schemas.microsoft.com/office/powerpoint/2010/main" val="3339433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081293-990C-3BB6-E903-C82C0E86FB6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3907F48-492E-421B-5EF6-275C99D889A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717CBD-4E38-C3EF-8227-BAD49A1B43A6}"/>
              </a:ext>
            </a:extLst>
          </p:cNvPr>
          <p:cNvSpPr>
            <a:spLocks noGrp="1"/>
          </p:cNvSpPr>
          <p:nvPr>
            <p:ph type="dt" sz="half" idx="10"/>
          </p:nvPr>
        </p:nvSpPr>
        <p:spPr/>
        <p:txBody>
          <a:bodyPr/>
          <a:lstStyle/>
          <a:p>
            <a:fld id="{8238EA38-0D94-46C1-8F68-59E677FE0285}" type="datetimeFigureOut">
              <a:rPr lang="en-US" smtClean="0"/>
              <a:t>11/8/2024</a:t>
            </a:fld>
            <a:endParaRPr lang="en-US"/>
          </a:p>
        </p:txBody>
      </p:sp>
      <p:sp>
        <p:nvSpPr>
          <p:cNvPr id="5" name="Footer Placeholder 4">
            <a:extLst>
              <a:ext uri="{FF2B5EF4-FFF2-40B4-BE49-F238E27FC236}">
                <a16:creationId xmlns:a16="http://schemas.microsoft.com/office/drawing/2014/main" id="{E466B4EE-0D96-75F7-1CDF-1DAD91100E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7E6CA0-9BCA-EDD5-F5A1-A20FC357E3F8}"/>
              </a:ext>
            </a:extLst>
          </p:cNvPr>
          <p:cNvSpPr>
            <a:spLocks noGrp="1"/>
          </p:cNvSpPr>
          <p:nvPr>
            <p:ph type="sldNum" sz="quarter" idx="12"/>
          </p:nvPr>
        </p:nvSpPr>
        <p:spPr/>
        <p:txBody>
          <a:bodyPr/>
          <a:lstStyle/>
          <a:p>
            <a:fld id="{80F174CB-E20B-49C5-A91B-FB64620F74D6}" type="slidenum">
              <a:rPr lang="en-US" smtClean="0"/>
              <a:t>‹#›</a:t>
            </a:fld>
            <a:endParaRPr lang="en-US"/>
          </a:p>
        </p:txBody>
      </p:sp>
    </p:spTree>
    <p:extLst>
      <p:ext uri="{BB962C8B-B14F-4D97-AF65-F5344CB8AC3E}">
        <p14:creationId xmlns:p14="http://schemas.microsoft.com/office/powerpoint/2010/main" val="2586452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7ED0063-5721-191A-B563-6CAC101F095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ED35F89-CB01-8A8F-7CA5-25BA70CC13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803523-E963-1391-3956-8F46813E0932}"/>
              </a:ext>
            </a:extLst>
          </p:cNvPr>
          <p:cNvSpPr>
            <a:spLocks noGrp="1"/>
          </p:cNvSpPr>
          <p:nvPr>
            <p:ph type="dt" sz="half" idx="10"/>
          </p:nvPr>
        </p:nvSpPr>
        <p:spPr/>
        <p:txBody>
          <a:bodyPr/>
          <a:lstStyle/>
          <a:p>
            <a:fld id="{8238EA38-0D94-46C1-8F68-59E677FE0285}" type="datetimeFigureOut">
              <a:rPr lang="en-US" smtClean="0"/>
              <a:t>11/8/2024</a:t>
            </a:fld>
            <a:endParaRPr lang="en-US"/>
          </a:p>
        </p:txBody>
      </p:sp>
      <p:sp>
        <p:nvSpPr>
          <p:cNvPr id="5" name="Footer Placeholder 4">
            <a:extLst>
              <a:ext uri="{FF2B5EF4-FFF2-40B4-BE49-F238E27FC236}">
                <a16:creationId xmlns:a16="http://schemas.microsoft.com/office/drawing/2014/main" id="{6EADD72B-7AFA-DA09-5F8D-D24F74D318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D1C526-6357-4E48-7C16-07E2DE5CC776}"/>
              </a:ext>
            </a:extLst>
          </p:cNvPr>
          <p:cNvSpPr>
            <a:spLocks noGrp="1"/>
          </p:cNvSpPr>
          <p:nvPr>
            <p:ph type="sldNum" sz="quarter" idx="12"/>
          </p:nvPr>
        </p:nvSpPr>
        <p:spPr/>
        <p:txBody>
          <a:bodyPr/>
          <a:lstStyle/>
          <a:p>
            <a:fld id="{80F174CB-E20B-49C5-A91B-FB64620F74D6}" type="slidenum">
              <a:rPr lang="en-US" smtClean="0"/>
              <a:t>‹#›</a:t>
            </a:fld>
            <a:endParaRPr lang="en-US"/>
          </a:p>
        </p:txBody>
      </p:sp>
    </p:spTree>
    <p:extLst>
      <p:ext uri="{BB962C8B-B14F-4D97-AF65-F5344CB8AC3E}">
        <p14:creationId xmlns:p14="http://schemas.microsoft.com/office/powerpoint/2010/main" val="3502007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9ABBC-F05C-59DE-6D33-2AFB2DA8AC1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D8D4B0-8F99-C8DF-77C4-2675779168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898C77-3E9E-16A9-E32E-846A5F61F3DC}"/>
              </a:ext>
            </a:extLst>
          </p:cNvPr>
          <p:cNvSpPr>
            <a:spLocks noGrp="1"/>
          </p:cNvSpPr>
          <p:nvPr>
            <p:ph type="dt" sz="half" idx="10"/>
          </p:nvPr>
        </p:nvSpPr>
        <p:spPr/>
        <p:txBody>
          <a:bodyPr/>
          <a:lstStyle/>
          <a:p>
            <a:fld id="{8238EA38-0D94-46C1-8F68-59E677FE0285}" type="datetimeFigureOut">
              <a:rPr lang="en-US" smtClean="0"/>
              <a:t>11/8/2024</a:t>
            </a:fld>
            <a:endParaRPr lang="en-US"/>
          </a:p>
        </p:txBody>
      </p:sp>
      <p:sp>
        <p:nvSpPr>
          <p:cNvPr id="5" name="Footer Placeholder 4">
            <a:extLst>
              <a:ext uri="{FF2B5EF4-FFF2-40B4-BE49-F238E27FC236}">
                <a16:creationId xmlns:a16="http://schemas.microsoft.com/office/drawing/2014/main" id="{ED8C95D8-7AA3-F31E-3309-D3BFDACFD0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5F2683-5237-F1A4-8FF4-2E52918A7522}"/>
              </a:ext>
            </a:extLst>
          </p:cNvPr>
          <p:cNvSpPr>
            <a:spLocks noGrp="1"/>
          </p:cNvSpPr>
          <p:nvPr>
            <p:ph type="sldNum" sz="quarter" idx="12"/>
          </p:nvPr>
        </p:nvSpPr>
        <p:spPr/>
        <p:txBody>
          <a:bodyPr/>
          <a:lstStyle/>
          <a:p>
            <a:fld id="{80F174CB-E20B-49C5-A91B-FB64620F74D6}" type="slidenum">
              <a:rPr lang="en-US" smtClean="0"/>
              <a:t>‹#›</a:t>
            </a:fld>
            <a:endParaRPr lang="en-US"/>
          </a:p>
        </p:txBody>
      </p:sp>
    </p:spTree>
    <p:extLst>
      <p:ext uri="{BB962C8B-B14F-4D97-AF65-F5344CB8AC3E}">
        <p14:creationId xmlns:p14="http://schemas.microsoft.com/office/powerpoint/2010/main" val="2523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F4044D-E812-1263-76B6-3B0F1FD946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FAD27DD-EB3D-A39C-3D22-3AAEA5C08FF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54E6C8-1EE6-94A7-CD50-C092EED624E3}"/>
              </a:ext>
            </a:extLst>
          </p:cNvPr>
          <p:cNvSpPr>
            <a:spLocks noGrp="1"/>
          </p:cNvSpPr>
          <p:nvPr>
            <p:ph type="dt" sz="half" idx="10"/>
          </p:nvPr>
        </p:nvSpPr>
        <p:spPr/>
        <p:txBody>
          <a:bodyPr/>
          <a:lstStyle/>
          <a:p>
            <a:fld id="{8238EA38-0D94-46C1-8F68-59E677FE0285}" type="datetimeFigureOut">
              <a:rPr lang="en-US" smtClean="0"/>
              <a:t>11/8/2024</a:t>
            </a:fld>
            <a:endParaRPr lang="en-US"/>
          </a:p>
        </p:txBody>
      </p:sp>
      <p:sp>
        <p:nvSpPr>
          <p:cNvPr id="5" name="Footer Placeholder 4">
            <a:extLst>
              <a:ext uri="{FF2B5EF4-FFF2-40B4-BE49-F238E27FC236}">
                <a16:creationId xmlns:a16="http://schemas.microsoft.com/office/drawing/2014/main" id="{C7D98119-5158-F373-F422-2BB685B815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9E7D41-EB05-95A2-BC2E-A52F62FB026E}"/>
              </a:ext>
            </a:extLst>
          </p:cNvPr>
          <p:cNvSpPr>
            <a:spLocks noGrp="1"/>
          </p:cNvSpPr>
          <p:nvPr>
            <p:ph type="sldNum" sz="quarter" idx="12"/>
          </p:nvPr>
        </p:nvSpPr>
        <p:spPr/>
        <p:txBody>
          <a:bodyPr/>
          <a:lstStyle/>
          <a:p>
            <a:fld id="{80F174CB-E20B-49C5-A91B-FB64620F74D6}" type="slidenum">
              <a:rPr lang="en-US" smtClean="0"/>
              <a:t>‹#›</a:t>
            </a:fld>
            <a:endParaRPr lang="en-US"/>
          </a:p>
        </p:txBody>
      </p:sp>
    </p:spTree>
    <p:extLst>
      <p:ext uri="{BB962C8B-B14F-4D97-AF65-F5344CB8AC3E}">
        <p14:creationId xmlns:p14="http://schemas.microsoft.com/office/powerpoint/2010/main" val="3043486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56053-B124-F8FD-6FE8-FDAB80743A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1CD6015-800C-E676-B294-64961F146E2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A332583-A4AD-7CB2-1F44-7B7787ACF3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6EF894E-6E36-B546-EC50-010A28D914E1}"/>
              </a:ext>
            </a:extLst>
          </p:cNvPr>
          <p:cNvSpPr>
            <a:spLocks noGrp="1"/>
          </p:cNvSpPr>
          <p:nvPr>
            <p:ph type="dt" sz="half" idx="10"/>
          </p:nvPr>
        </p:nvSpPr>
        <p:spPr/>
        <p:txBody>
          <a:bodyPr/>
          <a:lstStyle/>
          <a:p>
            <a:fld id="{8238EA38-0D94-46C1-8F68-59E677FE0285}" type="datetimeFigureOut">
              <a:rPr lang="en-US" smtClean="0"/>
              <a:t>11/8/2024</a:t>
            </a:fld>
            <a:endParaRPr lang="en-US"/>
          </a:p>
        </p:txBody>
      </p:sp>
      <p:sp>
        <p:nvSpPr>
          <p:cNvPr id="6" name="Footer Placeholder 5">
            <a:extLst>
              <a:ext uri="{FF2B5EF4-FFF2-40B4-BE49-F238E27FC236}">
                <a16:creationId xmlns:a16="http://schemas.microsoft.com/office/drawing/2014/main" id="{4F6F13AA-9180-D94E-BB8D-C2C60A4D39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170A4F-CDBE-F8A8-5F23-2B663944C5E8}"/>
              </a:ext>
            </a:extLst>
          </p:cNvPr>
          <p:cNvSpPr>
            <a:spLocks noGrp="1"/>
          </p:cNvSpPr>
          <p:nvPr>
            <p:ph type="sldNum" sz="quarter" idx="12"/>
          </p:nvPr>
        </p:nvSpPr>
        <p:spPr/>
        <p:txBody>
          <a:bodyPr/>
          <a:lstStyle/>
          <a:p>
            <a:fld id="{80F174CB-E20B-49C5-A91B-FB64620F74D6}" type="slidenum">
              <a:rPr lang="en-US" smtClean="0"/>
              <a:t>‹#›</a:t>
            </a:fld>
            <a:endParaRPr lang="en-US"/>
          </a:p>
        </p:txBody>
      </p:sp>
    </p:spTree>
    <p:extLst>
      <p:ext uri="{BB962C8B-B14F-4D97-AF65-F5344CB8AC3E}">
        <p14:creationId xmlns:p14="http://schemas.microsoft.com/office/powerpoint/2010/main" val="4124649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E80F5-49F5-975B-C152-90F9271A9A6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E5C29DE-702B-04D1-D583-7826640BC4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661D47-FAF6-6B0D-D93E-B858850FC5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44BD73-74B4-B5EC-5746-C766119AE7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191D26-B8F7-EBD4-42A8-360E99BD23C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6D9060B-D0B1-C34F-45AE-D90D1597B1EE}"/>
              </a:ext>
            </a:extLst>
          </p:cNvPr>
          <p:cNvSpPr>
            <a:spLocks noGrp="1"/>
          </p:cNvSpPr>
          <p:nvPr>
            <p:ph type="dt" sz="half" idx="10"/>
          </p:nvPr>
        </p:nvSpPr>
        <p:spPr/>
        <p:txBody>
          <a:bodyPr/>
          <a:lstStyle/>
          <a:p>
            <a:fld id="{8238EA38-0D94-46C1-8F68-59E677FE0285}" type="datetimeFigureOut">
              <a:rPr lang="en-US" smtClean="0"/>
              <a:t>11/8/2024</a:t>
            </a:fld>
            <a:endParaRPr lang="en-US"/>
          </a:p>
        </p:txBody>
      </p:sp>
      <p:sp>
        <p:nvSpPr>
          <p:cNvPr id="8" name="Footer Placeholder 7">
            <a:extLst>
              <a:ext uri="{FF2B5EF4-FFF2-40B4-BE49-F238E27FC236}">
                <a16:creationId xmlns:a16="http://schemas.microsoft.com/office/drawing/2014/main" id="{3665F45F-4A2D-C426-82B0-A7E325E1E0A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CD8C23-2C22-FD53-7DC5-7BEA235C3841}"/>
              </a:ext>
            </a:extLst>
          </p:cNvPr>
          <p:cNvSpPr>
            <a:spLocks noGrp="1"/>
          </p:cNvSpPr>
          <p:nvPr>
            <p:ph type="sldNum" sz="quarter" idx="12"/>
          </p:nvPr>
        </p:nvSpPr>
        <p:spPr/>
        <p:txBody>
          <a:bodyPr/>
          <a:lstStyle/>
          <a:p>
            <a:fld id="{80F174CB-E20B-49C5-A91B-FB64620F74D6}" type="slidenum">
              <a:rPr lang="en-US" smtClean="0"/>
              <a:t>‹#›</a:t>
            </a:fld>
            <a:endParaRPr lang="en-US"/>
          </a:p>
        </p:txBody>
      </p:sp>
    </p:spTree>
    <p:extLst>
      <p:ext uri="{BB962C8B-B14F-4D97-AF65-F5344CB8AC3E}">
        <p14:creationId xmlns:p14="http://schemas.microsoft.com/office/powerpoint/2010/main" val="1771101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6B190-508A-332B-2BC9-6B81D02ED9E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071D364-D411-3247-C021-CDCA5B6B98FA}"/>
              </a:ext>
            </a:extLst>
          </p:cNvPr>
          <p:cNvSpPr>
            <a:spLocks noGrp="1"/>
          </p:cNvSpPr>
          <p:nvPr>
            <p:ph type="dt" sz="half" idx="10"/>
          </p:nvPr>
        </p:nvSpPr>
        <p:spPr/>
        <p:txBody>
          <a:bodyPr/>
          <a:lstStyle/>
          <a:p>
            <a:fld id="{8238EA38-0D94-46C1-8F68-59E677FE0285}" type="datetimeFigureOut">
              <a:rPr lang="en-US" smtClean="0"/>
              <a:t>11/8/2024</a:t>
            </a:fld>
            <a:endParaRPr lang="en-US"/>
          </a:p>
        </p:txBody>
      </p:sp>
      <p:sp>
        <p:nvSpPr>
          <p:cNvPr id="4" name="Footer Placeholder 3">
            <a:extLst>
              <a:ext uri="{FF2B5EF4-FFF2-40B4-BE49-F238E27FC236}">
                <a16:creationId xmlns:a16="http://schemas.microsoft.com/office/drawing/2014/main" id="{6FAAF919-C626-33CA-A9BB-0E5DD51649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3D394B6-965B-AA77-71E7-9C1C5783EFB8}"/>
              </a:ext>
            </a:extLst>
          </p:cNvPr>
          <p:cNvSpPr>
            <a:spLocks noGrp="1"/>
          </p:cNvSpPr>
          <p:nvPr>
            <p:ph type="sldNum" sz="quarter" idx="12"/>
          </p:nvPr>
        </p:nvSpPr>
        <p:spPr/>
        <p:txBody>
          <a:bodyPr/>
          <a:lstStyle/>
          <a:p>
            <a:fld id="{80F174CB-E20B-49C5-A91B-FB64620F74D6}" type="slidenum">
              <a:rPr lang="en-US" smtClean="0"/>
              <a:t>‹#›</a:t>
            </a:fld>
            <a:endParaRPr lang="en-US"/>
          </a:p>
        </p:txBody>
      </p:sp>
    </p:spTree>
    <p:extLst>
      <p:ext uri="{BB962C8B-B14F-4D97-AF65-F5344CB8AC3E}">
        <p14:creationId xmlns:p14="http://schemas.microsoft.com/office/powerpoint/2010/main" val="2647964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06F7C4-2EF8-1066-7207-27B4C70B0718}"/>
              </a:ext>
            </a:extLst>
          </p:cNvPr>
          <p:cNvSpPr>
            <a:spLocks noGrp="1"/>
          </p:cNvSpPr>
          <p:nvPr>
            <p:ph type="dt" sz="half" idx="10"/>
          </p:nvPr>
        </p:nvSpPr>
        <p:spPr/>
        <p:txBody>
          <a:bodyPr/>
          <a:lstStyle/>
          <a:p>
            <a:fld id="{8238EA38-0D94-46C1-8F68-59E677FE0285}" type="datetimeFigureOut">
              <a:rPr lang="en-US" smtClean="0"/>
              <a:t>11/8/2024</a:t>
            </a:fld>
            <a:endParaRPr lang="en-US"/>
          </a:p>
        </p:txBody>
      </p:sp>
      <p:sp>
        <p:nvSpPr>
          <p:cNvPr id="3" name="Footer Placeholder 2">
            <a:extLst>
              <a:ext uri="{FF2B5EF4-FFF2-40B4-BE49-F238E27FC236}">
                <a16:creationId xmlns:a16="http://schemas.microsoft.com/office/drawing/2014/main" id="{5D78418B-D539-BB69-5C58-F4694B746D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A5AFE73-89F8-873A-D9E5-16D733D98CF1}"/>
              </a:ext>
            </a:extLst>
          </p:cNvPr>
          <p:cNvSpPr>
            <a:spLocks noGrp="1"/>
          </p:cNvSpPr>
          <p:nvPr>
            <p:ph type="sldNum" sz="quarter" idx="12"/>
          </p:nvPr>
        </p:nvSpPr>
        <p:spPr/>
        <p:txBody>
          <a:bodyPr/>
          <a:lstStyle/>
          <a:p>
            <a:fld id="{80F174CB-E20B-49C5-A91B-FB64620F74D6}" type="slidenum">
              <a:rPr lang="en-US" smtClean="0"/>
              <a:t>‹#›</a:t>
            </a:fld>
            <a:endParaRPr lang="en-US"/>
          </a:p>
        </p:txBody>
      </p:sp>
    </p:spTree>
    <p:extLst>
      <p:ext uri="{BB962C8B-B14F-4D97-AF65-F5344CB8AC3E}">
        <p14:creationId xmlns:p14="http://schemas.microsoft.com/office/powerpoint/2010/main" val="427258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AE5C5-7DCA-7FB4-2C8D-ACF8A8A969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ED857D1-5CDA-4727-686C-1DA473BAF1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C033B46-B86F-A2C3-E1FE-45AA47A74F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D7E3D2-C708-55FB-99B2-D9B0035470D6}"/>
              </a:ext>
            </a:extLst>
          </p:cNvPr>
          <p:cNvSpPr>
            <a:spLocks noGrp="1"/>
          </p:cNvSpPr>
          <p:nvPr>
            <p:ph type="dt" sz="half" idx="10"/>
          </p:nvPr>
        </p:nvSpPr>
        <p:spPr/>
        <p:txBody>
          <a:bodyPr/>
          <a:lstStyle/>
          <a:p>
            <a:fld id="{8238EA38-0D94-46C1-8F68-59E677FE0285}" type="datetimeFigureOut">
              <a:rPr lang="en-US" smtClean="0"/>
              <a:t>11/8/2024</a:t>
            </a:fld>
            <a:endParaRPr lang="en-US"/>
          </a:p>
        </p:txBody>
      </p:sp>
      <p:sp>
        <p:nvSpPr>
          <p:cNvPr id="6" name="Footer Placeholder 5">
            <a:extLst>
              <a:ext uri="{FF2B5EF4-FFF2-40B4-BE49-F238E27FC236}">
                <a16:creationId xmlns:a16="http://schemas.microsoft.com/office/drawing/2014/main" id="{7DE63383-9F16-504E-5686-260910C15F7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D5D8CE-68C0-57C6-ABF6-3A1C88CDA2A1}"/>
              </a:ext>
            </a:extLst>
          </p:cNvPr>
          <p:cNvSpPr>
            <a:spLocks noGrp="1"/>
          </p:cNvSpPr>
          <p:nvPr>
            <p:ph type="sldNum" sz="quarter" idx="12"/>
          </p:nvPr>
        </p:nvSpPr>
        <p:spPr/>
        <p:txBody>
          <a:bodyPr/>
          <a:lstStyle/>
          <a:p>
            <a:fld id="{80F174CB-E20B-49C5-A91B-FB64620F74D6}" type="slidenum">
              <a:rPr lang="en-US" smtClean="0"/>
              <a:t>‹#›</a:t>
            </a:fld>
            <a:endParaRPr lang="en-US"/>
          </a:p>
        </p:txBody>
      </p:sp>
    </p:spTree>
    <p:extLst>
      <p:ext uri="{BB962C8B-B14F-4D97-AF65-F5344CB8AC3E}">
        <p14:creationId xmlns:p14="http://schemas.microsoft.com/office/powerpoint/2010/main" val="28443918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6F2777-B18B-FAAD-E0EB-09F6DE76C0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C833D4C-6FC1-1D5A-A600-89F428E0B3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35F4B1-57F0-5273-2C54-88BC93E259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430A32-9F4C-BF50-E4D8-67138FBBE382}"/>
              </a:ext>
            </a:extLst>
          </p:cNvPr>
          <p:cNvSpPr>
            <a:spLocks noGrp="1"/>
          </p:cNvSpPr>
          <p:nvPr>
            <p:ph type="dt" sz="half" idx="10"/>
          </p:nvPr>
        </p:nvSpPr>
        <p:spPr/>
        <p:txBody>
          <a:bodyPr/>
          <a:lstStyle/>
          <a:p>
            <a:fld id="{8238EA38-0D94-46C1-8F68-59E677FE0285}" type="datetimeFigureOut">
              <a:rPr lang="en-US" smtClean="0"/>
              <a:t>11/8/2024</a:t>
            </a:fld>
            <a:endParaRPr lang="en-US"/>
          </a:p>
        </p:txBody>
      </p:sp>
      <p:sp>
        <p:nvSpPr>
          <p:cNvPr id="6" name="Footer Placeholder 5">
            <a:extLst>
              <a:ext uri="{FF2B5EF4-FFF2-40B4-BE49-F238E27FC236}">
                <a16:creationId xmlns:a16="http://schemas.microsoft.com/office/drawing/2014/main" id="{FC09B28D-2D57-7F86-EEF9-AF9D0D58127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7AC9F1C-C343-2E09-96BE-5AFE4817A4BB}"/>
              </a:ext>
            </a:extLst>
          </p:cNvPr>
          <p:cNvSpPr>
            <a:spLocks noGrp="1"/>
          </p:cNvSpPr>
          <p:nvPr>
            <p:ph type="sldNum" sz="quarter" idx="12"/>
          </p:nvPr>
        </p:nvSpPr>
        <p:spPr/>
        <p:txBody>
          <a:bodyPr/>
          <a:lstStyle/>
          <a:p>
            <a:fld id="{80F174CB-E20B-49C5-A91B-FB64620F74D6}" type="slidenum">
              <a:rPr lang="en-US" smtClean="0"/>
              <a:t>‹#›</a:t>
            </a:fld>
            <a:endParaRPr lang="en-US"/>
          </a:p>
        </p:txBody>
      </p:sp>
    </p:spTree>
    <p:extLst>
      <p:ext uri="{BB962C8B-B14F-4D97-AF65-F5344CB8AC3E}">
        <p14:creationId xmlns:p14="http://schemas.microsoft.com/office/powerpoint/2010/main" val="10412309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45CAD9-4897-9D71-20A3-07F747A0AC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3D08C39-CFBC-0996-AF08-81B799605B5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99288C0-A74D-3309-5FDC-3EAD34E65D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38EA38-0D94-46C1-8F68-59E677FE0285}" type="datetimeFigureOut">
              <a:rPr lang="en-US" smtClean="0"/>
              <a:t>11/8/2024</a:t>
            </a:fld>
            <a:endParaRPr lang="en-US"/>
          </a:p>
        </p:txBody>
      </p:sp>
      <p:sp>
        <p:nvSpPr>
          <p:cNvPr id="5" name="Footer Placeholder 4">
            <a:extLst>
              <a:ext uri="{FF2B5EF4-FFF2-40B4-BE49-F238E27FC236}">
                <a16:creationId xmlns:a16="http://schemas.microsoft.com/office/drawing/2014/main" id="{57DA7B3C-4823-0EF5-926E-266A2D1AEB3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EAE869C-8EE9-C1B5-3B66-2CD80E1FA7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F174CB-E20B-49C5-A91B-FB64620F74D6}" type="slidenum">
              <a:rPr lang="en-US" smtClean="0"/>
              <a:t>‹#›</a:t>
            </a:fld>
            <a:endParaRPr lang="en-US"/>
          </a:p>
        </p:txBody>
      </p:sp>
    </p:spTree>
    <p:extLst>
      <p:ext uri="{BB962C8B-B14F-4D97-AF65-F5344CB8AC3E}">
        <p14:creationId xmlns:p14="http://schemas.microsoft.com/office/powerpoint/2010/main" val="2321573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98000">
              <a:srgbClr val="FFC000"/>
            </a:gs>
            <a:gs pos="19000">
              <a:schemeClr val="accent4">
                <a:lumMod val="40000"/>
                <a:lumOff val="60000"/>
              </a:schemeClr>
            </a:gs>
          </a:gsLst>
          <a:lin ang="5400000" scaled="1"/>
        </a:gradFill>
        <a:effectLst/>
      </p:bgPr>
    </p:bg>
    <p:spTree>
      <p:nvGrpSpPr>
        <p:cNvPr id="1" name=""/>
        <p:cNvGrpSpPr/>
        <p:nvPr/>
      </p:nvGrpSpPr>
      <p:grpSpPr>
        <a:xfrm>
          <a:off x="0" y="0"/>
          <a:ext cx="0" cy="0"/>
          <a:chOff x="0" y="0"/>
          <a:chExt cx="0" cy="0"/>
        </a:xfrm>
      </p:grpSpPr>
      <p:sp>
        <p:nvSpPr>
          <p:cNvPr id="33" name="Freeform: Shape 32">
            <a:extLst>
              <a:ext uri="{FF2B5EF4-FFF2-40B4-BE49-F238E27FC236}">
                <a16:creationId xmlns:a16="http://schemas.microsoft.com/office/drawing/2014/main" id="{98216565-A932-4AD7-62BB-723F6F14045B}"/>
              </a:ext>
            </a:extLst>
          </p:cNvPr>
          <p:cNvSpPr/>
          <p:nvPr/>
        </p:nvSpPr>
        <p:spPr>
          <a:xfrm rot="5400000">
            <a:off x="5375751" y="787597"/>
            <a:ext cx="9240658" cy="5669280"/>
          </a:xfrm>
          <a:custGeom>
            <a:avLst/>
            <a:gdLst>
              <a:gd name="connsiteX0" fmla="*/ 7655698 w 9240658"/>
              <a:gd name="connsiteY0" fmla="*/ 3573780 h 5669280"/>
              <a:gd name="connsiteX1" fmla="*/ 8010028 w 9240658"/>
              <a:gd name="connsiteY1" fmla="*/ 2865120 h 5669280"/>
              <a:gd name="connsiteX2" fmla="*/ 8886328 w 9240658"/>
              <a:gd name="connsiteY2" fmla="*/ 2865120 h 5669280"/>
              <a:gd name="connsiteX3" fmla="*/ 9240658 w 9240658"/>
              <a:gd name="connsiteY3" fmla="*/ 3573780 h 5669280"/>
              <a:gd name="connsiteX4" fmla="*/ 8886328 w 9240658"/>
              <a:gd name="connsiteY4" fmla="*/ 4282440 h 5669280"/>
              <a:gd name="connsiteX5" fmla="*/ 8010028 w 9240658"/>
              <a:gd name="connsiteY5" fmla="*/ 4282440 h 5669280"/>
              <a:gd name="connsiteX6" fmla="*/ 7625715 w 9240658"/>
              <a:gd name="connsiteY6" fmla="*/ 2141220 h 5669280"/>
              <a:gd name="connsiteX7" fmla="*/ 7980045 w 9240658"/>
              <a:gd name="connsiteY7" fmla="*/ 1432560 h 5669280"/>
              <a:gd name="connsiteX8" fmla="*/ 8002408 w 9240658"/>
              <a:gd name="connsiteY8" fmla="*/ 1432560 h 5669280"/>
              <a:gd name="connsiteX9" fmla="*/ 7655698 w 9240658"/>
              <a:gd name="connsiteY9" fmla="*/ 739140 h 5669280"/>
              <a:gd name="connsiteX10" fmla="*/ 8010028 w 9240658"/>
              <a:gd name="connsiteY10" fmla="*/ 30480 h 5669280"/>
              <a:gd name="connsiteX11" fmla="*/ 8886328 w 9240658"/>
              <a:gd name="connsiteY11" fmla="*/ 30480 h 5669280"/>
              <a:gd name="connsiteX12" fmla="*/ 9240658 w 9240658"/>
              <a:gd name="connsiteY12" fmla="*/ 739140 h 5669280"/>
              <a:gd name="connsiteX13" fmla="*/ 8886328 w 9240658"/>
              <a:gd name="connsiteY13" fmla="*/ 1447800 h 5669280"/>
              <a:gd name="connsiteX14" fmla="*/ 8863965 w 9240658"/>
              <a:gd name="connsiteY14" fmla="*/ 1447800 h 5669280"/>
              <a:gd name="connsiteX15" fmla="*/ 9210675 w 9240658"/>
              <a:gd name="connsiteY15" fmla="*/ 2141220 h 5669280"/>
              <a:gd name="connsiteX16" fmla="*/ 8856345 w 9240658"/>
              <a:gd name="connsiteY16" fmla="*/ 2849880 h 5669280"/>
              <a:gd name="connsiteX17" fmla="*/ 7980045 w 9240658"/>
              <a:gd name="connsiteY17" fmla="*/ 2849880 h 5669280"/>
              <a:gd name="connsiteX18" fmla="*/ 6334125 w 9240658"/>
              <a:gd name="connsiteY18" fmla="*/ 4259580 h 5669280"/>
              <a:gd name="connsiteX19" fmla="*/ 6688455 w 9240658"/>
              <a:gd name="connsiteY19" fmla="*/ 3550920 h 5669280"/>
              <a:gd name="connsiteX20" fmla="*/ 6696075 w 9240658"/>
              <a:gd name="connsiteY20" fmla="*/ 3550920 h 5669280"/>
              <a:gd name="connsiteX21" fmla="*/ 6341745 w 9240658"/>
              <a:gd name="connsiteY21" fmla="*/ 2842260 h 5669280"/>
              <a:gd name="connsiteX22" fmla="*/ 6696075 w 9240658"/>
              <a:gd name="connsiteY22" fmla="*/ 2133600 h 5669280"/>
              <a:gd name="connsiteX23" fmla="*/ 6688455 w 9240658"/>
              <a:gd name="connsiteY23" fmla="*/ 2133600 h 5669280"/>
              <a:gd name="connsiteX24" fmla="*/ 6334125 w 9240658"/>
              <a:gd name="connsiteY24" fmla="*/ 1424940 h 5669280"/>
              <a:gd name="connsiteX25" fmla="*/ 6688455 w 9240658"/>
              <a:gd name="connsiteY25" fmla="*/ 716280 h 5669280"/>
              <a:gd name="connsiteX26" fmla="*/ 7564755 w 9240658"/>
              <a:gd name="connsiteY26" fmla="*/ 716280 h 5669280"/>
              <a:gd name="connsiteX27" fmla="*/ 7919085 w 9240658"/>
              <a:gd name="connsiteY27" fmla="*/ 1424940 h 5669280"/>
              <a:gd name="connsiteX28" fmla="*/ 7564755 w 9240658"/>
              <a:gd name="connsiteY28" fmla="*/ 2133600 h 5669280"/>
              <a:gd name="connsiteX29" fmla="*/ 7572375 w 9240658"/>
              <a:gd name="connsiteY29" fmla="*/ 2133600 h 5669280"/>
              <a:gd name="connsiteX30" fmla="*/ 7926705 w 9240658"/>
              <a:gd name="connsiteY30" fmla="*/ 2842260 h 5669280"/>
              <a:gd name="connsiteX31" fmla="*/ 7572375 w 9240658"/>
              <a:gd name="connsiteY31" fmla="*/ 3550920 h 5669280"/>
              <a:gd name="connsiteX32" fmla="*/ 7564755 w 9240658"/>
              <a:gd name="connsiteY32" fmla="*/ 3550920 h 5669280"/>
              <a:gd name="connsiteX33" fmla="*/ 7919085 w 9240658"/>
              <a:gd name="connsiteY33" fmla="*/ 4259580 h 5669280"/>
              <a:gd name="connsiteX34" fmla="*/ 7564755 w 9240658"/>
              <a:gd name="connsiteY34" fmla="*/ 4968240 h 5669280"/>
              <a:gd name="connsiteX35" fmla="*/ 6688455 w 9240658"/>
              <a:gd name="connsiteY35" fmla="*/ 4968240 h 5669280"/>
              <a:gd name="connsiteX36" fmla="*/ 5076825 w 9240658"/>
              <a:gd name="connsiteY36" fmla="*/ 4960620 h 5669280"/>
              <a:gd name="connsiteX37" fmla="*/ 5431155 w 9240658"/>
              <a:gd name="connsiteY37" fmla="*/ 4251960 h 5669280"/>
              <a:gd name="connsiteX38" fmla="*/ 5438775 w 9240658"/>
              <a:gd name="connsiteY38" fmla="*/ 4251960 h 5669280"/>
              <a:gd name="connsiteX39" fmla="*/ 5084445 w 9240658"/>
              <a:gd name="connsiteY39" fmla="*/ 3543300 h 5669280"/>
              <a:gd name="connsiteX40" fmla="*/ 5438775 w 9240658"/>
              <a:gd name="connsiteY40" fmla="*/ 2834640 h 5669280"/>
              <a:gd name="connsiteX41" fmla="*/ 5431155 w 9240658"/>
              <a:gd name="connsiteY41" fmla="*/ 2834640 h 5669280"/>
              <a:gd name="connsiteX42" fmla="*/ 5076825 w 9240658"/>
              <a:gd name="connsiteY42" fmla="*/ 2125980 h 5669280"/>
              <a:gd name="connsiteX43" fmla="*/ 5431155 w 9240658"/>
              <a:gd name="connsiteY43" fmla="*/ 1417320 h 5669280"/>
              <a:gd name="connsiteX44" fmla="*/ 6307455 w 9240658"/>
              <a:gd name="connsiteY44" fmla="*/ 1417320 h 5669280"/>
              <a:gd name="connsiteX45" fmla="*/ 6661785 w 9240658"/>
              <a:gd name="connsiteY45" fmla="*/ 2125980 h 5669280"/>
              <a:gd name="connsiteX46" fmla="*/ 6307455 w 9240658"/>
              <a:gd name="connsiteY46" fmla="*/ 2834640 h 5669280"/>
              <a:gd name="connsiteX47" fmla="*/ 6315075 w 9240658"/>
              <a:gd name="connsiteY47" fmla="*/ 2834640 h 5669280"/>
              <a:gd name="connsiteX48" fmla="*/ 6669405 w 9240658"/>
              <a:gd name="connsiteY48" fmla="*/ 3543300 h 5669280"/>
              <a:gd name="connsiteX49" fmla="*/ 6315075 w 9240658"/>
              <a:gd name="connsiteY49" fmla="*/ 4251960 h 5669280"/>
              <a:gd name="connsiteX50" fmla="*/ 6307455 w 9240658"/>
              <a:gd name="connsiteY50" fmla="*/ 4251960 h 5669280"/>
              <a:gd name="connsiteX51" fmla="*/ 6661785 w 9240658"/>
              <a:gd name="connsiteY51" fmla="*/ 4960620 h 5669280"/>
              <a:gd name="connsiteX52" fmla="*/ 6307455 w 9240658"/>
              <a:gd name="connsiteY52" fmla="*/ 5669280 h 5669280"/>
              <a:gd name="connsiteX53" fmla="*/ 5431155 w 9240658"/>
              <a:gd name="connsiteY53" fmla="*/ 5669280 h 5669280"/>
              <a:gd name="connsiteX54" fmla="*/ 3811906 w 9240658"/>
              <a:gd name="connsiteY54" fmla="*/ 4251960 h 5669280"/>
              <a:gd name="connsiteX55" fmla="*/ 4166235 w 9240658"/>
              <a:gd name="connsiteY55" fmla="*/ 3543300 h 5669280"/>
              <a:gd name="connsiteX56" fmla="*/ 3811906 w 9240658"/>
              <a:gd name="connsiteY56" fmla="*/ 2834640 h 5669280"/>
              <a:gd name="connsiteX57" fmla="*/ 4166235 w 9240658"/>
              <a:gd name="connsiteY57" fmla="*/ 2125980 h 5669280"/>
              <a:gd name="connsiteX58" fmla="*/ 3811906 w 9240658"/>
              <a:gd name="connsiteY58" fmla="*/ 1417320 h 5669280"/>
              <a:gd name="connsiteX59" fmla="*/ 4166235 w 9240658"/>
              <a:gd name="connsiteY59" fmla="*/ 708660 h 5669280"/>
              <a:gd name="connsiteX60" fmla="*/ 4173855 w 9240658"/>
              <a:gd name="connsiteY60" fmla="*/ 708660 h 5669280"/>
              <a:gd name="connsiteX61" fmla="*/ 5042536 w 9240658"/>
              <a:gd name="connsiteY61" fmla="*/ 708660 h 5669280"/>
              <a:gd name="connsiteX62" fmla="*/ 5050156 w 9240658"/>
              <a:gd name="connsiteY62" fmla="*/ 708660 h 5669280"/>
              <a:gd name="connsiteX63" fmla="*/ 5404485 w 9240658"/>
              <a:gd name="connsiteY63" fmla="*/ 1417320 h 5669280"/>
              <a:gd name="connsiteX64" fmla="*/ 5050156 w 9240658"/>
              <a:gd name="connsiteY64" fmla="*/ 2125980 h 5669280"/>
              <a:gd name="connsiteX65" fmla="*/ 5042536 w 9240658"/>
              <a:gd name="connsiteY65" fmla="*/ 2125980 h 5669280"/>
              <a:gd name="connsiteX66" fmla="*/ 5396865 w 9240658"/>
              <a:gd name="connsiteY66" fmla="*/ 2834640 h 5669280"/>
              <a:gd name="connsiteX67" fmla="*/ 5042536 w 9240658"/>
              <a:gd name="connsiteY67" fmla="*/ 3543300 h 5669280"/>
              <a:gd name="connsiteX68" fmla="*/ 5396865 w 9240658"/>
              <a:gd name="connsiteY68" fmla="*/ 4251960 h 5669280"/>
              <a:gd name="connsiteX69" fmla="*/ 5042536 w 9240658"/>
              <a:gd name="connsiteY69" fmla="*/ 4960620 h 5669280"/>
              <a:gd name="connsiteX70" fmla="*/ 4166235 w 9240658"/>
              <a:gd name="connsiteY70" fmla="*/ 4960620 h 5669280"/>
              <a:gd name="connsiteX71" fmla="*/ 2543176 w 9240658"/>
              <a:gd name="connsiteY71" fmla="*/ 3543300 h 5669280"/>
              <a:gd name="connsiteX72" fmla="*/ 2897506 w 9240658"/>
              <a:gd name="connsiteY72" fmla="*/ 2834640 h 5669280"/>
              <a:gd name="connsiteX73" fmla="*/ 2543176 w 9240658"/>
              <a:gd name="connsiteY73" fmla="*/ 2125980 h 5669280"/>
              <a:gd name="connsiteX74" fmla="*/ 2897506 w 9240658"/>
              <a:gd name="connsiteY74" fmla="*/ 1417320 h 5669280"/>
              <a:gd name="connsiteX75" fmla="*/ 2905126 w 9240658"/>
              <a:gd name="connsiteY75" fmla="*/ 1417320 h 5669280"/>
              <a:gd name="connsiteX76" fmla="*/ 2550796 w 9240658"/>
              <a:gd name="connsiteY76" fmla="*/ 708660 h 5669280"/>
              <a:gd name="connsiteX77" fmla="*/ 2905126 w 9240658"/>
              <a:gd name="connsiteY77" fmla="*/ 0 h 5669280"/>
              <a:gd name="connsiteX78" fmla="*/ 3781425 w 9240658"/>
              <a:gd name="connsiteY78" fmla="*/ 0 h 5669280"/>
              <a:gd name="connsiteX79" fmla="*/ 4135756 w 9240658"/>
              <a:gd name="connsiteY79" fmla="*/ 708660 h 5669280"/>
              <a:gd name="connsiteX80" fmla="*/ 3781425 w 9240658"/>
              <a:gd name="connsiteY80" fmla="*/ 1417320 h 5669280"/>
              <a:gd name="connsiteX81" fmla="*/ 3773805 w 9240658"/>
              <a:gd name="connsiteY81" fmla="*/ 1417320 h 5669280"/>
              <a:gd name="connsiteX82" fmla="*/ 4128136 w 9240658"/>
              <a:gd name="connsiteY82" fmla="*/ 2125980 h 5669280"/>
              <a:gd name="connsiteX83" fmla="*/ 3773805 w 9240658"/>
              <a:gd name="connsiteY83" fmla="*/ 2834640 h 5669280"/>
              <a:gd name="connsiteX84" fmla="*/ 4128136 w 9240658"/>
              <a:gd name="connsiteY84" fmla="*/ 3543300 h 5669280"/>
              <a:gd name="connsiteX85" fmla="*/ 3773805 w 9240658"/>
              <a:gd name="connsiteY85" fmla="*/ 4251960 h 5669280"/>
              <a:gd name="connsiteX86" fmla="*/ 2897506 w 9240658"/>
              <a:gd name="connsiteY86" fmla="*/ 4251960 h 5669280"/>
              <a:gd name="connsiteX87" fmla="*/ 1270635 w 9240658"/>
              <a:gd name="connsiteY87" fmla="*/ 1417320 h 5669280"/>
              <a:gd name="connsiteX88" fmla="*/ 1624965 w 9240658"/>
              <a:gd name="connsiteY88" fmla="*/ 708660 h 5669280"/>
              <a:gd name="connsiteX89" fmla="*/ 2501265 w 9240658"/>
              <a:gd name="connsiteY89" fmla="*/ 708660 h 5669280"/>
              <a:gd name="connsiteX90" fmla="*/ 2855595 w 9240658"/>
              <a:gd name="connsiteY90" fmla="*/ 1417320 h 5669280"/>
              <a:gd name="connsiteX91" fmla="*/ 2501265 w 9240658"/>
              <a:gd name="connsiteY91" fmla="*/ 2125980 h 5669280"/>
              <a:gd name="connsiteX92" fmla="*/ 2501266 w 9240658"/>
              <a:gd name="connsiteY92" fmla="*/ 2125980 h 5669280"/>
              <a:gd name="connsiteX93" fmla="*/ 2855596 w 9240658"/>
              <a:gd name="connsiteY93" fmla="*/ 2834640 h 5669280"/>
              <a:gd name="connsiteX94" fmla="*/ 2501266 w 9240658"/>
              <a:gd name="connsiteY94" fmla="*/ 3543300 h 5669280"/>
              <a:gd name="connsiteX95" fmla="*/ 1624966 w 9240658"/>
              <a:gd name="connsiteY95" fmla="*/ 3543300 h 5669280"/>
              <a:gd name="connsiteX96" fmla="*/ 1270636 w 9240658"/>
              <a:gd name="connsiteY96" fmla="*/ 2834640 h 5669280"/>
              <a:gd name="connsiteX97" fmla="*/ 1624966 w 9240658"/>
              <a:gd name="connsiteY97" fmla="*/ 2125980 h 5669280"/>
              <a:gd name="connsiteX98" fmla="*/ 1624965 w 9240658"/>
              <a:gd name="connsiteY98" fmla="*/ 2125980 h 5669280"/>
              <a:gd name="connsiteX99" fmla="*/ 0 w 9240658"/>
              <a:gd name="connsiteY99" fmla="*/ 2125980 h 5669280"/>
              <a:gd name="connsiteX100" fmla="*/ 354330 w 9240658"/>
              <a:gd name="connsiteY100" fmla="*/ 1417320 h 5669280"/>
              <a:gd name="connsiteX101" fmla="*/ 1230630 w 9240658"/>
              <a:gd name="connsiteY101" fmla="*/ 1417320 h 5669280"/>
              <a:gd name="connsiteX102" fmla="*/ 1584960 w 9240658"/>
              <a:gd name="connsiteY102" fmla="*/ 2125980 h 5669280"/>
              <a:gd name="connsiteX103" fmla="*/ 1230630 w 9240658"/>
              <a:gd name="connsiteY103" fmla="*/ 2834640 h 5669280"/>
              <a:gd name="connsiteX104" fmla="*/ 354330 w 9240658"/>
              <a:gd name="connsiteY104" fmla="*/ 2834640 h 566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9240658" h="5669280">
                <a:moveTo>
                  <a:pt x="7655698" y="3573780"/>
                </a:moveTo>
                <a:lnTo>
                  <a:pt x="8010028" y="2865120"/>
                </a:lnTo>
                <a:lnTo>
                  <a:pt x="8886328" y="2865120"/>
                </a:lnTo>
                <a:lnTo>
                  <a:pt x="9240658" y="3573780"/>
                </a:lnTo>
                <a:lnTo>
                  <a:pt x="8886328" y="4282440"/>
                </a:lnTo>
                <a:lnTo>
                  <a:pt x="8010028" y="4282440"/>
                </a:lnTo>
                <a:close/>
                <a:moveTo>
                  <a:pt x="7625715" y="2141220"/>
                </a:moveTo>
                <a:lnTo>
                  <a:pt x="7980045" y="1432560"/>
                </a:lnTo>
                <a:lnTo>
                  <a:pt x="8002408" y="1432560"/>
                </a:lnTo>
                <a:lnTo>
                  <a:pt x="7655698" y="739140"/>
                </a:lnTo>
                <a:lnTo>
                  <a:pt x="8010028" y="30480"/>
                </a:lnTo>
                <a:lnTo>
                  <a:pt x="8886328" y="30480"/>
                </a:lnTo>
                <a:lnTo>
                  <a:pt x="9240658" y="739140"/>
                </a:lnTo>
                <a:lnTo>
                  <a:pt x="8886328" y="1447800"/>
                </a:lnTo>
                <a:lnTo>
                  <a:pt x="8863965" y="1447800"/>
                </a:lnTo>
                <a:lnTo>
                  <a:pt x="9210675" y="2141220"/>
                </a:lnTo>
                <a:lnTo>
                  <a:pt x="8856345" y="2849880"/>
                </a:lnTo>
                <a:lnTo>
                  <a:pt x="7980045" y="2849880"/>
                </a:lnTo>
                <a:close/>
                <a:moveTo>
                  <a:pt x="6334125" y="4259580"/>
                </a:moveTo>
                <a:lnTo>
                  <a:pt x="6688455" y="3550920"/>
                </a:lnTo>
                <a:lnTo>
                  <a:pt x="6696075" y="3550920"/>
                </a:lnTo>
                <a:lnTo>
                  <a:pt x="6341745" y="2842260"/>
                </a:lnTo>
                <a:lnTo>
                  <a:pt x="6696075" y="2133600"/>
                </a:lnTo>
                <a:lnTo>
                  <a:pt x="6688455" y="2133600"/>
                </a:lnTo>
                <a:lnTo>
                  <a:pt x="6334125" y="1424940"/>
                </a:lnTo>
                <a:lnTo>
                  <a:pt x="6688455" y="716280"/>
                </a:lnTo>
                <a:lnTo>
                  <a:pt x="7564755" y="716280"/>
                </a:lnTo>
                <a:lnTo>
                  <a:pt x="7919085" y="1424940"/>
                </a:lnTo>
                <a:lnTo>
                  <a:pt x="7564755" y="2133600"/>
                </a:lnTo>
                <a:lnTo>
                  <a:pt x="7572375" y="2133600"/>
                </a:lnTo>
                <a:lnTo>
                  <a:pt x="7926705" y="2842260"/>
                </a:lnTo>
                <a:lnTo>
                  <a:pt x="7572375" y="3550920"/>
                </a:lnTo>
                <a:lnTo>
                  <a:pt x="7564755" y="3550920"/>
                </a:lnTo>
                <a:lnTo>
                  <a:pt x="7919085" y="4259580"/>
                </a:lnTo>
                <a:lnTo>
                  <a:pt x="7564755" y="4968240"/>
                </a:lnTo>
                <a:lnTo>
                  <a:pt x="6688455" y="4968240"/>
                </a:lnTo>
                <a:close/>
                <a:moveTo>
                  <a:pt x="5076825" y="4960620"/>
                </a:moveTo>
                <a:lnTo>
                  <a:pt x="5431155" y="4251960"/>
                </a:lnTo>
                <a:lnTo>
                  <a:pt x="5438775" y="4251960"/>
                </a:lnTo>
                <a:lnTo>
                  <a:pt x="5084445" y="3543300"/>
                </a:lnTo>
                <a:lnTo>
                  <a:pt x="5438775" y="2834640"/>
                </a:lnTo>
                <a:lnTo>
                  <a:pt x="5431155" y="2834640"/>
                </a:lnTo>
                <a:lnTo>
                  <a:pt x="5076825" y="2125980"/>
                </a:lnTo>
                <a:lnTo>
                  <a:pt x="5431155" y="1417320"/>
                </a:lnTo>
                <a:lnTo>
                  <a:pt x="6307455" y="1417320"/>
                </a:lnTo>
                <a:lnTo>
                  <a:pt x="6661785" y="2125980"/>
                </a:lnTo>
                <a:lnTo>
                  <a:pt x="6307455" y="2834640"/>
                </a:lnTo>
                <a:lnTo>
                  <a:pt x="6315075" y="2834640"/>
                </a:lnTo>
                <a:lnTo>
                  <a:pt x="6669405" y="3543300"/>
                </a:lnTo>
                <a:lnTo>
                  <a:pt x="6315075" y="4251960"/>
                </a:lnTo>
                <a:lnTo>
                  <a:pt x="6307455" y="4251960"/>
                </a:lnTo>
                <a:lnTo>
                  <a:pt x="6661785" y="4960620"/>
                </a:lnTo>
                <a:lnTo>
                  <a:pt x="6307455" y="5669280"/>
                </a:lnTo>
                <a:lnTo>
                  <a:pt x="5431155" y="5669280"/>
                </a:lnTo>
                <a:close/>
                <a:moveTo>
                  <a:pt x="3811906" y="4251960"/>
                </a:moveTo>
                <a:lnTo>
                  <a:pt x="4166235" y="3543300"/>
                </a:lnTo>
                <a:lnTo>
                  <a:pt x="3811906" y="2834640"/>
                </a:lnTo>
                <a:lnTo>
                  <a:pt x="4166235" y="2125980"/>
                </a:lnTo>
                <a:lnTo>
                  <a:pt x="3811906" y="1417320"/>
                </a:lnTo>
                <a:lnTo>
                  <a:pt x="4166235" y="708660"/>
                </a:lnTo>
                <a:lnTo>
                  <a:pt x="4173855" y="708660"/>
                </a:lnTo>
                <a:lnTo>
                  <a:pt x="5042536" y="708660"/>
                </a:lnTo>
                <a:lnTo>
                  <a:pt x="5050156" y="708660"/>
                </a:lnTo>
                <a:lnTo>
                  <a:pt x="5404485" y="1417320"/>
                </a:lnTo>
                <a:lnTo>
                  <a:pt x="5050156" y="2125980"/>
                </a:lnTo>
                <a:lnTo>
                  <a:pt x="5042536" y="2125980"/>
                </a:lnTo>
                <a:lnTo>
                  <a:pt x="5396865" y="2834640"/>
                </a:lnTo>
                <a:lnTo>
                  <a:pt x="5042536" y="3543300"/>
                </a:lnTo>
                <a:lnTo>
                  <a:pt x="5396865" y="4251960"/>
                </a:lnTo>
                <a:lnTo>
                  <a:pt x="5042536" y="4960620"/>
                </a:lnTo>
                <a:lnTo>
                  <a:pt x="4166235" y="4960620"/>
                </a:lnTo>
                <a:close/>
                <a:moveTo>
                  <a:pt x="2543176" y="3543300"/>
                </a:moveTo>
                <a:lnTo>
                  <a:pt x="2897506" y="2834640"/>
                </a:lnTo>
                <a:lnTo>
                  <a:pt x="2543176" y="2125980"/>
                </a:lnTo>
                <a:lnTo>
                  <a:pt x="2897506" y="1417320"/>
                </a:lnTo>
                <a:lnTo>
                  <a:pt x="2905126" y="1417320"/>
                </a:lnTo>
                <a:lnTo>
                  <a:pt x="2550796" y="708660"/>
                </a:lnTo>
                <a:lnTo>
                  <a:pt x="2905126" y="0"/>
                </a:lnTo>
                <a:lnTo>
                  <a:pt x="3781425" y="0"/>
                </a:lnTo>
                <a:lnTo>
                  <a:pt x="4135756" y="708660"/>
                </a:lnTo>
                <a:lnTo>
                  <a:pt x="3781425" y="1417320"/>
                </a:lnTo>
                <a:lnTo>
                  <a:pt x="3773805" y="1417320"/>
                </a:lnTo>
                <a:lnTo>
                  <a:pt x="4128136" y="2125980"/>
                </a:lnTo>
                <a:lnTo>
                  <a:pt x="3773805" y="2834640"/>
                </a:lnTo>
                <a:lnTo>
                  <a:pt x="4128136" y="3543300"/>
                </a:lnTo>
                <a:lnTo>
                  <a:pt x="3773805" y="4251960"/>
                </a:lnTo>
                <a:lnTo>
                  <a:pt x="2897506" y="4251960"/>
                </a:lnTo>
                <a:close/>
                <a:moveTo>
                  <a:pt x="1270635" y="1417320"/>
                </a:moveTo>
                <a:lnTo>
                  <a:pt x="1624965" y="708660"/>
                </a:lnTo>
                <a:lnTo>
                  <a:pt x="2501265" y="708660"/>
                </a:lnTo>
                <a:lnTo>
                  <a:pt x="2855595" y="1417320"/>
                </a:lnTo>
                <a:lnTo>
                  <a:pt x="2501265" y="2125980"/>
                </a:lnTo>
                <a:lnTo>
                  <a:pt x="2501266" y="2125980"/>
                </a:lnTo>
                <a:lnTo>
                  <a:pt x="2855596" y="2834640"/>
                </a:lnTo>
                <a:lnTo>
                  <a:pt x="2501266" y="3543300"/>
                </a:lnTo>
                <a:lnTo>
                  <a:pt x="1624966" y="3543300"/>
                </a:lnTo>
                <a:lnTo>
                  <a:pt x="1270636" y="2834640"/>
                </a:lnTo>
                <a:lnTo>
                  <a:pt x="1624966" y="2125980"/>
                </a:lnTo>
                <a:lnTo>
                  <a:pt x="1624965" y="2125980"/>
                </a:lnTo>
                <a:close/>
                <a:moveTo>
                  <a:pt x="0" y="2125980"/>
                </a:moveTo>
                <a:lnTo>
                  <a:pt x="354330" y="1417320"/>
                </a:lnTo>
                <a:lnTo>
                  <a:pt x="1230630" y="1417320"/>
                </a:lnTo>
                <a:lnTo>
                  <a:pt x="1584960" y="2125980"/>
                </a:lnTo>
                <a:lnTo>
                  <a:pt x="1230630" y="2834640"/>
                </a:lnTo>
                <a:lnTo>
                  <a:pt x="354330" y="2834640"/>
                </a:lnTo>
                <a:close/>
              </a:path>
            </a:pathLst>
          </a:custGeom>
          <a:blipFill dpi="0" rotWithShape="0">
            <a:blip r:embed="rId2"/>
            <a:srcRect/>
            <a:stretch>
              <a:fillRect/>
            </a:stretch>
          </a:blipFill>
          <a:effectLst>
            <a:outerShdw blurRad="279400" dist="50800" dir="5400000" algn="ctr" rotWithShape="0">
              <a:srgbClr val="000000">
                <a:alpha val="93000"/>
              </a:srgbClr>
            </a:outerShdw>
          </a:effectLst>
        </p:spPr>
        <p:style>
          <a:lnRef idx="3">
            <a:schemeClr val="lt1"/>
          </a:lnRef>
          <a:fillRef idx="1">
            <a:schemeClr val="accent4"/>
          </a:fillRef>
          <a:effectRef idx="1">
            <a:schemeClr val="accent4"/>
          </a:effectRef>
          <a:fontRef idx="minor">
            <a:schemeClr val="lt1"/>
          </a:fontRef>
        </p:style>
        <p:txBody>
          <a:bodyPr wrap="square" rtlCol="0" anchor="ctr">
            <a:noAutofit/>
          </a:bodyPr>
          <a:lstStyle/>
          <a:p>
            <a:pPr algn="ctr"/>
            <a:endParaRPr lang="en-US"/>
          </a:p>
        </p:txBody>
      </p:sp>
      <p:sp>
        <p:nvSpPr>
          <p:cNvPr id="35" name="Hexagon 34">
            <a:extLst>
              <a:ext uri="{FF2B5EF4-FFF2-40B4-BE49-F238E27FC236}">
                <a16:creationId xmlns:a16="http://schemas.microsoft.com/office/drawing/2014/main" id="{07629E0E-FB11-3C0C-5FAD-2ED15EA7C866}"/>
              </a:ext>
            </a:extLst>
          </p:cNvPr>
          <p:cNvSpPr/>
          <p:nvPr/>
        </p:nvSpPr>
        <p:spPr>
          <a:xfrm rot="16200000">
            <a:off x="233770" y="2552734"/>
            <a:ext cx="1763486" cy="1524000"/>
          </a:xfrm>
          <a:prstGeom prst="hexagon">
            <a:avLst/>
          </a:prstGeom>
          <a:noFill/>
          <a:ln>
            <a:solidFill>
              <a:schemeClr val="bg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7" name="Hexagon 36">
            <a:extLst>
              <a:ext uri="{FF2B5EF4-FFF2-40B4-BE49-F238E27FC236}">
                <a16:creationId xmlns:a16="http://schemas.microsoft.com/office/drawing/2014/main" id="{CB89016C-AA63-B054-CA0B-7DC250F1C6A7}"/>
              </a:ext>
            </a:extLst>
          </p:cNvPr>
          <p:cNvSpPr/>
          <p:nvPr/>
        </p:nvSpPr>
        <p:spPr>
          <a:xfrm rot="16200000">
            <a:off x="1906360" y="2552734"/>
            <a:ext cx="1763486" cy="1524000"/>
          </a:xfrm>
          <a:prstGeom prst="hexagon">
            <a:avLst/>
          </a:prstGeom>
          <a:noFill/>
          <a:ln>
            <a:solidFill>
              <a:schemeClr val="bg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8" name="Hexagon 37">
            <a:extLst>
              <a:ext uri="{FF2B5EF4-FFF2-40B4-BE49-F238E27FC236}">
                <a16:creationId xmlns:a16="http://schemas.microsoft.com/office/drawing/2014/main" id="{558E9D60-8160-0DC0-2633-3B5E5DF022F6}"/>
              </a:ext>
            </a:extLst>
          </p:cNvPr>
          <p:cNvSpPr/>
          <p:nvPr/>
        </p:nvSpPr>
        <p:spPr>
          <a:xfrm rot="16200000">
            <a:off x="3372123" y="2411220"/>
            <a:ext cx="1763486" cy="1524000"/>
          </a:xfrm>
          <a:prstGeom prst="hexagon">
            <a:avLst/>
          </a:prstGeom>
          <a:noFill/>
          <a:ln>
            <a:solidFill>
              <a:schemeClr val="bg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39" name="Hexagon 38">
            <a:extLst>
              <a:ext uri="{FF2B5EF4-FFF2-40B4-BE49-F238E27FC236}">
                <a16:creationId xmlns:a16="http://schemas.microsoft.com/office/drawing/2014/main" id="{BB68FCA2-6663-9C8E-EA8F-E6FC2CA0F2F5}"/>
              </a:ext>
            </a:extLst>
          </p:cNvPr>
          <p:cNvSpPr/>
          <p:nvPr/>
        </p:nvSpPr>
        <p:spPr>
          <a:xfrm rot="16200000">
            <a:off x="5044713" y="2411220"/>
            <a:ext cx="1763486" cy="1524000"/>
          </a:xfrm>
          <a:prstGeom prst="hexagon">
            <a:avLst/>
          </a:prstGeom>
          <a:noFill/>
          <a:ln>
            <a:solidFill>
              <a:schemeClr val="bg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0" name="Hexagon 39">
            <a:extLst>
              <a:ext uri="{FF2B5EF4-FFF2-40B4-BE49-F238E27FC236}">
                <a16:creationId xmlns:a16="http://schemas.microsoft.com/office/drawing/2014/main" id="{6CD32BB5-8302-6236-4C3A-94A33372CADF}"/>
              </a:ext>
            </a:extLst>
          </p:cNvPr>
          <p:cNvSpPr/>
          <p:nvPr/>
        </p:nvSpPr>
        <p:spPr>
          <a:xfrm rot="16200000">
            <a:off x="-16599" y="5263209"/>
            <a:ext cx="1763486" cy="1524000"/>
          </a:xfrm>
          <a:prstGeom prst="hexagon">
            <a:avLst/>
          </a:prstGeom>
          <a:noFill/>
          <a:ln>
            <a:solidFill>
              <a:schemeClr val="bg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1" name="Hexagon 40">
            <a:extLst>
              <a:ext uri="{FF2B5EF4-FFF2-40B4-BE49-F238E27FC236}">
                <a16:creationId xmlns:a16="http://schemas.microsoft.com/office/drawing/2014/main" id="{924A92C3-CC41-AAD3-7029-FCCA5C9C5BC8}"/>
              </a:ext>
            </a:extLst>
          </p:cNvPr>
          <p:cNvSpPr/>
          <p:nvPr/>
        </p:nvSpPr>
        <p:spPr>
          <a:xfrm rot="16200000">
            <a:off x="1655991" y="5263209"/>
            <a:ext cx="1763486" cy="1524000"/>
          </a:xfrm>
          <a:prstGeom prst="hexagon">
            <a:avLst/>
          </a:prstGeom>
          <a:noFill/>
          <a:ln>
            <a:solidFill>
              <a:schemeClr val="bg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8" name="Hexagon 47">
            <a:extLst>
              <a:ext uri="{FF2B5EF4-FFF2-40B4-BE49-F238E27FC236}">
                <a16:creationId xmlns:a16="http://schemas.microsoft.com/office/drawing/2014/main" id="{38C3FD21-9360-9861-610A-9334F7786FAD}"/>
              </a:ext>
            </a:extLst>
          </p:cNvPr>
          <p:cNvSpPr/>
          <p:nvPr/>
        </p:nvSpPr>
        <p:spPr>
          <a:xfrm rot="16200000">
            <a:off x="3386819" y="5214257"/>
            <a:ext cx="1763486" cy="1524000"/>
          </a:xfrm>
          <a:prstGeom prst="hexagon">
            <a:avLst/>
          </a:prstGeom>
          <a:noFill/>
          <a:ln>
            <a:solidFill>
              <a:schemeClr val="bg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49" name="Hexagon 48">
            <a:extLst>
              <a:ext uri="{FF2B5EF4-FFF2-40B4-BE49-F238E27FC236}">
                <a16:creationId xmlns:a16="http://schemas.microsoft.com/office/drawing/2014/main" id="{75CB06A7-6331-4AE2-8E55-268583D6BC25}"/>
              </a:ext>
            </a:extLst>
          </p:cNvPr>
          <p:cNvSpPr/>
          <p:nvPr/>
        </p:nvSpPr>
        <p:spPr>
          <a:xfrm rot="16200000">
            <a:off x="5059409" y="5214257"/>
            <a:ext cx="1763486" cy="1524000"/>
          </a:xfrm>
          <a:prstGeom prst="hexagon">
            <a:avLst/>
          </a:prstGeom>
          <a:noFill/>
          <a:ln>
            <a:solidFill>
              <a:schemeClr val="bg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0" name="Hexagon 49">
            <a:extLst>
              <a:ext uri="{FF2B5EF4-FFF2-40B4-BE49-F238E27FC236}">
                <a16:creationId xmlns:a16="http://schemas.microsoft.com/office/drawing/2014/main" id="{9F238755-0633-1522-C962-7C88DF85E213}"/>
              </a:ext>
            </a:extLst>
          </p:cNvPr>
          <p:cNvSpPr/>
          <p:nvPr/>
        </p:nvSpPr>
        <p:spPr>
          <a:xfrm rot="16200000">
            <a:off x="-74836" y="5034199"/>
            <a:ext cx="1763486" cy="1524000"/>
          </a:xfrm>
          <a:prstGeom prst="hexagon">
            <a:avLst/>
          </a:prstGeom>
          <a:noFill/>
          <a:ln>
            <a:solidFill>
              <a:schemeClr val="bg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1" name="Hexagon 50">
            <a:extLst>
              <a:ext uri="{FF2B5EF4-FFF2-40B4-BE49-F238E27FC236}">
                <a16:creationId xmlns:a16="http://schemas.microsoft.com/office/drawing/2014/main" id="{4B88EB3D-F390-E85C-21EF-5E3EEF7E828F}"/>
              </a:ext>
            </a:extLst>
          </p:cNvPr>
          <p:cNvSpPr/>
          <p:nvPr/>
        </p:nvSpPr>
        <p:spPr>
          <a:xfrm rot="16200000">
            <a:off x="995770" y="3883495"/>
            <a:ext cx="1763486" cy="1524000"/>
          </a:xfrm>
          <a:prstGeom prst="hexagon">
            <a:avLst/>
          </a:prstGeom>
          <a:noFill/>
          <a:ln>
            <a:solidFill>
              <a:schemeClr val="bg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Hexagon 51">
            <a:extLst>
              <a:ext uri="{FF2B5EF4-FFF2-40B4-BE49-F238E27FC236}">
                <a16:creationId xmlns:a16="http://schemas.microsoft.com/office/drawing/2014/main" id="{A099D2FC-89B4-F98F-9666-5D5908CABA79}"/>
              </a:ext>
            </a:extLst>
          </p:cNvPr>
          <p:cNvSpPr/>
          <p:nvPr/>
        </p:nvSpPr>
        <p:spPr>
          <a:xfrm rot="16200000">
            <a:off x="2461533" y="3741981"/>
            <a:ext cx="1763486" cy="1524000"/>
          </a:xfrm>
          <a:prstGeom prst="hexagon">
            <a:avLst/>
          </a:prstGeom>
          <a:noFill/>
          <a:ln>
            <a:solidFill>
              <a:schemeClr val="bg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3" name="Hexagon 52">
            <a:extLst>
              <a:ext uri="{FF2B5EF4-FFF2-40B4-BE49-F238E27FC236}">
                <a16:creationId xmlns:a16="http://schemas.microsoft.com/office/drawing/2014/main" id="{387982BA-F7D8-C54F-FB6E-5432B538435C}"/>
              </a:ext>
            </a:extLst>
          </p:cNvPr>
          <p:cNvSpPr/>
          <p:nvPr/>
        </p:nvSpPr>
        <p:spPr>
          <a:xfrm rot="16200000">
            <a:off x="4134123" y="3741981"/>
            <a:ext cx="1763486" cy="1524000"/>
          </a:xfrm>
          <a:prstGeom prst="hexagon">
            <a:avLst/>
          </a:prstGeom>
          <a:noFill/>
          <a:ln>
            <a:solidFill>
              <a:schemeClr val="bg1">
                <a:alpha val="3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4" name="TextBox 53">
            <a:extLst>
              <a:ext uri="{FF2B5EF4-FFF2-40B4-BE49-F238E27FC236}">
                <a16:creationId xmlns:a16="http://schemas.microsoft.com/office/drawing/2014/main" id="{1ABFACA6-94E1-A307-8A93-26290C0AEB73}"/>
              </a:ext>
            </a:extLst>
          </p:cNvPr>
          <p:cNvSpPr txBox="1"/>
          <p:nvPr/>
        </p:nvSpPr>
        <p:spPr>
          <a:xfrm>
            <a:off x="353512" y="2028475"/>
            <a:ext cx="6349639" cy="1938992"/>
          </a:xfrm>
          <a:prstGeom prst="rect">
            <a:avLst/>
          </a:prstGeom>
          <a:noFill/>
        </p:spPr>
        <p:txBody>
          <a:bodyPr wrap="square" rtlCol="0">
            <a:spAutoFit/>
          </a:bodyPr>
          <a:lstStyle/>
          <a:p>
            <a:r>
              <a:rPr lang="en-US" sz="4800" b="1" dirty="0">
                <a:latin typeface="Arial Black" panose="020B0A04020102020204" pitchFamily="34" charset="0"/>
              </a:rPr>
              <a:t>E-COMMERCE SALES ANALYSIS</a:t>
            </a:r>
          </a:p>
          <a:p>
            <a:endParaRPr lang="en-US" sz="2000" dirty="0"/>
          </a:p>
        </p:txBody>
      </p:sp>
    </p:spTree>
    <p:extLst>
      <p:ext uri="{BB962C8B-B14F-4D97-AF65-F5344CB8AC3E}">
        <p14:creationId xmlns:p14="http://schemas.microsoft.com/office/powerpoint/2010/main" val="3624783196"/>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98000">
              <a:srgbClr val="FFFF00"/>
            </a:gs>
            <a:gs pos="19000">
              <a:schemeClr val="accent4">
                <a:lumMod val="40000"/>
                <a:lumOff val="60000"/>
              </a:schemeClr>
            </a:gs>
          </a:gsLst>
          <a:lin ang="5400000" scaled="1"/>
        </a:gra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A29E3AA8-7E16-6957-6DCD-EA3CD701D7D1}"/>
              </a:ext>
            </a:extLst>
          </p:cNvPr>
          <p:cNvSpPr/>
          <p:nvPr/>
        </p:nvSpPr>
        <p:spPr>
          <a:xfrm rot="5400000">
            <a:off x="5275857" y="2798060"/>
            <a:ext cx="9240658" cy="5669280"/>
          </a:xfrm>
          <a:custGeom>
            <a:avLst/>
            <a:gdLst>
              <a:gd name="connsiteX0" fmla="*/ 7655698 w 9240658"/>
              <a:gd name="connsiteY0" fmla="*/ 3573780 h 5669280"/>
              <a:gd name="connsiteX1" fmla="*/ 8010028 w 9240658"/>
              <a:gd name="connsiteY1" fmla="*/ 2865120 h 5669280"/>
              <a:gd name="connsiteX2" fmla="*/ 8886328 w 9240658"/>
              <a:gd name="connsiteY2" fmla="*/ 2865120 h 5669280"/>
              <a:gd name="connsiteX3" fmla="*/ 9240658 w 9240658"/>
              <a:gd name="connsiteY3" fmla="*/ 3573780 h 5669280"/>
              <a:gd name="connsiteX4" fmla="*/ 8886328 w 9240658"/>
              <a:gd name="connsiteY4" fmla="*/ 4282440 h 5669280"/>
              <a:gd name="connsiteX5" fmla="*/ 8010028 w 9240658"/>
              <a:gd name="connsiteY5" fmla="*/ 4282440 h 5669280"/>
              <a:gd name="connsiteX6" fmla="*/ 7625715 w 9240658"/>
              <a:gd name="connsiteY6" fmla="*/ 2141220 h 5669280"/>
              <a:gd name="connsiteX7" fmla="*/ 7980045 w 9240658"/>
              <a:gd name="connsiteY7" fmla="*/ 1432560 h 5669280"/>
              <a:gd name="connsiteX8" fmla="*/ 8002408 w 9240658"/>
              <a:gd name="connsiteY8" fmla="*/ 1432560 h 5669280"/>
              <a:gd name="connsiteX9" fmla="*/ 7655698 w 9240658"/>
              <a:gd name="connsiteY9" fmla="*/ 739140 h 5669280"/>
              <a:gd name="connsiteX10" fmla="*/ 8010028 w 9240658"/>
              <a:gd name="connsiteY10" fmla="*/ 30480 h 5669280"/>
              <a:gd name="connsiteX11" fmla="*/ 8886328 w 9240658"/>
              <a:gd name="connsiteY11" fmla="*/ 30480 h 5669280"/>
              <a:gd name="connsiteX12" fmla="*/ 9240658 w 9240658"/>
              <a:gd name="connsiteY12" fmla="*/ 739140 h 5669280"/>
              <a:gd name="connsiteX13" fmla="*/ 8886328 w 9240658"/>
              <a:gd name="connsiteY13" fmla="*/ 1447800 h 5669280"/>
              <a:gd name="connsiteX14" fmla="*/ 8863965 w 9240658"/>
              <a:gd name="connsiteY14" fmla="*/ 1447800 h 5669280"/>
              <a:gd name="connsiteX15" fmla="*/ 9210675 w 9240658"/>
              <a:gd name="connsiteY15" fmla="*/ 2141220 h 5669280"/>
              <a:gd name="connsiteX16" fmla="*/ 8856345 w 9240658"/>
              <a:gd name="connsiteY16" fmla="*/ 2849880 h 5669280"/>
              <a:gd name="connsiteX17" fmla="*/ 7980045 w 9240658"/>
              <a:gd name="connsiteY17" fmla="*/ 2849880 h 5669280"/>
              <a:gd name="connsiteX18" fmla="*/ 6334125 w 9240658"/>
              <a:gd name="connsiteY18" fmla="*/ 4259580 h 5669280"/>
              <a:gd name="connsiteX19" fmla="*/ 6688455 w 9240658"/>
              <a:gd name="connsiteY19" fmla="*/ 3550920 h 5669280"/>
              <a:gd name="connsiteX20" fmla="*/ 6696075 w 9240658"/>
              <a:gd name="connsiteY20" fmla="*/ 3550920 h 5669280"/>
              <a:gd name="connsiteX21" fmla="*/ 6341745 w 9240658"/>
              <a:gd name="connsiteY21" fmla="*/ 2842260 h 5669280"/>
              <a:gd name="connsiteX22" fmla="*/ 6696075 w 9240658"/>
              <a:gd name="connsiteY22" fmla="*/ 2133600 h 5669280"/>
              <a:gd name="connsiteX23" fmla="*/ 6688455 w 9240658"/>
              <a:gd name="connsiteY23" fmla="*/ 2133600 h 5669280"/>
              <a:gd name="connsiteX24" fmla="*/ 6334125 w 9240658"/>
              <a:gd name="connsiteY24" fmla="*/ 1424940 h 5669280"/>
              <a:gd name="connsiteX25" fmla="*/ 6688455 w 9240658"/>
              <a:gd name="connsiteY25" fmla="*/ 716280 h 5669280"/>
              <a:gd name="connsiteX26" fmla="*/ 7564755 w 9240658"/>
              <a:gd name="connsiteY26" fmla="*/ 716280 h 5669280"/>
              <a:gd name="connsiteX27" fmla="*/ 7919085 w 9240658"/>
              <a:gd name="connsiteY27" fmla="*/ 1424940 h 5669280"/>
              <a:gd name="connsiteX28" fmla="*/ 7564755 w 9240658"/>
              <a:gd name="connsiteY28" fmla="*/ 2133600 h 5669280"/>
              <a:gd name="connsiteX29" fmla="*/ 7572375 w 9240658"/>
              <a:gd name="connsiteY29" fmla="*/ 2133600 h 5669280"/>
              <a:gd name="connsiteX30" fmla="*/ 7926705 w 9240658"/>
              <a:gd name="connsiteY30" fmla="*/ 2842260 h 5669280"/>
              <a:gd name="connsiteX31" fmla="*/ 7572375 w 9240658"/>
              <a:gd name="connsiteY31" fmla="*/ 3550920 h 5669280"/>
              <a:gd name="connsiteX32" fmla="*/ 7564755 w 9240658"/>
              <a:gd name="connsiteY32" fmla="*/ 3550920 h 5669280"/>
              <a:gd name="connsiteX33" fmla="*/ 7919085 w 9240658"/>
              <a:gd name="connsiteY33" fmla="*/ 4259580 h 5669280"/>
              <a:gd name="connsiteX34" fmla="*/ 7564755 w 9240658"/>
              <a:gd name="connsiteY34" fmla="*/ 4968240 h 5669280"/>
              <a:gd name="connsiteX35" fmla="*/ 6688455 w 9240658"/>
              <a:gd name="connsiteY35" fmla="*/ 4968240 h 5669280"/>
              <a:gd name="connsiteX36" fmla="*/ 5076825 w 9240658"/>
              <a:gd name="connsiteY36" fmla="*/ 4960620 h 5669280"/>
              <a:gd name="connsiteX37" fmla="*/ 5431155 w 9240658"/>
              <a:gd name="connsiteY37" fmla="*/ 4251960 h 5669280"/>
              <a:gd name="connsiteX38" fmla="*/ 5438775 w 9240658"/>
              <a:gd name="connsiteY38" fmla="*/ 4251960 h 5669280"/>
              <a:gd name="connsiteX39" fmla="*/ 5084445 w 9240658"/>
              <a:gd name="connsiteY39" fmla="*/ 3543300 h 5669280"/>
              <a:gd name="connsiteX40" fmla="*/ 5438775 w 9240658"/>
              <a:gd name="connsiteY40" fmla="*/ 2834640 h 5669280"/>
              <a:gd name="connsiteX41" fmla="*/ 5431155 w 9240658"/>
              <a:gd name="connsiteY41" fmla="*/ 2834640 h 5669280"/>
              <a:gd name="connsiteX42" fmla="*/ 5076825 w 9240658"/>
              <a:gd name="connsiteY42" fmla="*/ 2125980 h 5669280"/>
              <a:gd name="connsiteX43" fmla="*/ 5431155 w 9240658"/>
              <a:gd name="connsiteY43" fmla="*/ 1417320 h 5669280"/>
              <a:gd name="connsiteX44" fmla="*/ 6307455 w 9240658"/>
              <a:gd name="connsiteY44" fmla="*/ 1417320 h 5669280"/>
              <a:gd name="connsiteX45" fmla="*/ 6661785 w 9240658"/>
              <a:gd name="connsiteY45" fmla="*/ 2125980 h 5669280"/>
              <a:gd name="connsiteX46" fmla="*/ 6307455 w 9240658"/>
              <a:gd name="connsiteY46" fmla="*/ 2834640 h 5669280"/>
              <a:gd name="connsiteX47" fmla="*/ 6315075 w 9240658"/>
              <a:gd name="connsiteY47" fmla="*/ 2834640 h 5669280"/>
              <a:gd name="connsiteX48" fmla="*/ 6669405 w 9240658"/>
              <a:gd name="connsiteY48" fmla="*/ 3543300 h 5669280"/>
              <a:gd name="connsiteX49" fmla="*/ 6315075 w 9240658"/>
              <a:gd name="connsiteY49" fmla="*/ 4251960 h 5669280"/>
              <a:gd name="connsiteX50" fmla="*/ 6307455 w 9240658"/>
              <a:gd name="connsiteY50" fmla="*/ 4251960 h 5669280"/>
              <a:gd name="connsiteX51" fmla="*/ 6661785 w 9240658"/>
              <a:gd name="connsiteY51" fmla="*/ 4960620 h 5669280"/>
              <a:gd name="connsiteX52" fmla="*/ 6307455 w 9240658"/>
              <a:gd name="connsiteY52" fmla="*/ 5669280 h 5669280"/>
              <a:gd name="connsiteX53" fmla="*/ 5431155 w 9240658"/>
              <a:gd name="connsiteY53" fmla="*/ 5669280 h 5669280"/>
              <a:gd name="connsiteX54" fmla="*/ 3811906 w 9240658"/>
              <a:gd name="connsiteY54" fmla="*/ 4251960 h 5669280"/>
              <a:gd name="connsiteX55" fmla="*/ 4166235 w 9240658"/>
              <a:gd name="connsiteY55" fmla="*/ 3543300 h 5669280"/>
              <a:gd name="connsiteX56" fmla="*/ 3811906 w 9240658"/>
              <a:gd name="connsiteY56" fmla="*/ 2834640 h 5669280"/>
              <a:gd name="connsiteX57" fmla="*/ 4166235 w 9240658"/>
              <a:gd name="connsiteY57" fmla="*/ 2125980 h 5669280"/>
              <a:gd name="connsiteX58" fmla="*/ 3811906 w 9240658"/>
              <a:gd name="connsiteY58" fmla="*/ 1417320 h 5669280"/>
              <a:gd name="connsiteX59" fmla="*/ 4166235 w 9240658"/>
              <a:gd name="connsiteY59" fmla="*/ 708660 h 5669280"/>
              <a:gd name="connsiteX60" fmla="*/ 4173855 w 9240658"/>
              <a:gd name="connsiteY60" fmla="*/ 708660 h 5669280"/>
              <a:gd name="connsiteX61" fmla="*/ 5042536 w 9240658"/>
              <a:gd name="connsiteY61" fmla="*/ 708660 h 5669280"/>
              <a:gd name="connsiteX62" fmla="*/ 5050156 w 9240658"/>
              <a:gd name="connsiteY62" fmla="*/ 708660 h 5669280"/>
              <a:gd name="connsiteX63" fmla="*/ 5404485 w 9240658"/>
              <a:gd name="connsiteY63" fmla="*/ 1417320 h 5669280"/>
              <a:gd name="connsiteX64" fmla="*/ 5050156 w 9240658"/>
              <a:gd name="connsiteY64" fmla="*/ 2125980 h 5669280"/>
              <a:gd name="connsiteX65" fmla="*/ 5042536 w 9240658"/>
              <a:gd name="connsiteY65" fmla="*/ 2125980 h 5669280"/>
              <a:gd name="connsiteX66" fmla="*/ 5396865 w 9240658"/>
              <a:gd name="connsiteY66" fmla="*/ 2834640 h 5669280"/>
              <a:gd name="connsiteX67" fmla="*/ 5042536 w 9240658"/>
              <a:gd name="connsiteY67" fmla="*/ 3543300 h 5669280"/>
              <a:gd name="connsiteX68" fmla="*/ 5396865 w 9240658"/>
              <a:gd name="connsiteY68" fmla="*/ 4251960 h 5669280"/>
              <a:gd name="connsiteX69" fmla="*/ 5042536 w 9240658"/>
              <a:gd name="connsiteY69" fmla="*/ 4960620 h 5669280"/>
              <a:gd name="connsiteX70" fmla="*/ 4166235 w 9240658"/>
              <a:gd name="connsiteY70" fmla="*/ 4960620 h 5669280"/>
              <a:gd name="connsiteX71" fmla="*/ 2543176 w 9240658"/>
              <a:gd name="connsiteY71" fmla="*/ 3543300 h 5669280"/>
              <a:gd name="connsiteX72" fmla="*/ 2897506 w 9240658"/>
              <a:gd name="connsiteY72" fmla="*/ 2834640 h 5669280"/>
              <a:gd name="connsiteX73" fmla="*/ 2543176 w 9240658"/>
              <a:gd name="connsiteY73" fmla="*/ 2125980 h 5669280"/>
              <a:gd name="connsiteX74" fmla="*/ 2897506 w 9240658"/>
              <a:gd name="connsiteY74" fmla="*/ 1417320 h 5669280"/>
              <a:gd name="connsiteX75" fmla="*/ 2905126 w 9240658"/>
              <a:gd name="connsiteY75" fmla="*/ 1417320 h 5669280"/>
              <a:gd name="connsiteX76" fmla="*/ 2550796 w 9240658"/>
              <a:gd name="connsiteY76" fmla="*/ 708660 h 5669280"/>
              <a:gd name="connsiteX77" fmla="*/ 2905126 w 9240658"/>
              <a:gd name="connsiteY77" fmla="*/ 0 h 5669280"/>
              <a:gd name="connsiteX78" fmla="*/ 3781425 w 9240658"/>
              <a:gd name="connsiteY78" fmla="*/ 0 h 5669280"/>
              <a:gd name="connsiteX79" fmla="*/ 4135756 w 9240658"/>
              <a:gd name="connsiteY79" fmla="*/ 708660 h 5669280"/>
              <a:gd name="connsiteX80" fmla="*/ 3781425 w 9240658"/>
              <a:gd name="connsiteY80" fmla="*/ 1417320 h 5669280"/>
              <a:gd name="connsiteX81" fmla="*/ 3773805 w 9240658"/>
              <a:gd name="connsiteY81" fmla="*/ 1417320 h 5669280"/>
              <a:gd name="connsiteX82" fmla="*/ 4128136 w 9240658"/>
              <a:gd name="connsiteY82" fmla="*/ 2125980 h 5669280"/>
              <a:gd name="connsiteX83" fmla="*/ 3773805 w 9240658"/>
              <a:gd name="connsiteY83" fmla="*/ 2834640 h 5669280"/>
              <a:gd name="connsiteX84" fmla="*/ 4128136 w 9240658"/>
              <a:gd name="connsiteY84" fmla="*/ 3543300 h 5669280"/>
              <a:gd name="connsiteX85" fmla="*/ 3773805 w 9240658"/>
              <a:gd name="connsiteY85" fmla="*/ 4251960 h 5669280"/>
              <a:gd name="connsiteX86" fmla="*/ 2897506 w 9240658"/>
              <a:gd name="connsiteY86" fmla="*/ 4251960 h 5669280"/>
              <a:gd name="connsiteX87" fmla="*/ 1270635 w 9240658"/>
              <a:gd name="connsiteY87" fmla="*/ 1417320 h 5669280"/>
              <a:gd name="connsiteX88" fmla="*/ 1624965 w 9240658"/>
              <a:gd name="connsiteY88" fmla="*/ 708660 h 5669280"/>
              <a:gd name="connsiteX89" fmla="*/ 2501265 w 9240658"/>
              <a:gd name="connsiteY89" fmla="*/ 708660 h 5669280"/>
              <a:gd name="connsiteX90" fmla="*/ 2855595 w 9240658"/>
              <a:gd name="connsiteY90" fmla="*/ 1417320 h 5669280"/>
              <a:gd name="connsiteX91" fmla="*/ 2501265 w 9240658"/>
              <a:gd name="connsiteY91" fmla="*/ 2125980 h 5669280"/>
              <a:gd name="connsiteX92" fmla="*/ 2501266 w 9240658"/>
              <a:gd name="connsiteY92" fmla="*/ 2125980 h 5669280"/>
              <a:gd name="connsiteX93" fmla="*/ 2855596 w 9240658"/>
              <a:gd name="connsiteY93" fmla="*/ 2834640 h 5669280"/>
              <a:gd name="connsiteX94" fmla="*/ 2501266 w 9240658"/>
              <a:gd name="connsiteY94" fmla="*/ 3543300 h 5669280"/>
              <a:gd name="connsiteX95" fmla="*/ 1624966 w 9240658"/>
              <a:gd name="connsiteY95" fmla="*/ 3543300 h 5669280"/>
              <a:gd name="connsiteX96" fmla="*/ 1270636 w 9240658"/>
              <a:gd name="connsiteY96" fmla="*/ 2834640 h 5669280"/>
              <a:gd name="connsiteX97" fmla="*/ 1624966 w 9240658"/>
              <a:gd name="connsiteY97" fmla="*/ 2125980 h 5669280"/>
              <a:gd name="connsiteX98" fmla="*/ 1624965 w 9240658"/>
              <a:gd name="connsiteY98" fmla="*/ 2125980 h 5669280"/>
              <a:gd name="connsiteX99" fmla="*/ 0 w 9240658"/>
              <a:gd name="connsiteY99" fmla="*/ 2125980 h 5669280"/>
              <a:gd name="connsiteX100" fmla="*/ 354330 w 9240658"/>
              <a:gd name="connsiteY100" fmla="*/ 1417320 h 5669280"/>
              <a:gd name="connsiteX101" fmla="*/ 1230630 w 9240658"/>
              <a:gd name="connsiteY101" fmla="*/ 1417320 h 5669280"/>
              <a:gd name="connsiteX102" fmla="*/ 1584960 w 9240658"/>
              <a:gd name="connsiteY102" fmla="*/ 2125980 h 5669280"/>
              <a:gd name="connsiteX103" fmla="*/ 1230630 w 9240658"/>
              <a:gd name="connsiteY103" fmla="*/ 2834640 h 5669280"/>
              <a:gd name="connsiteX104" fmla="*/ 354330 w 9240658"/>
              <a:gd name="connsiteY104" fmla="*/ 2834640 h 566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9240658" h="5669280">
                <a:moveTo>
                  <a:pt x="7655698" y="3573780"/>
                </a:moveTo>
                <a:lnTo>
                  <a:pt x="8010028" y="2865120"/>
                </a:lnTo>
                <a:lnTo>
                  <a:pt x="8886328" y="2865120"/>
                </a:lnTo>
                <a:lnTo>
                  <a:pt x="9240658" y="3573780"/>
                </a:lnTo>
                <a:lnTo>
                  <a:pt x="8886328" y="4282440"/>
                </a:lnTo>
                <a:lnTo>
                  <a:pt x="8010028" y="4282440"/>
                </a:lnTo>
                <a:close/>
                <a:moveTo>
                  <a:pt x="7625715" y="2141220"/>
                </a:moveTo>
                <a:lnTo>
                  <a:pt x="7980045" y="1432560"/>
                </a:lnTo>
                <a:lnTo>
                  <a:pt x="8002408" y="1432560"/>
                </a:lnTo>
                <a:lnTo>
                  <a:pt x="7655698" y="739140"/>
                </a:lnTo>
                <a:lnTo>
                  <a:pt x="8010028" y="30480"/>
                </a:lnTo>
                <a:lnTo>
                  <a:pt x="8886328" y="30480"/>
                </a:lnTo>
                <a:lnTo>
                  <a:pt x="9240658" y="739140"/>
                </a:lnTo>
                <a:lnTo>
                  <a:pt x="8886328" y="1447800"/>
                </a:lnTo>
                <a:lnTo>
                  <a:pt x="8863965" y="1447800"/>
                </a:lnTo>
                <a:lnTo>
                  <a:pt x="9210675" y="2141220"/>
                </a:lnTo>
                <a:lnTo>
                  <a:pt x="8856345" y="2849880"/>
                </a:lnTo>
                <a:lnTo>
                  <a:pt x="7980045" y="2849880"/>
                </a:lnTo>
                <a:close/>
                <a:moveTo>
                  <a:pt x="6334125" y="4259580"/>
                </a:moveTo>
                <a:lnTo>
                  <a:pt x="6688455" y="3550920"/>
                </a:lnTo>
                <a:lnTo>
                  <a:pt x="6696075" y="3550920"/>
                </a:lnTo>
                <a:lnTo>
                  <a:pt x="6341745" y="2842260"/>
                </a:lnTo>
                <a:lnTo>
                  <a:pt x="6696075" y="2133600"/>
                </a:lnTo>
                <a:lnTo>
                  <a:pt x="6688455" y="2133600"/>
                </a:lnTo>
                <a:lnTo>
                  <a:pt x="6334125" y="1424940"/>
                </a:lnTo>
                <a:lnTo>
                  <a:pt x="6688455" y="716280"/>
                </a:lnTo>
                <a:lnTo>
                  <a:pt x="7564755" y="716280"/>
                </a:lnTo>
                <a:lnTo>
                  <a:pt x="7919085" y="1424940"/>
                </a:lnTo>
                <a:lnTo>
                  <a:pt x="7564755" y="2133600"/>
                </a:lnTo>
                <a:lnTo>
                  <a:pt x="7572375" y="2133600"/>
                </a:lnTo>
                <a:lnTo>
                  <a:pt x="7926705" y="2842260"/>
                </a:lnTo>
                <a:lnTo>
                  <a:pt x="7572375" y="3550920"/>
                </a:lnTo>
                <a:lnTo>
                  <a:pt x="7564755" y="3550920"/>
                </a:lnTo>
                <a:lnTo>
                  <a:pt x="7919085" y="4259580"/>
                </a:lnTo>
                <a:lnTo>
                  <a:pt x="7564755" y="4968240"/>
                </a:lnTo>
                <a:lnTo>
                  <a:pt x="6688455" y="4968240"/>
                </a:lnTo>
                <a:close/>
                <a:moveTo>
                  <a:pt x="5076825" y="4960620"/>
                </a:moveTo>
                <a:lnTo>
                  <a:pt x="5431155" y="4251960"/>
                </a:lnTo>
                <a:lnTo>
                  <a:pt x="5438775" y="4251960"/>
                </a:lnTo>
                <a:lnTo>
                  <a:pt x="5084445" y="3543300"/>
                </a:lnTo>
                <a:lnTo>
                  <a:pt x="5438775" y="2834640"/>
                </a:lnTo>
                <a:lnTo>
                  <a:pt x="5431155" y="2834640"/>
                </a:lnTo>
                <a:lnTo>
                  <a:pt x="5076825" y="2125980"/>
                </a:lnTo>
                <a:lnTo>
                  <a:pt x="5431155" y="1417320"/>
                </a:lnTo>
                <a:lnTo>
                  <a:pt x="6307455" y="1417320"/>
                </a:lnTo>
                <a:lnTo>
                  <a:pt x="6661785" y="2125980"/>
                </a:lnTo>
                <a:lnTo>
                  <a:pt x="6307455" y="2834640"/>
                </a:lnTo>
                <a:lnTo>
                  <a:pt x="6315075" y="2834640"/>
                </a:lnTo>
                <a:lnTo>
                  <a:pt x="6669405" y="3543300"/>
                </a:lnTo>
                <a:lnTo>
                  <a:pt x="6315075" y="4251960"/>
                </a:lnTo>
                <a:lnTo>
                  <a:pt x="6307455" y="4251960"/>
                </a:lnTo>
                <a:lnTo>
                  <a:pt x="6661785" y="4960620"/>
                </a:lnTo>
                <a:lnTo>
                  <a:pt x="6307455" y="5669280"/>
                </a:lnTo>
                <a:lnTo>
                  <a:pt x="5431155" y="5669280"/>
                </a:lnTo>
                <a:close/>
                <a:moveTo>
                  <a:pt x="3811906" y="4251960"/>
                </a:moveTo>
                <a:lnTo>
                  <a:pt x="4166235" y="3543300"/>
                </a:lnTo>
                <a:lnTo>
                  <a:pt x="3811906" y="2834640"/>
                </a:lnTo>
                <a:lnTo>
                  <a:pt x="4166235" y="2125980"/>
                </a:lnTo>
                <a:lnTo>
                  <a:pt x="3811906" y="1417320"/>
                </a:lnTo>
                <a:lnTo>
                  <a:pt x="4166235" y="708660"/>
                </a:lnTo>
                <a:lnTo>
                  <a:pt x="4173855" y="708660"/>
                </a:lnTo>
                <a:lnTo>
                  <a:pt x="5042536" y="708660"/>
                </a:lnTo>
                <a:lnTo>
                  <a:pt x="5050156" y="708660"/>
                </a:lnTo>
                <a:lnTo>
                  <a:pt x="5404485" y="1417320"/>
                </a:lnTo>
                <a:lnTo>
                  <a:pt x="5050156" y="2125980"/>
                </a:lnTo>
                <a:lnTo>
                  <a:pt x="5042536" y="2125980"/>
                </a:lnTo>
                <a:lnTo>
                  <a:pt x="5396865" y="2834640"/>
                </a:lnTo>
                <a:lnTo>
                  <a:pt x="5042536" y="3543300"/>
                </a:lnTo>
                <a:lnTo>
                  <a:pt x="5396865" y="4251960"/>
                </a:lnTo>
                <a:lnTo>
                  <a:pt x="5042536" y="4960620"/>
                </a:lnTo>
                <a:lnTo>
                  <a:pt x="4166235" y="4960620"/>
                </a:lnTo>
                <a:close/>
                <a:moveTo>
                  <a:pt x="2543176" y="3543300"/>
                </a:moveTo>
                <a:lnTo>
                  <a:pt x="2897506" y="2834640"/>
                </a:lnTo>
                <a:lnTo>
                  <a:pt x="2543176" y="2125980"/>
                </a:lnTo>
                <a:lnTo>
                  <a:pt x="2897506" y="1417320"/>
                </a:lnTo>
                <a:lnTo>
                  <a:pt x="2905126" y="1417320"/>
                </a:lnTo>
                <a:lnTo>
                  <a:pt x="2550796" y="708660"/>
                </a:lnTo>
                <a:lnTo>
                  <a:pt x="2905126" y="0"/>
                </a:lnTo>
                <a:lnTo>
                  <a:pt x="3781425" y="0"/>
                </a:lnTo>
                <a:lnTo>
                  <a:pt x="4135756" y="708660"/>
                </a:lnTo>
                <a:lnTo>
                  <a:pt x="3781425" y="1417320"/>
                </a:lnTo>
                <a:lnTo>
                  <a:pt x="3773805" y="1417320"/>
                </a:lnTo>
                <a:lnTo>
                  <a:pt x="4128136" y="2125980"/>
                </a:lnTo>
                <a:lnTo>
                  <a:pt x="3773805" y="2834640"/>
                </a:lnTo>
                <a:lnTo>
                  <a:pt x="4128136" y="3543300"/>
                </a:lnTo>
                <a:lnTo>
                  <a:pt x="3773805" y="4251960"/>
                </a:lnTo>
                <a:lnTo>
                  <a:pt x="2897506" y="4251960"/>
                </a:lnTo>
                <a:close/>
                <a:moveTo>
                  <a:pt x="1270635" y="1417320"/>
                </a:moveTo>
                <a:lnTo>
                  <a:pt x="1624965" y="708660"/>
                </a:lnTo>
                <a:lnTo>
                  <a:pt x="2501265" y="708660"/>
                </a:lnTo>
                <a:lnTo>
                  <a:pt x="2855595" y="1417320"/>
                </a:lnTo>
                <a:lnTo>
                  <a:pt x="2501265" y="2125980"/>
                </a:lnTo>
                <a:lnTo>
                  <a:pt x="2501266" y="2125980"/>
                </a:lnTo>
                <a:lnTo>
                  <a:pt x="2855596" y="2834640"/>
                </a:lnTo>
                <a:lnTo>
                  <a:pt x="2501266" y="3543300"/>
                </a:lnTo>
                <a:lnTo>
                  <a:pt x="1624966" y="3543300"/>
                </a:lnTo>
                <a:lnTo>
                  <a:pt x="1270636" y="2834640"/>
                </a:lnTo>
                <a:lnTo>
                  <a:pt x="1624966" y="2125980"/>
                </a:lnTo>
                <a:lnTo>
                  <a:pt x="1624965" y="2125980"/>
                </a:lnTo>
                <a:close/>
                <a:moveTo>
                  <a:pt x="0" y="2125980"/>
                </a:moveTo>
                <a:lnTo>
                  <a:pt x="354330" y="1417320"/>
                </a:lnTo>
                <a:lnTo>
                  <a:pt x="1230630" y="1417320"/>
                </a:lnTo>
                <a:lnTo>
                  <a:pt x="1584960" y="2125980"/>
                </a:lnTo>
                <a:lnTo>
                  <a:pt x="1230630" y="2834640"/>
                </a:lnTo>
                <a:lnTo>
                  <a:pt x="354330" y="2834640"/>
                </a:lnTo>
                <a:close/>
              </a:path>
            </a:pathLst>
          </a:custGeom>
          <a:blipFill dpi="0" rotWithShape="0">
            <a:blip r:embed="rId2"/>
            <a:srcRect/>
            <a:stretch>
              <a:fillRect/>
            </a:stretch>
          </a:blipFill>
          <a:effectLst>
            <a:outerShdw blurRad="279400" dist="50800" dir="5400000" algn="ctr" rotWithShape="0">
              <a:srgbClr val="000000">
                <a:alpha val="93000"/>
              </a:srgbClr>
            </a:outerShdw>
          </a:effectLst>
        </p:spPr>
        <p:style>
          <a:lnRef idx="3">
            <a:schemeClr val="lt1"/>
          </a:lnRef>
          <a:fillRef idx="1">
            <a:schemeClr val="accent4"/>
          </a:fillRef>
          <a:effectRef idx="1">
            <a:schemeClr val="accent4"/>
          </a:effectRef>
          <a:fontRef idx="minor">
            <a:schemeClr val="lt1"/>
          </a:fontRef>
        </p:style>
        <p:txBody>
          <a:bodyPr wrap="square" rtlCol="0" anchor="ctr">
            <a:noAutofit/>
          </a:bodyPr>
          <a:lstStyle/>
          <a:p>
            <a:pPr algn="ctr"/>
            <a:endParaRPr lang="en-US"/>
          </a:p>
        </p:txBody>
      </p:sp>
      <p:sp>
        <p:nvSpPr>
          <p:cNvPr id="3" name="Hexagon 2">
            <a:extLst>
              <a:ext uri="{FF2B5EF4-FFF2-40B4-BE49-F238E27FC236}">
                <a16:creationId xmlns:a16="http://schemas.microsoft.com/office/drawing/2014/main" id="{A3907595-E7C4-6145-1AA6-380A1F9E03B9}"/>
              </a:ext>
            </a:extLst>
          </p:cNvPr>
          <p:cNvSpPr/>
          <p:nvPr/>
        </p:nvSpPr>
        <p:spPr>
          <a:xfrm rot="16200000">
            <a:off x="-238941" y="65314"/>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exagon 3">
            <a:extLst>
              <a:ext uri="{FF2B5EF4-FFF2-40B4-BE49-F238E27FC236}">
                <a16:creationId xmlns:a16="http://schemas.microsoft.com/office/drawing/2014/main" id="{2DC8BE4F-5C3B-5AAB-E491-C7D8042541C9}"/>
              </a:ext>
            </a:extLst>
          </p:cNvPr>
          <p:cNvSpPr/>
          <p:nvPr/>
        </p:nvSpPr>
        <p:spPr>
          <a:xfrm rot="16200000">
            <a:off x="1828800" y="97971"/>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xagon 6">
            <a:extLst>
              <a:ext uri="{FF2B5EF4-FFF2-40B4-BE49-F238E27FC236}">
                <a16:creationId xmlns:a16="http://schemas.microsoft.com/office/drawing/2014/main" id="{E28BD936-5D3F-6E56-5C6F-F418FD75FD53}"/>
              </a:ext>
            </a:extLst>
          </p:cNvPr>
          <p:cNvSpPr/>
          <p:nvPr/>
        </p:nvSpPr>
        <p:spPr>
          <a:xfrm rot="16200000">
            <a:off x="3867694" y="97971"/>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a:extLst>
              <a:ext uri="{FF2B5EF4-FFF2-40B4-BE49-F238E27FC236}">
                <a16:creationId xmlns:a16="http://schemas.microsoft.com/office/drawing/2014/main" id="{79115C25-476B-C582-D80F-1EE957F9934E}"/>
              </a:ext>
            </a:extLst>
          </p:cNvPr>
          <p:cNvSpPr/>
          <p:nvPr/>
        </p:nvSpPr>
        <p:spPr>
          <a:xfrm rot="16200000">
            <a:off x="-1177834" y="1779813"/>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exagon 8">
            <a:extLst>
              <a:ext uri="{FF2B5EF4-FFF2-40B4-BE49-F238E27FC236}">
                <a16:creationId xmlns:a16="http://schemas.microsoft.com/office/drawing/2014/main" id="{707A6F37-E3C9-4E3E-555E-1E85C59686F7}"/>
              </a:ext>
            </a:extLst>
          </p:cNvPr>
          <p:cNvSpPr/>
          <p:nvPr/>
        </p:nvSpPr>
        <p:spPr>
          <a:xfrm rot="16200000">
            <a:off x="788670" y="1779814"/>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exagon 9">
            <a:extLst>
              <a:ext uri="{FF2B5EF4-FFF2-40B4-BE49-F238E27FC236}">
                <a16:creationId xmlns:a16="http://schemas.microsoft.com/office/drawing/2014/main" id="{D0D5ADED-C7D2-F074-BABC-B004AAB75007}"/>
              </a:ext>
            </a:extLst>
          </p:cNvPr>
          <p:cNvSpPr/>
          <p:nvPr/>
        </p:nvSpPr>
        <p:spPr>
          <a:xfrm rot="16200000">
            <a:off x="2775857" y="1779815"/>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exagon 10">
            <a:extLst>
              <a:ext uri="{FF2B5EF4-FFF2-40B4-BE49-F238E27FC236}">
                <a16:creationId xmlns:a16="http://schemas.microsoft.com/office/drawing/2014/main" id="{59E115D1-AB98-FB0F-B24F-0E912DB0E170}"/>
              </a:ext>
            </a:extLst>
          </p:cNvPr>
          <p:cNvSpPr/>
          <p:nvPr/>
        </p:nvSpPr>
        <p:spPr>
          <a:xfrm rot="16200000">
            <a:off x="4829991" y="1779814"/>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xagon 11">
            <a:extLst>
              <a:ext uri="{FF2B5EF4-FFF2-40B4-BE49-F238E27FC236}">
                <a16:creationId xmlns:a16="http://schemas.microsoft.com/office/drawing/2014/main" id="{60BC98B8-6D22-CB12-8176-E640FEF6A490}"/>
              </a:ext>
            </a:extLst>
          </p:cNvPr>
          <p:cNvSpPr/>
          <p:nvPr/>
        </p:nvSpPr>
        <p:spPr>
          <a:xfrm rot="16200000">
            <a:off x="-85997" y="3461653"/>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exagon 12">
            <a:extLst>
              <a:ext uri="{FF2B5EF4-FFF2-40B4-BE49-F238E27FC236}">
                <a16:creationId xmlns:a16="http://schemas.microsoft.com/office/drawing/2014/main" id="{8658F7D8-CDA1-0F91-D4B8-17A4EB2C0F9D}"/>
              </a:ext>
            </a:extLst>
          </p:cNvPr>
          <p:cNvSpPr/>
          <p:nvPr/>
        </p:nvSpPr>
        <p:spPr>
          <a:xfrm rot="16200000">
            <a:off x="1880507" y="3461654"/>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exagon 13">
            <a:extLst>
              <a:ext uri="{FF2B5EF4-FFF2-40B4-BE49-F238E27FC236}">
                <a16:creationId xmlns:a16="http://schemas.microsoft.com/office/drawing/2014/main" id="{514F6453-A594-01B0-96C5-6FDDC137B74F}"/>
              </a:ext>
            </a:extLst>
          </p:cNvPr>
          <p:cNvSpPr/>
          <p:nvPr/>
        </p:nvSpPr>
        <p:spPr>
          <a:xfrm rot="16200000">
            <a:off x="3867694" y="3461655"/>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exagon 14">
            <a:extLst>
              <a:ext uri="{FF2B5EF4-FFF2-40B4-BE49-F238E27FC236}">
                <a16:creationId xmlns:a16="http://schemas.microsoft.com/office/drawing/2014/main" id="{C10101EA-1A50-378F-747D-01B554660134}"/>
              </a:ext>
            </a:extLst>
          </p:cNvPr>
          <p:cNvSpPr/>
          <p:nvPr/>
        </p:nvSpPr>
        <p:spPr>
          <a:xfrm rot="16200000">
            <a:off x="5921828" y="3461654"/>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exagon 15">
            <a:extLst>
              <a:ext uri="{FF2B5EF4-FFF2-40B4-BE49-F238E27FC236}">
                <a16:creationId xmlns:a16="http://schemas.microsoft.com/office/drawing/2014/main" id="{7369A1F6-0BA9-6CD9-5C66-25033F91D795}"/>
              </a:ext>
            </a:extLst>
          </p:cNvPr>
          <p:cNvSpPr/>
          <p:nvPr/>
        </p:nvSpPr>
        <p:spPr>
          <a:xfrm rot="16200000">
            <a:off x="-1017814" y="5143491"/>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16">
            <a:extLst>
              <a:ext uri="{FF2B5EF4-FFF2-40B4-BE49-F238E27FC236}">
                <a16:creationId xmlns:a16="http://schemas.microsoft.com/office/drawing/2014/main" id="{809128F0-25AF-FE97-4D26-09E098B4292B}"/>
              </a:ext>
            </a:extLst>
          </p:cNvPr>
          <p:cNvSpPr/>
          <p:nvPr/>
        </p:nvSpPr>
        <p:spPr>
          <a:xfrm rot="16200000">
            <a:off x="948690" y="5143492"/>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exagon 17">
            <a:extLst>
              <a:ext uri="{FF2B5EF4-FFF2-40B4-BE49-F238E27FC236}">
                <a16:creationId xmlns:a16="http://schemas.microsoft.com/office/drawing/2014/main" id="{A3F95067-633A-97E2-8DE6-7F2727845822}"/>
              </a:ext>
            </a:extLst>
          </p:cNvPr>
          <p:cNvSpPr/>
          <p:nvPr/>
        </p:nvSpPr>
        <p:spPr>
          <a:xfrm rot="16200000">
            <a:off x="2935877" y="5143493"/>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exagon 18">
            <a:extLst>
              <a:ext uri="{FF2B5EF4-FFF2-40B4-BE49-F238E27FC236}">
                <a16:creationId xmlns:a16="http://schemas.microsoft.com/office/drawing/2014/main" id="{5BDDDC99-5BEF-4ED8-DE74-4F35A3E6DA22}"/>
              </a:ext>
            </a:extLst>
          </p:cNvPr>
          <p:cNvSpPr/>
          <p:nvPr/>
        </p:nvSpPr>
        <p:spPr>
          <a:xfrm rot="16200000">
            <a:off x="4990011" y="5143492"/>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xagon 19">
            <a:extLst>
              <a:ext uri="{FF2B5EF4-FFF2-40B4-BE49-F238E27FC236}">
                <a16:creationId xmlns:a16="http://schemas.microsoft.com/office/drawing/2014/main" id="{A9E8C9DE-5655-BC57-2A1E-5E631636A0FD}"/>
              </a:ext>
            </a:extLst>
          </p:cNvPr>
          <p:cNvSpPr/>
          <p:nvPr/>
        </p:nvSpPr>
        <p:spPr>
          <a:xfrm rot="16200000">
            <a:off x="7535367" y="5350046"/>
            <a:ext cx="1338934" cy="1415690"/>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exagon 20">
            <a:extLst>
              <a:ext uri="{FF2B5EF4-FFF2-40B4-BE49-F238E27FC236}">
                <a16:creationId xmlns:a16="http://schemas.microsoft.com/office/drawing/2014/main" id="{013982D1-A64D-D94D-D890-19F547357D7E}"/>
              </a:ext>
            </a:extLst>
          </p:cNvPr>
          <p:cNvSpPr/>
          <p:nvPr/>
        </p:nvSpPr>
        <p:spPr>
          <a:xfrm rot="16200000">
            <a:off x="9603108" y="5382703"/>
            <a:ext cx="1338934" cy="1415690"/>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exagon 21">
            <a:extLst>
              <a:ext uri="{FF2B5EF4-FFF2-40B4-BE49-F238E27FC236}">
                <a16:creationId xmlns:a16="http://schemas.microsoft.com/office/drawing/2014/main" id="{BD05A67E-5301-FFFA-F2C9-AD4B2D6B0351}"/>
              </a:ext>
            </a:extLst>
          </p:cNvPr>
          <p:cNvSpPr/>
          <p:nvPr/>
        </p:nvSpPr>
        <p:spPr>
          <a:xfrm rot="16200000">
            <a:off x="11642002" y="5382703"/>
            <a:ext cx="1338934" cy="1415690"/>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Hexagon 22">
            <a:extLst>
              <a:ext uri="{FF2B5EF4-FFF2-40B4-BE49-F238E27FC236}">
                <a16:creationId xmlns:a16="http://schemas.microsoft.com/office/drawing/2014/main" id="{4601FC20-5FEA-E6E9-FF5C-777E3829C843}"/>
              </a:ext>
            </a:extLst>
          </p:cNvPr>
          <p:cNvSpPr/>
          <p:nvPr/>
        </p:nvSpPr>
        <p:spPr>
          <a:xfrm rot="16200000">
            <a:off x="8158571" y="3948753"/>
            <a:ext cx="1338934" cy="1415690"/>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exagon 23">
            <a:extLst>
              <a:ext uri="{FF2B5EF4-FFF2-40B4-BE49-F238E27FC236}">
                <a16:creationId xmlns:a16="http://schemas.microsoft.com/office/drawing/2014/main" id="{DC95842B-E581-CBFE-8C2C-A75A302106E6}"/>
              </a:ext>
            </a:extLst>
          </p:cNvPr>
          <p:cNvSpPr/>
          <p:nvPr/>
        </p:nvSpPr>
        <p:spPr>
          <a:xfrm rot="16200000">
            <a:off x="9726922" y="3948753"/>
            <a:ext cx="1338934" cy="1415690"/>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exagon 24">
            <a:extLst>
              <a:ext uri="{FF2B5EF4-FFF2-40B4-BE49-F238E27FC236}">
                <a16:creationId xmlns:a16="http://schemas.microsoft.com/office/drawing/2014/main" id="{2C042B5D-19BE-66EC-6E78-7F9A613DCFF2}"/>
              </a:ext>
            </a:extLst>
          </p:cNvPr>
          <p:cNvSpPr/>
          <p:nvPr/>
        </p:nvSpPr>
        <p:spPr>
          <a:xfrm rot="16200000">
            <a:off x="12265206" y="3981410"/>
            <a:ext cx="1338934" cy="1415690"/>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C60EA3A1-7E0B-8570-DA39-CDBAFC71E93F}"/>
              </a:ext>
            </a:extLst>
          </p:cNvPr>
          <p:cNvSpPr txBox="1"/>
          <p:nvPr/>
        </p:nvSpPr>
        <p:spPr>
          <a:xfrm>
            <a:off x="853984" y="1262743"/>
            <a:ext cx="5669280" cy="861774"/>
          </a:xfrm>
          <a:prstGeom prst="rect">
            <a:avLst/>
          </a:prstGeom>
          <a:noFill/>
        </p:spPr>
        <p:txBody>
          <a:bodyPr wrap="square" rtlCol="0">
            <a:spAutoFit/>
          </a:bodyPr>
          <a:lstStyle/>
          <a:p>
            <a:r>
              <a:rPr lang="en-US" sz="3200" b="1" i="1" dirty="0">
                <a:solidFill>
                  <a:schemeClr val="bg2">
                    <a:lumMod val="25000"/>
                  </a:schemeClr>
                </a:solidFill>
                <a:latin typeface="Arial Black" panose="020B0A04020102020204" pitchFamily="34" charset="0"/>
              </a:rPr>
              <a:t>PROJECT OVERVIEW</a:t>
            </a:r>
          </a:p>
          <a:p>
            <a:endParaRPr lang="en-US" dirty="0"/>
          </a:p>
        </p:txBody>
      </p:sp>
      <p:sp>
        <p:nvSpPr>
          <p:cNvPr id="43" name="TextBox 42">
            <a:extLst>
              <a:ext uri="{FF2B5EF4-FFF2-40B4-BE49-F238E27FC236}">
                <a16:creationId xmlns:a16="http://schemas.microsoft.com/office/drawing/2014/main" id="{F4C38E29-9218-C7EA-3021-5C3C228C1A26}"/>
              </a:ext>
            </a:extLst>
          </p:cNvPr>
          <p:cNvSpPr txBox="1"/>
          <p:nvPr/>
        </p:nvSpPr>
        <p:spPr>
          <a:xfrm>
            <a:off x="588376" y="2226508"/>
            <a:ext cx="7075167" cy="2554545"/>
          </a:xfrm>
          <a:prstGeom prst="rect">
            <a:avLst/>
          </a:prstGeom>
          <a:noFill/>
        </p:spPr>
        <p:txBody>
          <a:bodyPr wrap="square" rtlCol="0">
            <a:spAutoFit/>
          </a:bodyPr>
          <a:lstStyle/>
          <a:p>
            <a:pPr algn="just"/>
            <a:r>
              <a:rPr lang="en-US" sz="2800" kern="100" dirty="0">
                <a:effectLst/>
                <a:latin typeface="Arial" panose="020B0604020202020204" pitchFamily="34" charset="0"/>
                <a:ea typeface="Calibri" panose="020F0502020204030204" pitchFamily="34" charset="0"/>
                <a:cs typeface="Arial" panose="020B0604020202020204" pitchFamily="34" charset="0"/>
              </a:rPr>
              <a:t>This project analyzes key performance indicators for an e-commerce business to gain insights into its sales performance, profitability, and distribution patterns across various categories, regions and segments.</a:t>
            </a:r>
          </a:p>
          <a:p>
            <a:endParaRPr lang="en-US" dirty="0"/>
          </a:p>
        </p:txBody>
      </p:sp>
    </p:spTree>
    <p:extLst>
      <p:ext uri="{BB962C8B-B14F-4D97-AF65-F5344CB8AC3E}">
        <p14:creationId xmlns:p14="http://schemas.microsoft.com/office/powerpoint/2010/main" val="133598769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98000">
              <a:srgbClr val="FFFF00"/>
            </a:gs>
            <a:gs pos="19000">
              <a:schemeClr val="accent4">
                <a:lumMod val="40000"/>
                <a:lumOff val="60000"/>
              </a:schemeClr>
            </a:gs>
          </a:gsLst>
          <a:lin ang="5400000" scaled="1"/>
        </a:gradFill>
        <a:effectLst/>
      </p:bgPr>
    </p:bg>
    <p:spTree>
      <p:nvGrpSpPr>
        <p:cNvPr id="1" name="">
          <a:extLst>
            <a:ext uri="{FF2B5EF4-FFF2-40B4-BE49-F238E27FC236}">
              <a16:creationId xmlns:a16="http://schemas.microsoft.com/office/drawing/2014/main" id="{83269E50-E1D8-CA77-498E-F453EDA0FD28}"/>
            </a:ext>
          </a:extLst>
        </p:cNvPr>
        <p:cNvGrpSpPr/>
        <p:nvPr/>
      </p:nvGrpSpPr>
      <p:grpSpPr>
        <a:xfrm>
          <a:off x="0" y="0"/>
          <a:ext cx="0" cy="0"/>
          <a:chOff x="0" y="0"/>
          <a:chExt cx="0" cy="0"/>
        </a:xfrm>
      </p:grpSpPr>
      <p:sp>
        <p:nvSpPr>
          <p:cNvPr id="2" name="Freeform: Shape 1">
            <a:extLst>
              <a:ext uri="{FF2B5EF4-FFF2-40B4-BE49-F238E27FC236}">
                <a16:creationId xmlns:a16="http://schemas.microsoft.com/office/drawing/2014/main" id="{A4ED51D7-DE95-D6B4-70D6-04EBD93BE77B}"/>
              </a:ext>
            </a:extLst>
          </p:cNvPr>
          <p:cNvSpPr/>
          <p:nvPr/>
        </p:nvSpPr>
        <p:spPr>
          <a:xfrm rot="5400000">
            <a:off x="4856500" y="-3062588"/>
            <a:ext cx="9240658" cy="5669280"/>
          </a:xfrm>
          <a:custGeom>
            <a:avLst/>
            <a:gdLst>
              <a:gd name="connsiteX0" fmla="*/ 7655698 w 9240658"/>
              <a:gd name="connsiteY0" fmla="*/ 3573780 h 5669280"/>
              <a:gd name="connsiteX1" fmla="*/ 8010028 w 9240658"/>
              <a:gd name="connsiteY1" fmla="*/ 2865120 h 5669280"/>
              <a:gd name="connsiteX2" fmla="*/ 8886328 w 9240658"/>
              <a:gd name="connsiteY2" fmla="*/ 2865120 h 5669280"/>
              <a:gd name="connsiteX3" fmla="*/ 9240658 w 9240658"/>
              <a:gd name="connsiteY3" fmla="*/ 3573780 h 5669280"/>
              <a:gd name="connsiteX4" fmla="*/ 8886328 w 9240658"/>
              <a:gd name="connsiteY4" fmla="*/ 4282440 h 5669280"/>
              <a:gd name="connsiteX5" fmla="*/ 8010028 w 9240658"/>
              <a:gd name="connsiteY5" fmla="*/ 4282440 h 5669280"/>
              <a:gd name="connsiteX6" fmla="*/ 7625715 w 9240658"/>
              <a:gd name="connsiteY6" fmla="*/ 2141220 h 5669280"/>
              <a:gd name="connsiteX7" fmla="*/ 7980045 w 9240658"/>
              <a:gd name="connsiteY7" fmla="*/ 1432560 h 5669280"/>
              <a:gd name="connsiteX8" fmla="*/ 8002408 w 9240658"/>
              <a:gd name="connsiteY8" fmla="*/ 1432560 h 5669280"/>
              <a:gd name="connsiteX9" fmla="*/ 7655698 w 9240658"/>
              <a:gd name="connsiteY9" fmla="*/ 739140 h 5669280"/>
              <a:gd name="connsiteX10" fmla="*/ 8010028 w 9240658"/>
              <a:gd name="connsiteY10" fmla="*/ 30480 h 5669280"/>
              <a:gd name="connsiteX11" fmla="*/ 8886328 w 9240658"/>
              <a:gd name="connsiteY11" fmla="*/ 30480 h 5669280"/>
              <a:gd name="connsiteX12" fmla="*/ 9240658 w 9240658"/>
              <a:gd name="connsiteY12" fmla="*/ 739140 h 5669280"/>
              <a:gd name="connsiteX13" fmla="*/ 8886328 w 9240658"/>
              <a:gd name="connsiteY13" fmla="*/ 1447800 h 5669280"/>
              <a:gd name="connsiteX14" fmla="*/ 8863965 w 9240658"/>
              <a:gd name="connsiteY14" fmla="*/ 1447800 h 5669280"/>
              <a:gd name="connsiteX15" fmla="*/ 9210675 w 9240658"/>
              <a:gd name="connsiteY15" fmla="*/ 2141220 h 5669280"/>
              <a:gd name="connsiteX16" fmla="*/ 8856345 w 9240658"/>
              <a:gd name="connsiteY16" fmla="*/ 2849880 h 5669280"/>
              <a:gd name="connsiteX17" fmla="*/ 7980045 w 9240658"/>
              <a:gd name="connsiteY17" fmla="*/ 2849880 h 5669280"/>
              <a:gd name="connsiteX18" fmla="*/ 6334125 w 9240658"/>
              <a:gd name="connsiteY18" fmla="*/ 4259580 h 5669280"/>
              <a:gd name="connsiteX19" fmla="*/ 6688455 w 9240658"/>
              <a:gd name="connsiteY19" fmla="*/ 3550920 h 5669280"/>
              <a:gd name="connsiteX20" fmla="*/ 6696075 w 9240658"/>
              <a:gd name="connsiteY20" fmla="*/ 3550920 h 5669280"/>
              <a:gd name="connsiteX21" fmla="*/ 6341745 w 9240658"/>
              <a:gd name="connsiteY21" fmla="*/ 2842260 h 5669280"/>
              <a:gd name="connsiteX22" fmla="*/ 6696075 w 9240658"/>
              <a:gd name="connsiteY22" fmla="*/ 2133600 h 5669280"/>
              <a:gd name="connsiteX23" fmla="*/ 6688455 w 9240658"/>
              <a:gd name="connsiteY23" fmla="*/ 2133600 h 5669280"/>
              <a:gd name="connsiteX24" fmla="*/ 6334125 w 9240658"/>
              <a:gd name="connsiteY24" fmla="*/ 1424940 h 5669280"/>
              <a:gd name="connsiteX25" fmla="*/ 6688455 w 9240658"/>
              <a:gd name="connsiteY25" fmla="*/ 716280 h 5669280"/>
              <a:gd name="connsiteX26" fmla="*/ 7564755 w 9240658"/>
              <a:gd name="connsiteY26" fmla="*/ 716280 h 5669280"/>
              <a:gd name="connsiteX27" fmla="*/ 7919085 w 9240658"/>
              <a:gd name="connsiteY27" fmla="*/ 1424940 h 5669280"/>
              <a:gd name="connsiteX28" fmla="*/ 7564755 w 9240658"/>
              <a:gd name="connsiteY28" fmla="*/ 2133600 h 5669280"/>
              <a:gd name="connsiteX29" fmla="*/ 7572375 w 9240658"/>
              <a:gd name="connsiteY29" fmla="*/ 2133600 h 5669280"/>
              <a:gd name="connsiteX30" fmla="*/ 7926705 w 9240658"/>
              <a:gd name="connsiteY30" fmla="*/ 2842260 h 5669280"/>
              <a:gd name="connsiteX31" fmla="*/ 7572375 w 9240658"/>
              <a:gd name="connsiteY31" fmla="*/ 3550920 h 5669280"/>
              <a:gd name="connsiteX32" fmla="*/ 7564755 w 9240658"/>
              <a:gd name="connsiteY32" fmla="*/ 3550920 h 5669280"/>
              <a:gd name="connsiteX33" fmla="*/ 7919085 w 9240658"/>
              <a:gd name="connsiteY33" fmla="*/ 4259580 h 5669280"/>
              <a:gd name="connsiteX34" fmla="*/ 7564755 w 9240658"/>
              <a:gd name="connsiteY34" fmla="*/ 4968240 h 5669280"/>
              <a:gd name="connsiteX35" fmla="*/ 6688455 w 9240658"/>
              <a:gd name="connsiteY35" fmla="*/ 4968240 h 5669280"/>
              <a:gd name="connsiteX36" fmla="*/ 5076825 w 9240658"/>
              <a:gd name="connsiteY36" fmla="*/ 4960620 h 5669280"/>
              <a:gd name="connsiteX37" fmla="*/ 5431155 w 9240658"/>
              <a:gd name="connsiteY37" fmla="*/ 4251960 h 5669280"/>
              <a:gd name="connsiteX38" fmla="*/ 5438775 w 9240658"/>
              <a:gd name="connsiteY38" fmla="*/ 4251960 h 5669280"/>
              <a:gd name="connsiteX39" fmla="*/ 5084445 w 9240658"/>
              <a:gd name="connsiteY39" fmla="*/ 3543300 h 5669280"/>
              <a:gd name="connsiteX40" fmla="*/ 5438775 w 9240658"/>
              <a:gd name="connsiteY40" fmla="*/ 2834640 h 5669280"/>
              <a:gd name="connsiteX41" fmla="*/ 5431155 w 9240658"/>
              <a:gd name="connsiteY41" fmla="*/ 2834640 h 5669280"/>
              <a:gd name="connsiteX42" fmla="*/ 5076825 w 9240658"/>
              <a:gd name="connsiteY42" fmla="*/ 2125980 h 5669280"/>
              <a:gd name="connsiteX43" fmla="*/ 5431155 w 9240658"/>
              <a:gd name="connsiteY43" fmla="*/ 1417320 h 5669280"/>
              <a:gd name="connsiteX44" fmla="*/ 6307455 w 9240658"/>
              <a:gd name="connsiteY44" fmla="*/ 1417320 h 5669280"/>
              <a:gd name="connsiteX45" fmla="*/ 6661785 w 9240658"/>
              <a:gd name="connsiteY45" fmla="*/ 2125980 h 5669280"/>
              <a:gd name="connsiteX46" fmla="*/ 6307455 w 9240658"/>
              <a:gd name="connsiteY46" fmla="*/ 2834640 h 5669280"/>
              <a:gd name="connsiteX47" fmla="*/ 6315075 w 9240658"/>
              <a:gd name="connsiteY47" fmla="*/ 2834640 h 5669280"/>
              <a:gd name="connsiteX48" fmla="*/ 6669405 w 9240658"/>
              <a:gd name="connsiteY48" fmla="*/ 3543300 h 5669280"/>
              <a:gd name="connsiteX49" fmla="*/ 6315075 w 9240658"/>
              <a:gd name="connsiteY49" fmla="*/ 4251960 h 5669280"/>
              <a:gd name="connsiteX50" fmla="*/ 6307455 w 9240658"/>
              <a:gd name="connsiteY50" fmla="*/ 4251960 h 5669280"/>
              <a:gd name="connsiteX51" fmla="*/ 6661785 w 9240658"/>
              <a:gd name="connsiteY51" fmla="*/ 4960620 h 5669280"/>
              <a:gd name="connsiteX52" fmla="*/ 6307455 w 9240658"/>
              <a:gd name="connsiteY52" fmla="*/ 5669280 h 5669280"/>
              <a:gd name="connsiteX53" fmla="*/ 5431155 w 9240658"/>
              <a:gd name="connsiteY53" fmla="*/ 5669280 h 5669280"/>
              <a:gd name="connsiteX54" fmla="*/ 3811906 w 9240658"/>
              <a:gd name="connsiteY54" fmla="*/ 4251960 h 5669280"/>
              <a:gd name="connsiteX55" fmla="*/ 4166235 w 9240658"/>
              <a:gd name="connsiteY55" fmla="*/ 3543300 h 5669280"/>
              <a:gd name="connsiteX56" fmla="*/ 3811906 w 9240658"/>
              <a:gd name="connsiteY56" fmla="*/ 2834640 h 5669280"/>
              <a:gd name="connsiteX57" fmla="*/ 4166235 w 9240658"/>
              <a:gd name="connsiteY57" fmla="*/ 2125980 h 5669280"/>
              <a:gd name="connsiteX58" fmla="*/ 3811906 w 9240658"/>
              <a:gd name="connsiteY58" fmla="*/ 1417320 h 5669280"/>
              <a:gd name="connsiteX59" fmla="*/ 4166235 w 9240658"/>
              <a:gd name="connsiteY59" fmla="*/ 708660 h 5669280"/>
              <a:gd name="connsiteX60" fmla="*/ 4173855 w 9240658"/>
              <a:gd name="connsiteY60" fmla="*/ 708660 h 5669280"/>
              <a:gd name="connsiteX61" fmla="*/ 5042536 w 9240658"/>
              <a:gd name="connsiteY61" fmla="*/ 708660 h 5669280"/>
              <a:gd name="connsiteX62" fmla="*/ 5050156 w 9240658"/>
              <a:gd name="connsiteY62" fmla="*/ 708660 h 5669280"/>
              <a:gd name="connsiteX63" fmla="*/ 5404485 w 9240658"/>
              <a:gd name="connsiteY63" fmla="*/ 1417320 h 5669280"/>
              <a:gd name="connsiteX64" fmla="*/ 5050156 w 9240658"/>
              <a:gd name="connsiteY64" fmla="*/ 2125980 h 5669280"/>
              <a:gd name="connsiteX65" fmla="*/ 5042536 w 9240658"/>
              <a:gd name="connsiteY65" fmla="*/ 2125980 h 5669280"/>
              <a:gd name="connsiteX66" fmla="*/ 5396865 w 9240658"/>
              <a:gd name="connsiteY66" fmla="*/ 2834640 h 5669280"/>
              <a:gd name="connsiteX67" fmla="*/ 5042536 w 9240658"/>
              <a:gd name="connsiteY67" fmla="*/ 3543300 h 5669280"/>
              <a:gd name="connsiteX68" fmla="*/ 5396865 w 9240658"/>
              <a:gd name="connsiteY68" fmla="*/ 4251960 h 5669280"/>
              <a:gd name="connsiteX69" fmla="*/ 5042536 w 9240658"/>
              <a:gd name="connsiteY69" fmla="*/ 4960620 h 5669280"/>
              <a:gd name="connsiteX70" fmla="*/ 4166235 w 9240658"/>
              <a:gd name="connsiteY70" fmla="*/ 4960620 h 5669280"/>
              <a:gd name="connsiteX71" fmla="*/ 2543176 w 9240658"/>
              <a:gd name="connsiteY71" fmla="*/ 3543300 h 5669280"/>
              <a:gd name="connsiteX72" fmla="*/ 2897506 w 9240658"/>
              <a:gd name="connsiteY72" fmla="*/ 2834640 h 5669280"/>
              <a:gd name="connsiteX73" fmla="*/ 2543176 w 9240658"/>
              <a:gd name="connsiteY73" fmla="*/ 2125980 h 5669280"/>
              <a:gd name="connsiteX74" fmla="*/ 2897506 w 9240658"/>
              <a:gd name="connsiteY74" fmla="*/ 1417320 h 5669280"/>
              <a:gd name="connsiteX75" fmla="*/ 2905126 w 9240658"/>
              <a:gd name="connsiteY75" fmla="*/ 1417320 h 5669280"/>
              <a:gd name="connsiteX76" fmla="*/ 2550796 w 9240658"/>
              <a:gd name="connsiteY76" fmla="*/ 708660 h 5669280"/>
              <a:gd name="connsiteX77" fmla="*/ 2905126 w 9240658"/>
              <a:gd name="connsiteY77" fmla="*/ 0 h 5669280"/>
              <a:gd name="connsiteX78" fmla="*/ 3781425 w 9240658"/>
              <a:gd name="connsiteY78" fmla="*/ 0 h 5669280"/>
              <a:gd name="connsiteX79" fmla="*/ 4135756 w 9240658"/>
              <a:gd name="connsiteY79" fmla="*/ 708660 h 5669280"/>
              <a:gd name="connsiteX80" fmla="*/ 3781425 w 9240658"/>
              <a:gd name="connsiteY80" fmla="*/ 1417320 h 5669280"/>
              <a:gd name="connsiteX81" fmla="*/ 3773805 w 9240658"/>
              <a:gd name="connsiteY81" fmla="*/ 1417320 h 5669280"/>
              <a:gd name="connsiteX82" fmla="*/ 4128136 w 9240658"/>
              <a:gd name="connsiteY82" fmla="*/ 2125980 h 5669280"/>
              <a:gd name="connsiteX83" fmla="*/ 3773805 w 9240658"/>
              <a:gd name="connsiteY83" fmla="*/ 2834640 h 5669280"/>
              <a:gd name="connsiteX84" fmla="*/ 4128136 w 9240658"/>
              <a:gd name="connsiteY84" fmla="*/ 3543300 h 5669280"/>
              <a:gd name="connsiteX85" fmla="*/ 3773805 w 9240658"/>
              <a:gd name="connsiteY85" fmla="*/ 4251960 h 5669280"/>
              <a:gd name="connsiteX86" fmla="*/ 2897506 w 9240658"/>
              <a:gd name="connsiteY86" fmla="*/ 4251960 h 5669280"/>
              <a:gd name="connsiteX87" fmla="*/ 1270635 w 9240658"/>
              <a:gd name="connsiteY87" fmla="*/ 1417320 h 5669280"/>
              <a:gd name="connsiteX88" fmla="*/ 1624965 w 9240658"/>
              <a:gd name="connsiteY88" fmla="*/ 708660 h 5669280"/>
              <a:gd name="connsiteX89" fmla="*/ 2501265 w 9240658"/>
              <a:gd name="connsiteY89" fmla="*/ 708660 h 5669280"/>
              <a:gd name="connsiteX90" fmla="*/ 2855595 w 9240658"/>
              <a:gd name="connsiteY90" fmla="*/ 1417320 h 5669280"/>
              <a:gd name="connsiteX91" fmla="*/ 2501265 w 9240658"/>
              <a:gd name="connsiteY91" fmla="*/ 2125980 h 5669280"/>
              <a:gd name="connsiteX92" fmla="*/ 2501266 w 9240658"/>
              <a:gd name="connsiteY92" fmla="*/ 2125980 h 5669280"/>
              <a:gd name="connsiteX93" fmla="*/ 2855596 w 9240658"/>
              <a:gd name="connsiteY93" fmla="*/ 2834640 h 5669280"/>
              <a:gd name="connsiteX94" fmla="*/ 2501266 w 9240658"/>
              <a:gd name="connsiteY94" fmla="*/ 3543300 h 5669280"/>
              <a:gd name="connsiteX95" fmla="*/ 1624966 w 9240658"/>
              <a:gd name="connsiteY95" fmla="*/ 3543300 h 5669280"/>
              <a:gd name="connsiteX96" fmla="*/ 1270636 w 9240658"/>
              <a:gd name="connsiteY96" fmla="*/ 2834640 h 5669280"/>
              <a:gd name="connsiteX97" fmla="*/ 1624966 w 9240658"/>
              <a:gd name="connsiteY97" fmla="*/ 2125980 h 5669280"/>
              <a:gd name="connsiteX98" fmla="*/ 1624965 w 9240658"/>
              <a:gd name="connsiteY98" fmla="*/ 2125980 h 5669280"/>
              <a:gd name="connsiteX99" fmla="*/ 0 w 9240658"/>
              <a:gd name="connsiteY99" fmla="*/ 2125980 h 5669280"/>
              <a:gd name="connsiteX100" fmla="*/ 354330 w 9240658"/>
              <a:gd name="connsiteY100" fmla="*/ 1417320 h 5669280"/>
              <a:gd name="connsiteX101" fmla="*/ 1230630 w 9240658"/>
              <a:gd name="connsiteY101" fmla="*/ 1417320 h 5669280"/>
              <a:gd name="connsiteX102" fmla="*/ 1584960 w 9240658"/>
              <a:gd name="connsiteY102" fmla="*/ 2125980 h 5669280"/>
              <a:gd name="connsiteX103" fmla="*/ 1230630 w 9240658"/>
              <a:gd name="connsiteY103" fmla="*/ 2834640 h 5669280"/>
              <a:gd name="connsiteX104" fmla="*/ 354330 w 9240658"/>
              <a:gd name="connsiteY104" fmla="*/ 2834640 h 566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9240658" h="5669280">
                <a:moveTo>
                  <a:pt x="7655698" y="3573780"/>
                </a:moveTo>
                <a:lnTo>
                  <a:pt x="8010028" y="2865120"/>
                </a:lnTo>
                <a:lnTo>
                  <a:pt x="8886328" y="2865120"/>
                </a:lnTo>
                <a:lnTo>
                  <a:pt x="9240658" y="3573780"/>
                </a:lnTo>
                <a:lnTo>
                  <a:pt x="8886328" y="4282440"/>
                </a:lnTo>
                <a:lnTo>
                  <a:pt x="8010028" y="4282440"/>
                </a:lnTo>
                <a:close/>
                <a:moveTo>
                  <a:pt x="7625715" y="2141220"/>
                </a:moveTo>
                <a:lnTo>
                  <a:pt x="7980045" y="1432560"/>
                </a:lnTo>
                <a:lnTo>
                  <a:pt x="8002408" y="1432560"/>
                </a:lnTo>
                <a:lnTo>
                  <a:pt x="7655698" y="739140"/>
                </a:lnTo>
                <a:lnTo>
                  <a:pt x="8010028" y="30480"/>
                </a:lnTo>
                <a:lnTo>
                  <a:pt x="8886328" y="30480"/>
                </a:lnTo>
                <a:lnTo>
                  <a:pt x="9240658" y="739140"/>
                </a:lnTo>
                <a:lnTo>
                  <a:pt x="8886328" y="1447800"/>
                </a:lnTo>
                <a:lnTo>
                  <a:pt x="8863965" y="1447800"/>
                </a:lnTo>
                <a:lnTo>
                  <a:pt x="9210675" y="2141220"/>
                </a:lnTo>
                <a:lnTo>
                  <a:pt x="8856345" y="2849880"/>
                </a:lnTo>
                <a:lnTo>
                  <a:pt x="7980045" y="2849880"/>
                </a:lnTo>
                <a:close/>
                <a:moveTo>
                  <a:pt x="6334125" y="4259580"/>
                </a:moveTo>
                <a:lnTo>
                  <a:pt x="6688455" y="3550920"/>
                </a:lnTo>
                <a:lnTo>
                  <a:pt x="6696075" y="3550920"/>
                </a:lnTo>
                <a:lnTo>
                  <a:pt x="6341745" y="2842260"/>
                </a:lnTo>
                <a:lnTo>
                  <a:pt x="6696075" y="2133600"/>
                </a:lnTo>
                <a:lnTo>
                  <a:pt x="6688455" y="2133600"/>
                </a:lnTo>
                <a:lnTo>
                  <a:pt x="6334125" y="1424940"/>
                </a:lnTo>
                <a:lnTo>
                  <a:pt x="6688455" y="716280"/>
                </a:lnTo>
                <a:lnTo>
                  <a:pt x="7564755" y="716280"/>
                </a:lnTo>
                <a:lnTo>
                  <a:pt x="7919085" y="1424940"/>
                </a:lnTo>
                <a:lnTo>
                  <a:pt x="7564755" y="2133600"/>
                </a:lnTo>
                <a:lnTo>
                  <a:pt x="7572375" y="2133600"/>
                </a:lnTo>
                <a:lnTo>
                  <a:pt x="7926705" y="2842260"/>
                </a:lnTo>
                <a:lnTo>
                  <a:pt x="7572375" y="3550920"/>
                </a:lnTo>
                <a:lnTo>
                  <a:pt x="7564755" y="3550920"/>
                </a:lnTo>
                <a:lnTo>
                  <a:pt x="7919085" y="4259580"/>
                </a:lnTo>
                <a:lnTo>
                  <a:pt x="7564755" y="4968240"/>
                </a:lnTo>
                <a:lnTo>
                  <a:pt x="6688455" y="4968240"/>
                </a:lnTo>
                <a:close/>
                <a:moveTo>
                  <a:pt x="5076825" y="4960620"/>
                </a:moveTo>
                <a:lnTo>
                  <a:pt x="5431155" y="4251960"/>
                </a:lnTo>
                <a:lnTo>
                  <a:pt x="5438775" y="4251960"/>
                </a:lnTo>
                <a:lnTo>
                  <a:pt x="5084445" y="3543300"/>
                </a:lnTo>
                <a:lnTo>
                  <a:pt x="5438775" y="2834640"/>
                </a:lnTo>
                <a:lnTo>
                  <a:pt x="5431155" y="2834640"/>
                </a:lnTo>
                <a:lnTo>
                  <a:pt x="5076825" y="2125980"/>
                </a:lnTo>
                <a:lnTo>
                  <a:pt x="5431155" y="1417320"/>
                </a:lnTo>
                <a:lnTo>
                  <a:pt x="6307455" y="1417320"/>
                </a:lnTo>
                <a:lnTo>
                  <a:pt x="6661785" y="2125980"/>
                </a:lnTo>
                <a:lnTo>
                  <a:pt x="6307455" y="2834640"/>
                </a:lnTo>
                <a:lnTo>
                  <a:pt x="6315075" y="2834640"/>
                </a:lnTo>
                <a:lnTo>
                  <a:pt x="6669405" y="3543300"/>
                </a:lnTo>
                <a:lnTo>
                  <a:pt x="6315075" y="4251960"/>
                </a:lnTo>
                <a:lnTo>
                  <a:pt x="6307455" y="4251960"/>
                </a:lnTo>
                <a:lnTo>
                  <a:pt x="6661785" y="4960620"/>
                </a:lnTo>
                <a:lnTo>
                  <a:pt x="6307455" y="5669280"/>
                </a:lnTo>
                <a:lnTo>
                  <a:pt x="5431155" y="5669280"/>
                </a:lnTo>
                <a:close/>
                <a:moveTo>
                  <a:pt x="3811906" y="4251960"/>
                </a:moveTo>
                <a:lnTo>
                  <a:pt x="4166235" y="3543300"/>
                </a:lnTo>
                <a:lnTo>
                  <a:pt x="3811906" y="2834640"/>
                </a:lnTo>
                <a:lnTo>
                  <a:pt x="4166235" y="2125980"/>
                </a:lnTo>
                <a:lnTo>
                  <a:pt x="3811906" y="1417320"/>
                </a:lnTo>
                <a:lnTo>
                  <a:pt x="4166235" y="708660"/>
                </a:lnTo>
                <a:lnTo>
                  <a:pt x="4173855" y="708660"/>
                </a:lnTo>
                <a:lnTo>
                  <a:pt x="5042536" y="708660"/>
                </a:lnTo>
                <a:lnTo>
                  <a:pt x="5050156" y="708660"/>
                </a:lnTo>
                <a:lnTo>
                  <a:pt x="5404485" y="1417320"/>
                </a:lnTo>
                <a:lnTo>
                  <a:pt x="5050156" y="2125980"/>
                </a:lnTo>
                <a:lnTo>
                  <a:pt x="5042536" y="2125980"/>
                </a:lnTo>
                <a:lnTo>
                  <a:pt x="5396865" y="2834640"/>
                </a:lnTo>
                <a:lnTo>
                  <a:pt x="5042536" y="3543300"/>
                </a:lnTo>
                <a:lnTo>
                  <a:pt x="5396865" y="4251960"/>
                </a:lnTo>
                <a:lnTo>
                  <a:pt x="5042536" y="4960620"/>
                </a:lnTo>
                <a:lnTo>
                  <a:pt x="4166235" y="4960620"/>
                </a:lnTo>
                <a:close/>
                <a:moveTo>
                  <a:pt x="2543176" y="3543300"/>
                </a:moveTo>
                <a:lnTo>
                  <a:pt x="2897506" y="2834640"/>
                </a:lnTo>
                <a:lnTo>
                  <a:pt x="2543176" y="2125980"/>
                </a:lnTo>
                <a:lnTo>
                  <a:pt x="2897506" y="1417320"/>
                </a:lnTo>
                <a:lnTo>
                  <a:pt x="2905126" y="1417320"/>
                </a:lnTo>
                <a:lnTo>
                  <a:pt x="2550796" y="708660"/>
                </a:lnTo>
                <a:lnTo>
                  <a:pt x="2905126" y="0"/>
                </a:lnTo>
                <a:lnTo>
                  <a:pt x="3781425" y="0"/>
                </a:lnTo>
                <a:lnTo>
                  <a:pt x="4135756" y="708660"/>
                </a:lnTo>
                <a:lnTo>
                  <a:pt x="3781425" y="1417320"/>
                </a:lnTo>
                <a:lnTo>
                  <a:pt x="3773805" y="1417320"/>
                </a:lnTo>
                <a:lnTo>
                  <a:pt x="4128136" y="2125980"/>
                </a:lnTo>
                <a:lnTo>
                  <a:pt x="3773805" y="2834640"/>
                </a:lnTo>
                <a:lnTo>
                  <a:pt x="4128136" y="3543300"/>
                </a:lnTo>
                <a:lnTo>
                  <a:pt x="3773805" y="4251960"/>
                </a:lnTo>
                <a:lnTo>
                  <a:pt x="2897506" y="4251960"/>
                </a:lnTo>
                <a:close/>
                <a:moveTo>
                  <a:pt x="1270635" y="1417320"/>
                </a:moveTo>
                <a:lnTo>
                  <a:pt x="1624965" y="708660"/>
                </a:lnTo>
                <a:lnTo>
                  <a:pt x="2501265" y="708660"/>
                </a:lnTo>
                <a:lnTo>
                  <a:pt x="2855595" y="1417320"/>
                </a:lnTo>
                <a:lnTo>
                  <a:pt x="2501265" y="2125980"/>
                </a:lnTo>
                <a:lnTo>
                  <a:pt x="2501266" y="2125980"/>
                </a:lnTo>
                <a:lnTo>
                  <a:pt x="2855596" y="2834640"/>
                </a:lnTo>
                <a:lnTo>
                  <a:pt x="2501266" y="3543300"/>
                </a:lnTo>
                <a:lnTo>
                  <a:pt x="1624966" y="3543300"/>
                </a:lnTo>
                <a:lnTo>
                  <a:pt x="1270636" y="2834640"/>
                </a:lnTo>
                <a:lnTo>
                  <a:pt x="1624966" y="2125980"/>
                </a:lnTo>
                <a:lnTo>
                  <a:pt x="1624965" y="2125980"/>
                </a:lnTo>
                <a:close/>
                <a:moveTo>
                  <a:pt x="0" y="2125980"/>
                </a:moveTo>
                <a:lnTo>
                  <a:pt x="354330" y="1417320"/>
                </a:lnTo>
                <a:lnTo>
                  <a:pt x="1230630" y="1417320"/>
                </a:lnTo>
                <a:lnTo>
                  <a:pt x="1584960" y="2125980"/>
                </a:lnTo>
                <a:lnTo>
                  <a:pt x="1230630" y="2834640"/>
                </a:lnTo>
                <a:lnTo>
                  <a:pt x="354330" y="2834640"/>
                </a:lnTo>
                <a:close/>
              </a:path>
            </a:pathLst>
          </a:custGeom>
          <a:blipFill dpi="0" rotWithShape="0">
            <a:blip r:embed="rId2"/>
            <a:srcRect/>
            <a:stretch>
              <a:fillRect/>
            </a:stretch>
          </a:blipFill>
          <a:effectLst>
            <a:outerShdw blurRad="279400" dist="50800" dir="5400000" algn="ctr" rotWithShape="0">
              <a:srgbClr val="000000">
                <a:alpha val="93000"/>
              </a:srgbClr>
            </a:outerShdw>
          </a:effectLst>
        </p:spPr>
        <p:style>
          <a:lnRef idx="3">
            <a:schemeClr val="lt1"/>
          </a:lnRef>
          <a:fillRef idx="1">
            <a:schemeClr val="accent4"/>
          </a:fillRef>
          <a:effectRef idx="1">
            <a:schemeClr val="accent4"/>
          </a:effectRef>
          <a:fontRef idx="minor">
            <a:schemeClr val="lt1"/>
          </a:fontRef>
        </p:style>
        <p:txBody>
          <a:bodyPr wrap="square" rtlCol="0" anchor="ctr">
            <a:noAutofit/>
          </a:bodyPr>
          <a:lstStyle/>
          <a:p>
            <a:pPr algn="ctr"/>
            <a:endParaRPr lang="en-US"/>
          </a:p>
        </p:txBody>
      </p:sp>
      <p:sp>
        <p:nvSpPr>
          <p:cNvPr id="3" name="Hexagon 2">
            <a:extLst>
              <a:ext uri="{FF2B5EF4-FFF2-40B4-BE49-F238E27FC236}">
                <a16:creationId xmlns:a16="http://schemas.microsoft.com/office/drawing/2014/main" id="{B48D9C84-7E5B-341E-7410-B3A99B0F4384}"/>
              </a:ext>
            </a:extLst>
          </p:cNvPr>
          <p:cNvSpPr/>
          <p:nvPr/>
        </p:nvSpPr>
        <p:spPr>
          <a:xfrm rot="16200000">
            <a:off x="-238941" y="65314"/>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exagon 3">
            <a:extLst>
              <a:ext uri="{FF2B5EF4-FFF2-40B4-BE49-F238E27FC236}">
                <a16:creationId xmlns:a16="http://schemas.microsoft.com/office/drawing/2014/main" id="{D1E064B5-B92A-601B-22F1-CF31912F1415}"/>
              </a:ext>
            </a:extLst>
          </p:cNvPr>
          <p:cNvSpPr/>
          <p:nvPr/>
        </p:nvSpPr>
        <p:spPr>
          <a:xfrm rot="16200000">
            <a:off x="1828800" y="97971"/>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xagon 6">
            <a:extLst>
              <a:ext uri="{FF2B5EF4-FFF2-40B4-BE49-F238E27FC236}">
                <a16:creationId xmlns:a16="http://schemas.microsoft.com/office/drawing/2014/main" id="{ACE47C46-6F6B-35CD-FC59-77C1D60A08E9}"/>
              </a:ext>
            </a:extLst>
          </p:cNvPr>
          <p:cNvSpPr/>
          <p:nvPr/>
        </p:nvSpPr>
        <p:spPr>
          <a:xfrm rot="16200000">
            <a:off x="3867694" y="97971"/>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a:extLst>
              <a:ext uri="{FF2B5EF4-FFF2-40B4-BE49-F238E27FC236}">
                <a16:creationId xmlns:a16="http://schemas.microsoft.com/office/drawing/2014/main" id="{5CF37EAE-A3BF-6A53-B3D5-2BEE48AFDDC3}"/>
              </a:ext>
            </a:extLst>
          </p:cNvPr>
          <p:cNvSpPr/>
          <p:nvPr/>
        </p:nvSpPr>
        <p:spPr>
          <a:xfrm rot="16200000">
            <a:off x="-1177834" y="1779813"/>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exagon 8">
            <a:extLst>
              <a:ext uri="{FF2B5EF4-FFF2-40B4-BE49-F238E27FC236}">
                <a16:creationId xmlns:a16="http://schemas.microsoft.com/office/drawing/2014/main" id="{7AEFAE1D-E579-9EBA-B907-2E5B0B5C14A5}"/>
              </a:ext>
            </a:extLst>
          </p:cNvPr>
          <p:cNvSpPr/>
          <p:nvPr/>
        </p:nvSpPr>
        <p:spPr>
          <a:xfrm rot="16200000">
            <a:off x="788670" y="1779814"/>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exagon 9">
            <a:extLst>
              <a:ext uri="{FF2B5EF4-FFF2-40B4-BE49-F238E27FC236}">
                <a16:creationId xmlns:a16="http://schemas.microsoft.com/office/drawing/2014/main" id="{47CFFB87-C0C4-3DFC-24CE-C4F2719554C7}"/>
              </a:ext>
            </a:extLst>
          </p:cNvPr>
          <p:cNvSpPr/>
          <p:nvPr/>
        </p:nvSpPr>
        <p:spPr>
          <a:xfrm rot="16200000">
            <a:off x="2775857" y="1779815"/>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exagon 10">
            <a:extLst>
              <a:ext uri="{FF2B5EF4-FFF2-40B4-BE49-F238E27FC236}">
                <a16:creationId xmlns:a16="http://schemas.microsoft.com/office/drawing/2014/main" id="{0AAFDBF8-E2BE-E470-0ED9-0E83DFA8FE92}"/>
              </a:ext>
            </a:extLst>
          </p:cNvPr>
          <p:cNvSpPr/>
          <p:nvPr/>
        </p:nvSpPr>
        <p:spPr>
          <a:xfrm rot="16200000">
            <a:off x="4829991" y="1779814"/>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xagon 11">
            <a:extLst>
              <a:ext uri="{FF2B5EF4-FFF2-40B4-BE49-F238E27FC236}">
                <a16:creationId xmlns:a16="http://schemas.microsoft.com/office/drawing/2014/main" id="{384F83FD-916D-9CE2-C081-F7B0294140BF}"/>
              </a:ext>
            </a:extLst>
          </p:cNvPr>
          <p:cNvSpPr/>
          <p:nvPr/>
        </p:nvSpPr>
        <p:spPr>
          <a:xfrm rot="16200000">
            <a:off x="-85997" y="3461653"/>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exagon 12">
            <a:extLst>
              <a:ext uri="{FF2B5EF4-FFF2-40B4-BE49-F238E27FC236}">
                <a16:creationId xmlns:a16="http://schemas.microsoft.com/office/drawing/2014/main" id="{B56C10FD-42EE-3129-F88E-513A8224C99B}"/>
              </a:ext>
            </a:extLst>
          </p:cNvPr>
          <p:cNvSpPr/>
          <p:nvPr/>
        </p:nvSpPr>
        <p:spPr>
          <a:xfrm rot="16200000">
            <a:off x="1880507" y="3461654"/>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exagon 13">
            <a:extLst>
              <a:ext uri="{FF2B5EF4-FFF2-40B4-BE49-F238E27FC236}">
                <a16:creationId xmlns:a16="http://schemas.microsoft.com/office/drawing/2014/main" id="{D8040220-5ADA-9760-EDCF-1F35C78474F1}"/>
              </a:ext>
            </a:extLst>
          </p:cNvPr>
          <p:cNvSpPr/>
          <p:nvPr/>
        </p:nvSpPr>
        <p:spPr>
          <a:xfrm rot="16200000">
            <a:off x="3867694" y="3461655"/>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exagon 14">
            <a:extLst>
              <a:ext uri="{FF2B5EF4-FFF2-40B4-BE49-F238E27FC236}">
                <a16:creationId xmlns:a16="http://schemas.microsoft.com/office/drawing/2014/main" id="{57626A73-8CD5-F84F-6534-7F128E0916F1}"/>
              </a:ext>
            </a:extLst>
          </p:cNvPr>
          <p:cNvSpPr/>
          <p:nvPr/>
        </p:nvSpPr>
        <p:spPr>
          <a:xfrm rot="16200000">
            <a:off x="5921828" y="3461654"/>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exagon 15">
            <a:extLst>
              <a:ext uri="{FF2B5EF4-FFF2-40B4-BE49-F238E27FC236}">
                <a16:creationId xmlns:a16="http://schemas.microsoft.com/office/drawing/2014/main" id="{2E5305EA-471A-3001-EE30-4D7CD8659D64}"/>
              </a:ext>
            </a:extLst>
          </p:cNvPr>
          <p:cNvSpPr/>
          <p:nvPr/>
        </p:nvSpPr>
        <p:spPr>
          <a:xfrm rot="16200000">
            <a:off x="-1017814" y="5143491"/>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16">
            <a:extLst>
              <a:ext uri="{FF2B5EF4-FFF2-40B4-BE49-F238E27FC236}">
                <a16:creationId xmlns:a16="http://schemas.microsoft.com/office/drawing/2014/main" id="{E70342BA-B724-CFF9-765F-7960636FB849}"/>
              </a:ext>
            </a:extLst>
          </p:cNvPr>
          <p:cNvSpPr/>
          <p:nvPr/>
        </p:nvSpPr>
        <p:spPr>
          <a:xfrm rot="16200000">
            <a:off x="948690" y="5143492"/>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exagon 17">
            <a:extLst>
              <a:ext uri="{FF2B5EF4-FFF2-40B4-BE49-F238E27FC236}">
                <a16:creationId xmlns:a16="http://schemas.microsoft.com/office/drawing/2014/main" id="{0EE27D39-6B59-595C-9E81-D4622A65CC95}"/>
              </a:ext>
            </a:extLst>
          </p:cNvPr>
          <p:cNvSpPr/>
          <p:nvPr/>
        </p:nvSpPr>
        <p:spPr>
          <a:xfrm rot="16200000">
            <a:off x="2935877" y="5143493"/>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exagon 18">
            <a:extLst>
              <a:ext uri="{FF2B5EF4-FFF2-40B4-BE49-F238E27FC236}">
                <a16:creationId xmlns:a16="http://schemas.microsoft.com/office/drawing/2014/main" id="{07342BD9-4A5A-39A0-01A0-BEE9E0AF0A3E}"/>
              </a:ext>
            </a:extLst>
          </p:cNvPr>
          <p:cNvSpPr/>
          <p:nvPr/>
        </p:nvSpPr>
        <p:spPr>
          <a:xfrm rot="16200000">
            <a:off x="4990011" y="5143492"/>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xagon 19">
            <a:extLst>
              <a:ext uri="{FF2B5EF4-FFF2-40B4-BE49-F238E27FC236}">
                <a16:creationId xmlns:a16="http://schemas.microsoft.com/office/drawing/2014/main" id="{94198272-F272-2A9D-7DF4-47F1D660F921}"/>
              </a:ext>
            </a:extLst>
          </p:cNvPr>
          <p:cNvSpPr/>
          <p:nvPr/>
        </p:nvSpPr>
        <p:spPr>
          <a:xfrm rot="16200000">
            <a:off x="7535367" y="5350046"/>
            <a:ext cx="1338934" cy="1415690"/>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exagon 20">
            <a:extLst>
              <a:ext uri="{FF2B5EF4-FFF2-40B4-BE49-F238E27FC236}">
                <a16:creationId xmlns:a16="http://schemas.microsoft.com/office/drawing/2014/main" id="{BDAE1E28-4555-E398-F82F-464594D750B2}"/>
              </a:ext>
            </a:extLst>
          </p:cNvPr>
          <p:cNvSpPr/>
          <p:nvPr/>
        </p:nvSpPr>
        <p:spPr>
          <a:xfrm rot="16200000">
            <a:off x="9603108" y="5382703"/>
            <a:ext cx="1338934" cy="1415690"/>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exagon 21">
            <a:extLst>
              <a:ext uri="{FF2B5EF4-FFF2-40B4-BE49-F238E27FC236}">
                <a16:creationId xmlns:a16="http://schemas.microsoft.com/office/drawing/2014/main" id="{1FAA5390-709A-232D-A22D-A176B0FCFFB6}"/>
              </a:ext>
            </a:extLst>
          </p:cNvPr>
          <p:cNvSpPr/>
          <p:nvPr/>
        </p:nvSpPr>
        <p:spPr>
          <a:xfrm rot="16200000">
            <a:off x="11642002" y="5382703"/>
            <a:ext cx="1338934" cy="1415690"/>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Hexagon 22">
            <a:extLst>
              <a:ext uri="{FF2B5EF4-FFF2-40B4-BE49-F238E27FC236}">
                <a16:creationId xmlns:a16="http://schemas.microsoft.com/office/drawing/2014/main" id="{D5A112BD-AF23-FFBF-3AD5-555D060C4EE6}"/>
              </a:ext>
            </a:extLst>
          </p:cNvPr>
          <p:cNvSpPr/>
          <p:nvPr/>
        </p:nvSpPr>
        <p:spPr>
          <a:xfrm rot="16200000">
            <a:off x="8158571" y="3948753"/>
            <a:ext cx="1338934" cy="1415690"/>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exagon 23">
            <a:extLst>
              <a:ext uri="{FF2B5EF4-FFF2-40B4-BE49-F238E27FC236}">
                <a16:creationId xmlns:a16="http://schemas.microsoft.com/office/drawing/2014/main" id="{B0C50AC6-F3BE-4D69-3D29-29F462394EA8}"/>
              </a:ext>
            </a:extLst>
          </p:cNvPr>
          <p:cNvSpPr/>
          <p:nvPr/>
        </p:nvSpPr>
        <p:spPr>
          <a:xfrm rot="16200000">
            <a:off x="10226312" y="3981410"/>
            <a:ext cx="1338934" cy="1415690"/>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exagon 24">
            <a:extLst>
              <a:ext uri="{FF2B5EF4-FFF2-40B4-BE49-F238E27FC236}">
                <a16:creationId xmlns:a16="http://schemas.microsoft.com/office/drawing/2014/main" id="{8600212C-485D-8A29-C948-4FC26C59738A}"/>
              </a:ext>
            </a:extLst>
          </p:cNvPr>
          <p:cNvSpPr/>
          <p:nvPr/>
        </p:nvSpPr>
        <p:spPr>
          <a:xfrm rot="16200000">
            <a:off x="12265206" y="3981410"/>
            <a:ext cx="1338934" cy="1415690"/>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FC3B4E8A-F9AE-3641-5A48-3FD878EF2F40}"/>
              </a:ext>
            </a:extLst>
          </p:cNvPr>
          <p:cNvSpPr txBox="1"/>
          <p:nvPr/>
        </p:nvSpPr>
        <p:spPr>
          <a:xfrm>
            <a:off x="426720" y="1006030"/>
            <a:ext cx="5669280" cy="861774"/>
          </a:xfrm>
          <a:prstGeom prst="rect">
            <a:avLst/>
          </a:prstGeom>
          <a:noFill/>
        </p:spPr>
        <p:txBody>
          <a:bodyPr wrap="square" rtlCol="0">
            <a:spAutoFit/>
          </a:bodyPr>
          <a:lstStyle/>
          <a:p>
            <a:r>
              <a:rPr lang="en-US" sz="3200" b="1" i="1" dirty="0">
                <a:solidFill>
                  <a:schemeClr val="bg2">
                    <a:lumMod val="25000"/>
                  </a:schemeClr>
                </a:solidFill>
                <a:latin typeface="Arial Black" panose="020B0A04020102020204" pitchFamily="34" charset="0"/>
              </a:rPr>
              <a:t>Key Metrics Analyzed</a:t>
            </a:r>
          </a:p>
          <a:p>
            <a:endParaRPr lang="en-US" dirty="0"/>
          </a:p>
        </p:txBody>
      </p:sp>
      <p:sp>
        <p:nvSpPr>
          <p:cNvPr id="43" name="TextBox 42">
            <a:extLst>
              <a:ext uri="{FF2B5EF4-FFF2-40B4-BE49-F238E27FC236}">
                <a16:creationId xmlns:a16="http://schemas.microsoft.com/office/drawing/2014/main" id="{E9B75B6E-814F-6EEE-D11C-61A04FCF1AFA}"/>
              </a:ext>
            </a:extLst>
          </p:cNvPr>
          <p:cNvSpPr txBox="1"/>
          <p:nvPr/>
        </p:nvSpPr>
        <p:spPr>
          <a:xfrm>
            <a:off x="278127" y="2299199"/>
            <a:ext cx="7456712" cy="2954655"/>
          </a:xfrm>
          <a:prstGeom prst="rect">
            <a:avLst/>
          </a:prstGeom>
          <a:noFill/>
        </p:spPr>
        <p:txBody>
          <a:bodyPr wrap="square" rtlCol="0">
            <a:spAutoFit/>
          </a:bodyPr>
          <a:lstStyle/>
          <a:p>
            <a:pPr marL="514350" indent="-514350" algn="just">
              <a:buAutoNum type="arabicPeriod"/>
            </a:pPr>
            <a:r>
              <a:rPr lang="en-US" sz="2800" kern="100" dirty="0">
                <a:effectLst/>
                <a:latin typeface="Arial" panose="020B0604020202020204" pitchFamily="34" charset="0"/>
                <a:ea typeface="Calibri" panose="020F0502020204030204" pitchFamily="34" charset="0"/>
                <a:cs typeface="Arial" panose="020B0604020202020204" pitchFamily="34" charset="0"/>
              </a:rPr>
              <a:t>Overall Sales and Profit</a:t>
            </a:r>
          </a:p>
          <a:p>
            <a:pPr marL="514350" indent="-514350" algn="just">
              <a:buAutoNum type="arabicPeriod"/>
            </a:pPr>
            <a:r>
              <a:rPr lang="en-US" sz="2800" kern="100" dirty="0">
                <a:latin typeface="Arial" panose="020B0604020202020204" pitchFamily="34" charset="0"/>
                <a:ea typeface="Calibri" panose="020F0502020204030204" pitchFamily="34" charset="0"/>
                <a:cs typeface="Arial" panose="020B0604020202020204" pitchFamily="34" charset="0"/>
              </a:rPr>
              <a:t>Monthly Sales and Profit Trends</a:t>
            </a:r>
          </a:p>
          <a:p>
            <a:pPr marL="514350" indent="-514350" algn="just">
              <a:buAutoNum type="arabicPeriod"/>
            </a:pPr>
            <a:r>
              <a:rPr lang="en-US" sz="2800" kern="100" dirty="0">
                <a:effectLst/>
                <a:latin typeface="Arial" panose="020B0604020202020204" pitchFamily="34" charset="0"/>
                <a:ea typeface="Calibri" panose="020F0502020204030204" pitchFamily="34" charset="0"/>
                <a:cs typeface="Arial" panose="020B0604020202020204" pitchFamily="34" charset="0"/>
              </a:rPr>
              <a:t>Profit per Product Category</a:t>
            </a:r>
          </a:p>
          <a:p>
            <a:pPr marL="514350" indent="-514350" algn="just">
              <a:buAutoNum type="arabicPeriod"/>
            </a:pPr>
            <a:r>
              <a:rPr lang="en-US" sz="2800" kern="100" dirty="0">
                <a:latin typeface="Arial" panose="020B0604020202020204" pitchFamily="34" charset="0"/>
                <a:ea typeface="Calibri" panose="020F0502020204030204" pitchFamily="34" charset="0"/>
                <a:cs typeface="Arial" panose="020B0604020202020204" pitchFamily="34" charset="0"/>
              </a:rPr>
              <a:t>Sales per Product Category</a:t>
            </a:r>
          </a:p>
          <a:p>
            <a:pPr marL="514350" indent="-514350" algn="just">
              <a:buAutoNum type="arabicPeriod"/>
            </a:pPr>
            <a:r>
              <a:rPr lang="en-US" sz="2800" kern="100" dirty="0">
                <a:effectLst/>
                <a:latin typeface="Arial" panose="020B0604020202020204" pitchFamily="34" charset="0"/>
                <a:ea typeface="Calibri" panose="020F0502020204030204" pitchFamily="34" charset="0"/>
                <a:cs typeface="Arial" panose="020B0604020202020204" pitchFamily="34" charset="0"/>
              </a:rPr>
              <a:t>Sales Distribution by State and Region</a:t>
            </a:r>
          </a:p>
          <a:p>
            <a:pPr marL="514350" indent="-514350" algn="just">
              <a:buAutoNum type="arabicPeriod"/>
            </a:pPr>
            <a:r>
              <a:rPr lang="en-US" sz="2800" kern="100" dirty="0">
                <a:latin typeface="Arial" panose="020B0604020202020204" pitchFamily="34" charset="0"/>
                <a:ea typeface="Calibri" panose="020F0502020204030204" pitchFamily="34" charset="0"/>
                <a:cs typeface="Arial" panose="020B0604020202020204" pitchFamily="34" charset="0"/>
              </a:rPr>
              <a:t>Sales and Profit by Customer Segments</a:t>
            </a:r>
            <a:r>
              <a:rPr lang="en-US" sz="2800" kern="100" dirty="0">
                <a:effectLst/>
                <a:latin typeface="Arial" panose="020B0604020202020204" pitchFamily="34" charset="0"/>
                <a:ea typeface="Calibri" panose="020F0502020204030204" pitchFamily="34" charset="0"/>
                <a:cs typeface="Arial" panose="020B0604020202020204" pitchFamily="34" charset="0"/>
              </a:rPr>
              <a:t>.</a:t>
            </a:r>
          </a:p>
          <a:p>
            <a:endParaRPr lang="en-US" dirty="0"/>
          </a:p>
        </p:txBody>
      </p:sp>
    </p:spTree>
    <p:extLst>
      <p:ext uri="{BB962C8B-B14F-4D97-AF65-F5344CB8AC3E}">
        <p14:creationId xmlns:p14="http://schemas.microsoft.com/office/powerpoint/2010/main" val="297140388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xagon 1">
            <a:extLst>
              <a:ext uri="{FF2B5EF4-FFF2-40B4-BE49-F238E27FC236}">
                <a16:creationId xmlns:a16="http://schemas.microsoft.com/office/drawing/2014/main" id="{03DC6D2E-B2B3-EEAF-4731-AEAA71BAAAAC}"/>
              </a:ext>
            </a:extLst>
          </p:cNvPr>
          <p:cNvSpPr/>
          <p:nvPr/>
        </p:nvSpPr>
        <p:spPr>
          <a:xfrm rot="16200000">
            <a:off x="-141516" y="130633"/>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Hexagon 2">
            <a:extLst>
              <a:ext uri="{FF2B5EF4-FFF2-40B4-BE49-F238E27FC236}">
                <a16:creationId xmlns:a16="http://schemas.microsoft.com/office/drawing/2014/main" id="{6B987CC2-C645-CBB4-FF5A-B088823546E0}"/>
              </a:ext>
            </a:extLst>
          </p:cNvPr>
          <p:cNvSpPr/>
          <p:nvPr/>
        </p:nvSpPr>
        <p:spPr>
          <a:xfrm rot="16200000">
            <a:off x="1426028" y="130634"/>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exagon 3">
            <a:extLst>
              <a:ext uri="{FF2B5EF4-FFF2-40B4-BE49-F238E27FC236}">
                <a16:creationId xmlns:a16="http://schemas.microsoft.com/office/drawing/2014/main" id="{12F54A19-E9F4-6029-E16C-835080248970}"/>
              </a:ext>
            </a:extLst>
          </p:cNvPr>
          <p:cNvSpPr/>
          <p:nvPr/>
        </p:nvSpPr>
        <p:spPr>
          <a:xfrm rot="16200000">
            <a:off x="2993573" y="97976"/>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exagon 4">
            <a:extLst>
              <a:ext uri="{FF2B5EF4-FFF2-40B4-BE49-F238E27FC236}">
                <a16:creationId xmlns:a16="http://schemas.microsoft.com/office/drawing/2014/main" id="{2B53E4BE-323E-9A9E-9872-CCAB4C3ABB39}"/>
              </a:ext>
            </a:extLst>
          </p:cNvPr>
          <p:cNvSpPr/>
          <p:nvPr/>
        </p:nvSpPr>
        <p:spPr>
          <a:xfrm rot="16200000">
            <a:off x="4561118" y="97975"/>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exagon 5">
            <a:extLst>
              <a:ext uri="{FF2B5EF4-FFF2-40B4-BE49-F238E27FC236}">
                <a16:creationId xmlns:a16="http://schemas.microsoft.com/office/drawing/2014/main" id="{E3A08809-CD66-CA07-CE60-E49A6D3F4924}"/>
              </a:ext>
            </a:extLst>
          </p:cNvPr>
          <p:cNvSpPr/>
          <p:nvPr/>
        </p:nvSpPr>
        <p:spPr>
          <a:xfrm rot="16200000">
            <a:off x="6128662" y="97974"/>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xagon 6">
            <a:extLst>
              <a:ext uri="{FF2B5EF4-FFF2-40B4-BE49-F238E27FC236}">
                <a16:creationId xmlns:a16="http://schemas.microsoft.com/office/drawing/2014/main" id="{83753831-D5B4-6312-3CFE-E03BC2DCCF2F}"/>
              </a:ext>
            </a:extLst>
          </p:cNvPr>
          <p:cNvSpPr/>
          <p:nvPr/>
        </p:nvSpPr>
        <p:spPr>
          <a:xfrm rot="16200000">
            <a:off x="7696206" y="97973"/>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a:extLst>
              <a:ext uri="{FF2B5EF4-FFF2-40B4-BE49-F238E27FC236}">
                <a16:creationId xmlns:a16="http://schemas.microsoft.com/office/drawing/2014/main" id="{2A4CAFDB-C4F1-09E1-0C56-08E6C2E77B9F}"/>
              </a:ext>
            </a:extLst>
          </p:cNvPr>
          <p:cNvSpPr/>
          <p:nvPr/>
        </p:nvSpPr>
        <p:spPr>
          <a:xfrm rot="16200000">
            <a:off x="9263750" y="97972"/>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a:extLst>
              <a:ext uri="{FF2B5EF4-FFF2-40B4-BE49-F238E27FC236}">
                <a16:creationId xmlns:a16="http://schemas.microsoft.com/office/drawing/2014/main" id="{3592EA1E-E453-A6A6-9E6A-4D08C1ED2C8B}"/>
              </a:ext>
            </a:extLst>
          </p:cNvPr>
          <p:cNvSpPr/>
          <p:nvPr/>
        </p:nvSpPr>
        <p:spPr>
          <a:xfrm rot="16200000">
            <a:off x="10831294" y="130632"/>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exagon 27">
            <a:extLst>
              <a:ext uri="{FF2B5EF4-FFF2-40B4-BE49-F238E27FC236}">
                <a16:creationId xmlns:a16="http://schemas.microsoft.com/office/drawing/2014/main" id="{1A4AC904-07A5-780A-0A86-176C7C2EAB21}"/>
              </a:ext>
            </a:extLst>
          </p:cNvPr>
          <p:cNvSpPr/>
          <p:nvPr/>
        </p:nvSpPr>
        <p:spPr>
          <a:xfrm rot="16200000">
            <a:off x="762000" y="1545785"/>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exagon 28">
            <a:extLst>
              <a:ext uri="{FF2B5EF4-FFF2-40B4-BE49-F238E27FC236}">
                <a16:creationId xmlns:a16="http://schemas.microsoft.com/office/drawing/2014/main" id="{E05FCAFF-BE9A-372B-B735-478C27E4DF88}"/>
              </a:ext>
            </a:extLst>
          </p:cNvPr>
          <p:cNvSpPr/>
          <p:nvPr/>
        </p:nvSpPr>
        <p:spPr>
          <a:xfrm rot="16200000">
            <a:off x="2329544" y="1545786"/>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Hexagon 29">
            <a:extLst>
              <a:ext uri="{FF2B5EF4-FFF2-40B4-BE49-F238E27FC236}">
                <a16:creationId xmlns:a16="http://schemas.microsoft.com/office/drawing/2014/main" id="{E1B18051-83C4-6B51-7D21-BFA1BF056486}"/>
              </a:ext>
            </a:extLst>
          </p:cNvPr>
          <p:cNvSpPr/>
          <p:nvPr/>
        </p:nvSpPr>
        <p:spPr>
          <a:xfrm rot="16200000">
            <a:off x="3897089" y="1513128"/>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Hexagon 30">
            <a:extLst>
              <a:ext uri="{FF2B5EF4-FFF2-40B4-BE49-F238E27FC236}">
                <a16:creationId xmlns:a16="http://schemas.microsoft.com/office/drawing/2014/main" id="{206D4B41-77EA-A838-E88F-7B1C14FD9A6B}"/>
              </a:ext>
            </a:extLst>
          </p:cNvPr>
          <p:cNvSpPr/>
          <p:nvPr/>
        </p:nvSpPr>
        <p:spPr>
          <a:xfrm rot="16200000">
            <a:off x="5464634" y="1513127"/>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exagon 31">
            <a:extLst>
              <a:ext uri="{FF2B5EF4-FFF2-40B4-BE49-F238E27FC236}">
                <a16:creationId xmlns:a16="http://schemas.microsoft.com/office/drawing/2014/main" id="{AC997BD6-95C5-985E-9254-BB0E384B16F1}"/>
              </a:ext>
            </a:extLst>
          </p:cNvPr>
          <p:cNvSpPr/>
          <p:nvPr/>
        </p:nvSpPr>
        <p:spPr>
          <a:xfrm rot="16200000">
            <a:off x="7032178" y="1513126"/>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Hexagon 32">
            <a:extLst>
              <a:ext uri="{FF2B5EF4-FFF2-40B4-BE49-F238E27FC236}">
                <a16:creationId xmlns:a16="http://schemas.microsoft.com/office/drawing/2014/main" id="{D6D1B052-C6D3-6164-7D8A-EB479F6CF4C0}"/>
              </a:ext>
            </a:extLst>
          </p:cNvPr>
          <p:cNvSpPr/>
          <p:nvPr/>
        </p:nvSpPr>
        <p:spPr>
          <a:xfrm rot="16200000">
            <a:off x="8599722" y="1513125"/>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Hexagon 33">
            <a:extLst>
              <a:ext uri="{FF2B5EF4-FFF2-40B4-BE49-F238E27FC236}">
                <a16:creationId xmlns:a16="http://schemas.microsoft.com/office/drawing/2014/main" id="{4ADA3E72-64EA-E3E1-71D8-1D15A931744F}"/>
              </a:ext>
            </a:extLst>
          </p:cNvPr>
          <p:cNvSpPr/>
          <p:nvPr/>
        </p:nvSpPr>
        <p:spPr>
          <a:xfrm rot="16200000">
            <a:off x="10167266" y="1513124"/>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Hexagon 34">
            <a:extLst>
              <a:ext uri="{FF2B5EF4-FFF2-40B4-BE49-F238E27FC236}">
                <a16:creationId xmlns:a16="http://schemas.microsoft.com/office/drawing/2014/main" id="{74031A4B-D16A-A26E-D4D3-E9720574D3BE}"/>
              </a:ext>
            </a:extLst>
          </p:cNvPr>
          <p:cNvSpPr/>
          <p:nvPr/>
        </p:nvSpPr>
        <p:spPr>
          <a:xfrm rot="16200000">
            <a:off x="11734810" y="1545784"/>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Hexagon 35">
            <a:extLst>
              <a:ext uri="{FF2B5EF4-FFF2-40B4-BE49-F238E27FC236}">
                <a16:creationId xmlns:a16="http://schemas.microsoft.com/office/drawing/2014/main" id="{2AD1DDE2-5B93-BBF2-69E8-2DBC11CB76E8}"/>
              </a:ext>
            </a:extLst>
          </p:cNvPr>
          <p:cNvSpPr/>
          <p:nvPr/>
        </p:nvSpPr>
        <p:spPr>
          <a:xfrm rot="16200000">
            <a:off x="-16330" y="5693248"/>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Hexagon 36">
            <a:extLst>
              <a:ext uri="{FF2B5EF4-FFF2-40B4-BE49-F238E27FC236}">
                <a16:creationId xmlns:a16="http://schemas.microsoft.com/office/drawing/2014/main" id="{87563816-076A-7467-1AAF-1A250D93C082}"/>
              </a:ext>
            </a:extLst>
          </p:cNvPr>
          <p:cNvSpPr/>
          <p:nvPr/>
        </p:nvSpPr>
        <p:spPr>
          <a:xfrm rot="16200000">
            <a:off x="1551214" y="5693249"/>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Hexagon 37">
            <a:extLst>
              <a:ext uri="{FF2B5EF4-FFF2-40B4-BE49-F238E27FC236}">
                <a16:creationId xmlns:a16="http://schemas.microsoft.com/office/drawing/2014/main" id="{CA433D6F-8B90-7F37-F013-7AECCCAA1430}"/>
              </a:ext>
            </a:extLst>
          </p:cNvPr>
          <p:cNvSpPr/>
          <p:nvPr/>
        </p:nvSpPr>
        <p:spPr>
          <a:xfrm rot="16200000">
            <a:off x="3118759" y="5660591"/>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Hexagon 38">
            <a:extLst>
              <a:ext uri="{FF2B5EF4-FFF2-40B4-BE49-F238E27FC236}">
                <a16:creationId xmlns:a16="http://schemas.microsoft.com/office/drawing/2014/main" id="{293BBC81-B7E6-91E3-3727-30EA7A6F754A}"/>
              </a:ext>
            </a:extLst>
          </p:cNvPr>
          <p:cNvSpPr/>
          <p:nvPr/>
        </p:nvSpPr>
        <p:spPr>
          <a:xfrm rot="16200000">
            <a:off x="4686304" y="5660590"/>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Hexagon 39">
            <a:extLst>
              <a:ext uri="{FF2B5EF4-FFF2-40B4-BE49-F238E27FC236}">
                <a16:creationId xmlns:a16="http://schemas.microsoft.com/office/drawing/2014/main" id="{67639E32-8981-87FC-B0AC-F022A1BB3A3A}"/>
              </a:ext>
            </a:extLst>
          </p:cNvPr>
          <p:cNvSpPr/>
          <p:nvPr/>
        </p:nvSpPr>
        <p:spPr>
          <a:xfrm rot="16200000">
            <a:off x="6253848" y="5660589"/>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Hexagon 40">
            <a:extLst>
              <a:ext uri="{FF2B5EF4-FFF2-40B4-BE49-F238E27FC236}">
                <a16:creationId xmlns:a16="http://schemas.microsoft.com/office/drawing/2014/main" id="{7B8DEC6D-E158-DA0D-5BA9-6EFC7C174E97}"/>
              </a:ext>
            </a:extLst>
          </p:cNvPr>
          <p:cNvSpPr/>
          <p:nvPr/>
        </p:nvSpPr>
        <p:spPr>
          <a:xfrm rot="16200000">
            <a:off x="7821392" y="5660588"/>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Hexagon 43">
            <a:extLst>
              <a:ext uri="{FF2B5EF4-FFF2-40B4-BE49-F238E27FC236}">
                <a16:creationId xmlns:a16="http://schemas.microsoft.com/office/drawing/2014/main" id="{61E40094-F43B-068E-B21C-2E28F62E954A}"/>
              </a:ext>
            </a:extLst>
          </p:cNvPr>
          <p:cNvSpPr/>
          <p:nvPr/>
        </p:nvSpPr>
        <p:spPr>
          <a:xfrm rot="16200000">
            <a:off x="9378053" y="5660587"/>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Hexagon 44">
            <a:extLst>
              <a:ext uri="{FF2B5EF4-FFF2-40B4-BE49-F238E27FC236}">
                <a16:creationId xmlns:a16="http://schemas.microsoft.com/office/drawing/2014/main" id="{DD67E0E9-8143-CFE9-8C6F-231E601C7B30}"/>
              </a:ext>
            </a:extLst>
          </p:cNvPr>
          <p:cNvSpPr/>
          <p:nvPr/>
        </p:nvSpPr>
        <p:spPr>
          <a:xfrm rot="16200000">
            <a:off x="10945597" y="5693247"/>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Hexagon 45">
            <a:extLst>
              <a:ext uri="{FF2B5EF4-FFF2-40B4-BE49-F238E27FC236}">
                <a16:creationId xmlns:a16="http://schemas.microsoft.com/office/drawing/2014/main" id="{5AC79BDA-762D-C856-883F-ED1DBB95BCCD}"/>
              </a:ext>
            </a:extLst>
          </p:cNvPr>
          <p:cNvSpPr/>
          <p:nvPr/>
        </p:nvSpPr>
        <p:spPr>
          <a:xfrm rot="16200000">
            <a:off x="-16331" y="2928274"/>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exagon 46">
            <a:extLst>
              <a:ext uri="{FF2B5EF4-FFF2-40B4-BE49-F238E27FC236}">
                <a16:creationId xmlns:a16="http://schemas.microsoft.com/office/drawing/2014/main" id="{5A693EDA-2913-4EFB-14B0-6897D7097D3F}"/>
              </a:ext>
            </a:extLst>
          </p:cNvPr>
          <p:cNvSpPr/>
          <p:nvPr/>
        </p:nvSpPr>
        <p:spPr>
          <a:xfrm rot="16200000">
            <a:off x="1551213" y="2928275"/>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Hexagon 47">
            <a:extLst>
              <a:ext uri="{FF2B5EF4-FFF2-40B4-BE49-F238E27FC236}">
                <a16:creationId xmlns:a16="http://schemas.microsoft.com/office/drawing/2014/main" id="{7CC896F6-F7F6-5351-E60D-C23DCE0A33B8}"/>
              </a:ext>
            </a:extLst>
          </p:cNvPr>
          <p:cNvSpPr/>
          <p:nvPr/>
        </p:nvSpPr>
        <p:spPr>
          <a:xfrm rot="16200000">
            <a:off x="3118758" y="2895617"/>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Hexagon 48">
            <a:extLst>
              <a:ext uri="{FF2B5EF4-FFF2-40B4-BE49-F238E27FC236}">
                <a16:creationId xmlns:a16="http://schemas.microsoft.com/office/drawing/2014/main" id="{8D3A7C5A-DA61-725B-A181-2C6A97407339}"/>
              </a:ext>
            </a:extLst>
          </p:cNvPr>
          <p:cNvSpPr/>
          <p:nvPr/>
        </p:nvSpPr>
        <p:spPr>
          <a:xfrm rot="16200000">
            <a:off x="4686303" y="2895616"/>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Hexagon 49">
            <a:extLst>
              <a:ext uri="{FF2B5EF4-FFF2-40B4-BE49-F238E27FC236}">
                <a16:creationId xmlns:a16="http://schemas.microsoft.com/office/drawing/2014/main" id="{B9BEB6FD-B53E-A3E7-BB10-402C504E8CAF}"/>
              </a:ext>
            </a:extLst>
          </p:cNvPr>
          <p:cNvSpPr/>
          <p:nvPr/>
        </p:nvSpPr>
        <p:spPr>
          <a:xfrm rot="16200000">
            <a:off x="6253847" y="2895615"/>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a:extLst>
              <a:ext uri="{FF2B5EF4-FFF2-40B4-BE49-F238E27FC236}">
                <a16:creationId xmlns:a16="http://schemas.microsoft.com/office/drawing/2014/main" id="{D228CF1C-B3A4-B525-9903-08D6EC953D23}"/>
              </a:ext>
            </a:extLst>
          </p:cNvPr>
          <p:cNvSpPr/>
          <p:nvPr/>
        </p:nvSpPr>
        <p:spPr>
          <a:xfrm rot="16200000">
            <a:off x="7821391" y="2895614"/>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a:extLst>
              <a:ext uri="{FF2B5EF4-FFF2-40B4-BE49-F238E27FC236}">
                <a16:creationId xmlns:a16="http://schemas.microsoft.com/office/drawing/2014/main" id="{B51AAA5B-9F54-6563-80E8-63E33559F052}"/>
              </a:ext>
            </a:extLst>
          </p:cNvPr>
          <p:cNvSpPr/>
          <p:nvPr/>
        </p:nvSpPr>
        <p:spPr>
          <a:xfrm rot="16200000">
            <a:off x="9378052" y="2895613"/>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a:extLst>
              <a:ext uri="{FF2B5EF4-FFF2-40B4-BE49-F238E27FC236}">
                <a16:creationId xmlns:a16="http://schemas.microsoft.com/office/drawing/2014/main" id="{61B23A1A-19D3-BBAE-DEC6-85C6357B4296}"/>
              </a:ext>
            </a:extLst>
          </p:cNvPr>
          <p:cNvSpPr/>
          <p:nvPr/>
        </p:nvSpPr>
        <p:spPr>
          <a:xfrm rot="16200000">
            <a:off x="10945596" y="2928273"/>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a:extLst>
              <a:ext uri="{FF2B5EF4-FFF2-40B4-BE49-F238E27FC236}">
                <a16:creationId xmlns:a16="http://schemas.microsoft.com/office/drawing/2014/main" id="{14D4860E-1BD7-1243-4DF7-A3AC9F6C4C73}"/>
              </a:ext>
            </a:extLst>
          </p:cNvPr>
          <p:cNvSpPr/>
          <p:nvPr/>
        </p:nvSpPr>
        <p:spPr>
          <a:xfrm rot="16200000">
            <a:off x="-808271" y="4278101"/>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a:extLst>
              <a:ext uri="{FF2B5EF4-FFF2-40B4-BE49-F238E27FC236}">
                <a16:creationId xmlns:a16="http://schemas.microsoft.com/office/drawing/2014/main" id="{6E090411-1820-D681-76F9-63542D992309}"/>
              </a:ext>
            </a:extLst>
          </p:cNvPr>
          <p:cNvSpPr/>
          <p:nvPr/>
        </p:nvSpPr>
        <p:spPr>
          <a:xfrm rot="16200000">
            <a:off x="759273" y="4278102"/>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a:extLst>
              <a:ext uri="{FF2B5EF4-FFF2-40B4-BE49-F238E27FC236}">
                <a16:creationId xmlns:a16="http://schemas.microsoft.com/office/drawing/2014/main" id="{7281B998-620B-AEB8-45A8-E4CE6D22FC83}"/>
              </a:ext>
            </a:extLst>
          </p:cNvPr>
          <p:cNvSpPr/>
          <p:nvPr/>
        </p:nvSpPr>
        <p:spPr>
          <a:xfrm rot="16200000">
            <a:off x="2326818" y="4245444"/>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a:extLst>
              <a:ext uri="{FF2B5EF4-FFF2-40B4-BE49-F238E27FC236}">
                <a16:creationId xmlns:a16="http://schemas.microsoft.com/office/drawing/2014/main" id="{8AF0A99D-F198-2EE7-50EC-6D15E19EB026}"/>
              </a:ext>
            </a:extLst>
          </p:cNvPr>
          <p:cNvSpPr/>
          <p:nvPr/>
        </p:nvSpPr>
        <p:spPr>
          <a:xfrm rot="16200000">
            <a:off x="3894363" y="4245443"/>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a:extLst>
              <a:ext uri="{FF2B5EF4-FFF2-40B4-BE49-F238E27FC236}">
                <a16:creationId xmlns:a16="http://schemas.microsoft.com/office/drawing/2014/main" id="{6F5F5C12-171D-AF50-4027-C48FEBD686F5}"/>
              </a:ext>
            </a:extLst>
          </p:cNvPr>
          <p:cNvSpPr/>
          <p:nvPr/>
        </p:nvSpPr>
        <p:spPr>
          <a:xfrm rot="16200000">
            <a:off x="5461907" y="4245442"/>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a:extLst>
              <a:ext uri="{FF2B5EF4-FFF2-40B4-BE49-F238E27FC236}">
                <a16:creationId xmlns:a16="http://schemas.microsoft.com/office/drawing/2014/main" id="{92290AEC-1D0E-10EC-3788-484608D6EC19}"/>
              </a:ext>
            </a:extLst>
          </p:cNvPr>
          <p:cNvSpPr/>
          <p:nvPr/>
        </p:nvSpPr>
        <p:spPr>
          <a:xfrm rot="16200000">
            <a:off x="7029451" y="4245441"/>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a:extLst>
              <a:ext uri="{FF2B5EF4-FFF2-40B4-BE49-F238E27FC236}">
                <a16:creationId xmlns:a16="http://schemas.microsoft.com/office/drawing/2014/main" id="{1F854D93-678E-7AD9-6661-36BD032C8C9E}"/>
              </a:ext>
            </a:extLst>
          </p:cNvPr>
          <p:cNvSpPr/>
          <p:nvPr/>
        </p:nvSpPr>
        <p:spPr>
          <a:xfrm rot="16200000">
            <a:off x="8586112" y="4245440"/>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a:extLst>
              <a:ext uri="{FF2B5EF4-FFF2-40B4-BE49-F238E27FC236}">
                <a16:creationId xmlns:a16="http://schemas.microsoft.com/office/drawing/2014/main" id="{95CBA445-7B3E-921F-88DD-B11569E98A84}"/>
              </a:ext>
            </a:extLst>
          </p:cNvPr>
          <p:cNvSpPr/>
          <p:nvPr/>
        </p:nvSpPr>
        <p:spPr>
          <a:xfrm rot="16200000">
            <a:off x="10153656" y="4278100"/>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3842845C-1E14-F6E0-29AB-6CD340B726E9}"/>
              </a:ext>
            </a:extLst>
          </p:cNvPr>
          <p:cNvSpPr txBox="1"/>
          <p:nvPr/>
        </p:nvSpPr>
        <p:spPr>
          <a:xfrm>
            <a:off x="1773010" y="305987"/>
            <a:ext cx="9270557" cy="584775"/>
          </a:xfrm>
          <a:prstGeom prst="rect">
            <a:avLst/>
          </a:prstGeom>
          <a:noFill/>
        </p:spPr>
        <p:txBody>
          <a:bodyPr wrap="square" rtlCol="0">
            <a:spAutoFit/>
          </a:bodyPr>
          <a:lstStyle/>
          <a:p>
            <a:r>
              <a:rPr lang="en-US" sz="3200" b="1" dirty="0">
                <a:latin typeface="Arial Black" panose="020B0A04020102020204" pitchFamily="34" charset="0"/>
              </a:rPr>
              <a:t>DATA ANALYSIS AND VISUALIZATION</a:t>
            </a:r>
          </a:p>
        </p:txBody>
      </p:sp>
      <p:pic>
        <p:nvPicPr>
          <p:cNvPr id="64" name="Picture 63">
            <a:extLst>
              <a:ext uri="{FF2B5EF4-FFF2-40B4-BE49-F238E27FC236}">
                <a16:creationId xmlns:a16="http://schemas.microsoft.com/office/drawing/2014/main" id="{AA24C461-C3B4-22A8-BC85-4976B676A5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2315" y="1153869"/>
            <a:ext cx="10980980" cy="5398144"/>
          </a:xfrm>
          <a:prstGeom prst="rect">
            <a:avLst/>
          </a:prstGeom>
        </p:spPr>
      </p:pic>
    </p:spTree>
    <p:extLst>
      <p:ext uri="{BB962C8B-B14F-4D97-AF65-F5344CB8AC3E}">
        <p14:creationId xmlns:p14="http://schemas.microsoft.com/office/powerpoint/2010/main" val="419511967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F4B377-EF72-9F16-F7AE-FE54EEF050CD}"/>
            </a:ext>
          </a:extLst>
        </p:cNvPr>
        <p:cNvGrpSpPr/>
        <p:nvPr/>
      </p:nvGrpSpPr>
      <p:grpSpPr>
        <a:xfrm>
          <a:off x="0" y="0"/>
          <a:ext cx="0" cy="0"/>
          <a:chOff x="0" y="0"/>
          <a:chExt cx="0" cy="0"/>
        </a:xfrm>
      </p:grpSpPr>
      <p:sp>
        <p:nvSpPr>
          <p:cNvPr id="2" name="Hexagon 1">
            <a:extLst>
              <a:ext uri="{FF2B5EF4-FFF2-40B4-BE49-F238E27FC236}">
                <a16:creationId xmlns:a16="http://schemas.microsoft.com/office/drawing/2014/main" id="{744E44B6-EFC7-C579-3FF4-22566B02EDF3}"/>
              </a:ext>
            </a:extLst>
          </p:cNvPr>
          <p:cNvSpPr/>
          <p:nvPr/>
        </p:nvSpPr>
        <p:spPr>
          <a:xfrm rot="16200000">
            <a:off x="-141516" y="130633"/>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Hexagon 2">
            <a:extLst>
              <a:ext uri="{FF2B5EF4-FFF2-40B4-BE49-F238E27FC236}">
                <a16:creationId xmlns:a16="http://schemas.microsoft.com/office/drawing/2014/main" id="{FD5F8F66-71E9-BEB0-2C5C-852EF5565871}"/>
              </a:ext>
            </a:extLst>
          </p:cNvPr>
          <p:cNvSpPr/>
          <p:nvPr/>
        </p:nvSpPr>
        <p:spPr>
          <a:xfrm rot="16200000">
            <a:off x="1426028" y="130634"/>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exagon 3">
            <a:extLst>
              <a:ext uri="{FF2B5EF4-FFF2-40B4-BE49-F238E27FC236}">
                <a16:creationId xmlns:a16="http://schemas.microsoft.com/office/drawing/2014/main" id="{C3857EA8-9080-DEC5-6949-B99FDCD31009}"/>
              </a:ext>
            </a:extLst>
          </p:cNvPr>
          <p:cNvSpPr/>
          <p:nvPr/>
        </p:nvSpPr>
        <p:spPr>
          <a:xfrm rot="16200000">
            <a:off x="2993573" y="97976"/>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exagon 4">
            <a:extLst>
              <a:ext uri="{FF2B5EF4-FFF2-40B4-BE49-F238E27FC236}">
                <a16:creationId xmlns:a16="http://schemas.microsoft.com/office/drawing/2014/main" id="{2D96D924-8B4C-9DC9-2FA2-251BBF5B8F07}"/>
              </a:ext>
            </a:extLst>
          </p:cNvPr>
          <p:cNvSpPr/>
          <p:nvPr/>
        </p:nvSpPr>
        <p:spPr>
          <a:xfrm rot="16200000">
            <a:off x="4561118" y="97975"/>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exagon 5">
            <a:extLst>
              <a:ext uri="{FF2B5EF4-FFF2-40B4-BE49-F238E27FC236}">
                <a16:creationId xmlns:a16="http://schemas.microsoft.com/office/drawing/2014/main" id="{56424B3D-B70D-873F-2921-5784241BAC1A}"/>
              </a:ext>
            </a:extLst>
          </p:cNvPr>
          <p:cNvSpPr/>
          <p:nvPr/>
        </p:nvSpPr>
        <p:spPr>
          <a:xfrm rot="16200000">
            <a:off x="6072878" y="163300"/>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xagon 6">
            <a:extLst>
              <a:ext uri="{FF2B5EF4-FFF2-40B4-BE49-F238E27FC236}">
                <a16:creationId xmlns:a16="http://schemas.microsoft.com/office/drawing/2014/main" id="{7C2744B3-0B81-EA97-8C5B-22CEEFD6C587}"/>
              </a:ext>
            </a:extLst>
          </p:cNvPr>
          <p:cNvSpPr/>
          <p:nvPr/>
        </p:nvSpPr>
        <p:spPr>
          <a:xfrm rot="16200000">
            <a:off x="7696206" y="97973"/>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a:extLst>
              <a:ext uri="{FF2B5EF4-FFF2-40B4-BE49-F238E27FC236}">
                <a16:creationId xmlns:a16="http://schemas.microsoft.com/office/drawing/2014/main" id="{37B79FFE-0893-924F-1464-7E98C1489551}"/>
              </a:ext>
            </a:extLst>
          </p:cNvPr>
          <p:cNvSpPr/>
          <p:nvPr/>
        </p:nvSpPr>
        <p:spPr>
          <a:xfrm rot="16200000">
            <a:off x="9263750" y="97972"/>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a:extLst>
              <a:ext uri="{FF2B5EF4-FFF2-40B4-BE49-F238E27FC236}">
                <a16:creationId xmlns:a16="http://schemas.microsoft.com/office/drawing/2014/main" id="{F88D9C31-39B5-847E-75C5-F36BC79FD2BE}"/>
              </a:ext>
            </a:extLst>
          </p:cNvPr>
          <p:cNvSpPr/>
          <p:nvPr/>
        </p:nvSpPr>
        <p:spPr>
          <a:xfrm rot="16200000">
            <a:off x="10831294" y="130632"/>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exagon 27">
            <a:extLst>
              <a:ext uri="{FF2B5EF4-FFF2-40B4-BE49-F238E27FC236}">
                <a16:creationId xmlns:a16="http://schemas.microsoft.com/office/drawing/2014/main" id="{EBF7B7DF-2D2C-B2D7-38CE-9EF819D4D488}"/>
              </a:ext>
            </a:extLst>
          </p:cNvPr>
          <p:cNvSpPr/>
          <p:nvPr/>
        </p:nvSpPr>
        <p:spPr>
          <a:xfrm rot="16200000">
            <a:off x="762000" y="1545785"/>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exagon 28">
            <a:extLst>
              <a:ext uri="{FF2B5EF4-FFF2-40B4-BE49-F238E27FC236}">
                <a16:creationId xmlns:a16="http://schemas.microsoft.com/office/drawing/2014/main" id="{95F08DFB-8F41-170D-069D-1E593BFFDFBD}"/>
              </a:ext>
            </a:extLst>
          </p:cNvPr>
          <p:cNvSpPr/>
          <p:nvPr/>
        </p:nvSpPr>
        <p:spPr>
          <a:xfrm rot="16200000">
            <a:off x="2329544" y="1545786"/>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Hexagon 29">
            <a:extLst>
              <a:ext uri="{FF2B5EF4-FFF2-40B4-BE49-F238E27FC236}">
                <a16:creationId xmlns:a16="http://schemas.microsoft.com/office/drawing/2014/main" id="{30795345-DF26-B853-3665-7638F3CDE5C6}"/>
              </a:ext>
            </a:extLst>
          </p:cNvPr>
          <p:cNvSpPr/>
          <p:nvPr/>
        </p:nvSpPr>
        <p:spPr>
          <a:xfrm rot="16200000">
            <a:off x="3897089" y="1513128"/>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Hexagon 30">
            <a:extLst>
              <a:ext uri="{FF2B5EF4-FFF2-40B4-BE49-F238E27FC236}">
                <a16:creationId xmlns:a16="http://schemas.microsoft.com/office/drawing/2014/main" id="{A39B214B-1598-66D4-60D0-F72DE9998EBC}"/>
              </a:ext>
            </a:extLst>
          </p:cNvPr>
          <p:cNvSpPr/>
          <p:nvPr/>
        </p:nvSpPr>
        <p:spPr>
          <a:xfrm rot="16200000">
            <a:off x="5464634" y="1513127"/>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exagon 31">
            <a:extLst>
              <a:ext uri="{FF2B5EF4-FFF2-40B4-BE49-F238E27FC236}">
                <a16:creationId xmlns:a16="http://schemas.microsoft.com/office/drawing/2014/main" id="{F19B5F57-F02C-B7EE-A483-E7D22F0292A6}"/>
              </a:ext>
            </a:extLst>
          </p:cNvPr>
          <p:cNvSpPr/>
          <p:nvPr/>
        </p:nvSpPr>
        <p:spPr>
          <a:xfrm rot="16200000">
            <a:off x="7032178" y="1513126"/>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Hexagon 32">
            <a:extLst>
              <a:ext uri="{FF2B5EF4-FFF2-40B4-BE49-F238E27FC236}">
                <a16:creationId xmlns:a16="http://schemas.microsoft.com/office/drawing/2014/main" id="{D482AB95-8990-3CD9-D069-61653750C116}"/>
              </a:ext>
            </a:extLst>
          </p:cNvPr>
          <p:cNvSpPr/>
          <p:nvPr/>
        </p:nvSpPr>
        <p:spPr>
          <a:xfrm rot="16200000">
            <a:off x="8599722" y="1513125"/>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Hexagon 33">
            <a:extLst>
              <a:ext uri="{FF2B5EF4-FFF2-40B4-BE49-F238E27FC236}">
                <a16:creationId xmlns:a16="http://schemas.microsoft.com/office/drawing/2014/main" id="{77FE0F77-7558-5561-F712-4FA20EB814C5}"/>
              </a:ext>
            </a:extLst>
          </p:cNvPr>
          <p:cNvSpPr/>
          <p:nvPr/>
        </p:nvSpPr>
        <p:spPr>
          <a:xfrm rot="16200000">
            <a:off x="10167266" y="1513124"/>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Hexagon 34">
            <a:extLst>
              <a:ext uri="{FF2B5EF4-FFF2-40B4-BE49-F238E27FC236}">
                <a16:creationId xmlns:a16="http://schemas.microsoft.com/office/drawing/2014/main" id="{AC8B6F21-EB88-72A1-9FCD-FB269E2328FB}"/>
              </a:ext>
            </a:extLst>
          </p:cNvPr>
          <p:cNvSpPr/>
          <p:nvPr/>
        </p:nvSpPr>
        <p:spPr>
          <a:xfrm rot="16200000">
            <a:off x="11734810" y="1545784"/>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Hexagon 35">
            <a:extLst>
              <a:ext uri="{FF2B5EF4-FFF2-40B4-BE49-F238E27FC236}">
                <a16:creationId xmlns:a16="http://schemas.microsoft.com/office/drawing/2014/main" id="{1ADC2F20-9F63-1DC5-9DA3-68883738DAB6}"/>
              </a:ext>
            </a:extLst>
          </p:cNvPr>
          <p:cNvSpPr/>
          <p:nvPr/>
        </p:nvSpPr>
        <p:spPr>
          <a:xfrm rot="16200000">
            <a:off x="-16330" y="5693248"/>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Hexagon 36">
            <a:extLst>
              <a:ext uri="{FF2B5EF4-FFF2-40B4-BE49-F238E27FC236}">
                <a16:creationId xmlns:a16="http://schemas.microsoft.com/office/drawing/2014/main" id="{5D94F724-FAFE-5F9D-84B4-E385CE0695FD}"/>
              </a:ext>
            </a:extLst>
          </p:cNvPr>
          <p:cNvSpPr/>
          <p:nvPr/>
        </p:nvSpPr>
        <p:spPr>
          <a:xfrm rot="16200000">
            <a:off x="1551214" y="5693249"/>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Hexagon 37">
            <a:extLst>
              <a:ext uri="{FF2B5EF4-FFF2-40B4-BE49-F238E27FC236}">
                <a16:creationId xmlns:a16="http://schemas.microsoft.com/office/drawing/2014/main" id="{5C7AE8E4-A163-8950-6227-6B2D12FBEA3F}"/>
              </a:ext>
            </a:extLst>
          </p:cNvPr>
          <p:cNvSpPr/>
          <p:nvPr/>
        </p:nvSpPr>
        <p:spPr>
          <a:xfrm rot="16200000">
            <a:off x="3118759" y="5660591"/>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Hexagon 38">
            <a:extLst>
              <a:ext uri="{FF2B5EF4-FFF2-40B4-BE49-F238E27FC236}">
                <a16:creationId xmlns:a16="http://schemas.microsoft.com/office/drawing/2014/main" id="{3CE2848C-3397-4765-5292-009287D4A378}"/>
              </a:ext>
            </a:extLst>
          </p:cNvPr>
          <p:cNvSpPr/>
          <p:nvPr/>
        </p:nvSpPr>
        <p:spPr>
          <a:xfrm rot="16200000">
            <a:off x="4686304" y="5660590"/>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Hexagon 39">
            <a:extLst>
              <a:ext uri="{FF2B5EF4-FFF2-40B4-BE49-F238E27FC236}">
                <a16:creationId xmlns:a16="http://schemas.microsoft.com/office/drawing/2014/main" id="{91C1F5DA-AB3E-EAD2-8890-CE16468915C0}"/>
              </a:ext>
            </a:extLst>
          </p:cNvPr>
          <p:cNvSpPr/>
          <p:nvPr/>
        </p:nvSpPr>
        <p:spPr>
          <a:xfrm rot="16200000">
            <a:off x="6253848" y="5660589"/>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Hexagon 40">
            <a:extLst>
              <a:ext uri="{FF2B5EF4-FFF2-40B4-BE49-F238E27FC236}">
                <a16:creationId xmlns:a16="http://schemas.microsoft.com/office/drawing/2014/main" id="{34278587-2FC6-EF35-2899-B5CA20153072}"/>
              </a:ext>
            </a:extLst>
          </p:cNvPr>
          <p:cNvSpPr/>
          <p:nvPr/>
        </p:nvSpPr>
        <p:spPr>
          <a:xfrm rot="16200000">
            <a:off x="7821392" y="5660588"/>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Hexagon 43">
            <a:extLst>
              <a:ext uri="{FF2B5EF4-FFF2-40B4-BE49-F238E27FC236}">
                <a16:creationId xmlns:a16="http://schemas.microsoft.com/office/drawing/2014/main" id="{ED9F7931-03DC-8975-605E-40452E04E2DB}"/>
              </a:ext>
            </a:extLst>
          </p:cNvPr>
          <p:cNvSpPr/>
          <p:nvPr/>
        </p:nvSpPr>
        <p:spPr>
          <a:xfrm rot="16200000">
            <a:off x="9378053" y="5660587"/>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Hexagon 44">
            <a:extLst>
              <a:ext uri="{FF2B5EF4-FFF2-40B4-BE49-F238E27FC236}">
                <a16:creationId xmlns:a16="http://schemas.microsoft.com/office/drawing/2014/main" id="{89AD32EC-C91F-6746-75F4-FB9CAE807C5D}"/>
              </a:ext>
            </a:extLst>
          </p:cNvPr>
          <p:cNvSpPr/>
          <p:nvPr/>
        </p:nvSpPr>
        <p:spPr>
          <a:xfrm rot="16200000">
            <a:off x="10945597" y="5693247"/>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Hexagon 45">
            <a:extLst>
              <a:ext uri="{FF2B5EF4-FFF2-40B4-BE49-F238E27FC236}">
                <a16:creationId xmlns:a16="http://schemas.microsoft.com/office/drawing/2014/main" id="{19525DB7-D1EE-3EAD-5077-092C95DCE27A}"/>
              </a:ext>
            </a:extLst>
          </p:cNvPr>
          <p:cNvSpPr/>
          <p:nvPr/>
        </p:nvSpPr>
        <p:spPr>
          <a:xfrm rot="16200000">
            <a:off x="-16331" y="2928274"/>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exagon 46">
            <a:extLst>
              <a:ext uri="{FF2B5EF4-FFF2-40B4-BE49-F238E27FC236}">
                <a16:creationId xmlns:a16="http://schemas.microsoft.com/office/drawing/2014/main" id="{0B25041A-5ECB-9B5E-3CAA-3F0B4295AED8}"/>
              </a:ext>
            </a:extLst>
          </p:cNvPr>
          <p:cNvSpPr/>
          <p:nvPr/>
        </p:nvSpPr>
        <p:spPr>
          <a:xfrm rot="16200000">
            <a:off x="1551213" y="2928275"/>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Hexagon 47">
            <a:extLst>
              <a:ext uri="{FF2B5EF4-FFF2-40B4-BE49-F238E27FC236}">
                <a16:creationId xmlns:a16="http://schemas.microsoft.com/office/drawing/2014/main" id="{BF00C175-7BE0-880A-1EAA-8ED4865E38A3}"/>
              </a:ext>
            </a:extLst>
          </p:cNvPr>
          <p:cNvSpPr/>
          <p:nvPr/>
        </p:nvSpPr>
        <p:spPr>
          <a:xfrm rot="16200000">
            <a:off x="3118758" y="2895617"/>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Hexagon 48">
            <a:extLst>
              <a:ext uri="{FF2B5EF4-FFF2-40B4-BE49-F238E27FC236}">
                <a16:creationId xmlns:a16="http://schemas.microsoft.com/office/drawing/2014/main" id="{8A2A0E16-5380-EA63-F44E-0FA8F25CFC9C}"/>
              </a:ext>
            </a:extLst>
          </p:cNvPr>
          <p:cNvSpPr/>
          <p:nvPr/>
        </p:nvSpPr>
        <p:spPr>
          <a:xfrm rot="16200000">
            <a:off x="4686303" y="2895616"/>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Hexagon 49">
            <a:extLst>
              <a:ext uri="{FF2B5EF4-FFF2-40B4-BE49-F238E27FC236}">
                <a16:creationId xmlns:a16="http://schemas.microsoft.com/office/drawing/2014/main" id="{418A2D8A-1B0D-7D0C-FF3A-84E28D6051C7}"/>
              </a:ext>
            </a:extLst>
          </p:cNvPr>
          <p:cNvSpPr/>
          <p:nvPr/>
        </p:nvSpPr>
        <p:spPr>
          <a:xfrm rot="16200000">
            <a:off x="6253847" y="2895615"/>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a:extLst>
              <a:ext uri="{FF2B5EF4-FFF2-40B4-BE49-F238E27FC236}">
                <a16:creationId xmlns:a16="http://schemas.microsoft.com/office/drawing/2014/main" id="{260D15C6-4639-FAF6-CB82-D2B4480CF2C5}"/>
              </a:ext>
            </a:extLst>
          </p:cNvPr>
          <p:cNvSpPr/>
          <p:nvPr/>
        </p:nvSpPr>
        <p:spPr>
          <a:xfrm rot="16200000">
            <a:off x="7821391" y="2895614"/>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a:extLst>
              <a:ext uri="{FF2B5EF4-FFF2-40B4-BE49-F238E27FC236}">
                <a16:creationId xmlns:a16="http://schemas.microsoft.com/office/drawing/2014/main" id="{2AFDEA0E-5A5E-41EC-FBEE-A73B43FB024B}"/>
              </a:ext>
            </a:extLst>
          </p:cNvPr>
          <p:cNvSpPr/>
          <p:nvPr/>
        </p:nvSpPr>
        <p:spPr>
          <a:xfrm rot="16200000">
            <a:off x="9378052" y="2895613"/>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a:extLst>
              <a:ext uri="{FF2B5EF4-FFF2-40B4-BE49-F238E27FC236}">
                <a16:creationId xmlns:a16="http://schemas.microsoft.com/office/drawing/2014/main" id="{08F9D27E-44C2-96B2-AD2F-A0940EE802CE}"/>
              </a:ext>
            </a:extLst>
          </p:cNvPr>
          <p:cNvSpPr/>
          <p:nvPr/>
        </p:nvSpPr>
        <p:spPr>
          <a:xfrm rot="16200000">
            <a:off x="10945596" y="2928273"/>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a:extLst>
              <a:ext uri="{FF2B5EF4-FFF2-40B4-BE49-F238E27FC236}">
                <a16:creationId xmlns:a16="http://schemas.microsoft.com/office/drawing/2014/main" id="{0E36A547-DF59-7E17-BA22-B787BA6EE478}"/>
              </a:ext>
            </a:extLst>
          </p:cNvPr>
          <p:cNvSpPr/>
          <p:nvPr/>
        </p:nvSpPr>
        <p:spPr>
          <a:xfrm rot="16200000">
            <a:off x="-808271" y="4278101"/>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a:extLst>
              <a:ext uri="{FF2B5EF4-FFF2-40B4-BE49-F238E27FC236}">
                <a16:creationId xmlns:a16="http://schemas.microsoft.com/office/drawing/2014/main" id="{648F27D7-3CB2-4879-3DEE-980C16B263AF}"/>
              </a:ext>
            </a:extLst>
          </p:cNvPr>
          <p:cNvSpPr/>
          <p:nvPr/>
        </p:nvSpPr>
        <p:spPr>
          <a:xfrm rot="16200000">
            <a:off x="759273" y="4278102"/>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a:extLst>
              <a:ext uri="{FF2B5EF4-FFF2-40B4-BE49-F238E27FC236}">
                <a16:creationId xmlns:a16="http://schemas.microsoft.com/office/drawing/2014/main" id="{461AAE23-32B9-0A4E-5BAF-D1D1EEB37FBA}"/>
              </a:ext>
            </a:extLst>
          </p:cNvPr>
          <p:cNvSpPr/>
          <p:nvPr/>
        </p:nvSpPr>
        <p:spPr>
          <a:xfrm rot="16200000">
            <a:off x="2326818" y="4245444"/>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a:extLst>
              <a:ext uri="{FF2B5EF4-FFF2-40B4-BE49-F238E27FC236}">
                <a16:creationId xmlns:a16="http://schemas.microsoft.com/office/drawing/2014/main" id="{20C10A78-845B-5E44-862C-380368C393DD}"/>
              </a:ext>
            </a:extLst>
          </p:cNvPr>
          <p:cNvSpPr/>
          <p:nvPr/>
        </p:nvSpPr>
        <p:spPr>
          <a:xfrm rot="16200000">
            <a:off x="3894363" y="4245443"/>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a:extLst>
              <a:ext uri="{FF2B5EF4-FFF2-40B4-BE49-F238E27FC236}">
                <a16:creationId xmlns:a16="http://schemas.microsoft.com/office/drawing/2014/main" id="{52C29C68-D9B7-9142-2B6F-32B1547E34CF}"/>
              </a:ext>
            </a:extLst>
          </p:cNvPr>
          <p:cNvSpPr/>
          <p:nvPr/>
        </p:nvSpPr>
        <p:spPr>
          <a:xfrm rot="16200000">
            <a:off x="5461907" y="4245442"/>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a:extLst>
              <a:ext uri="{FF2B5EF4-FFF2-40B4-BE49-F238E27FC236}">
                <a16:creationId xmlns:a16="http://schemas.microsoft.com/office/drawing/2014/main" id="{B26B0BB6-4873-6BA8-75E8-E3837CF73C68}"/>
              </a:ext>
            </a:extLst>
          </p:cNvPr>
          <p:cNvSpPr/>
          <p:nvPr/>
        </p:nvSpPr>
        <p:spPr>
          <a:xfrm rot="16200000">
            <a:off x="7029451" y="4245441"/>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a:extLst>
              <a:ext uri="{FF2B5EF4-FFF2-40B4-BE49-F238E27FC236}">
                <a16:creationId xmlns:a16="http://schemas.microsoft.com/office/drawing/2014/main" id="{FDD4AC8F-6CA8-3CE9-E1A1-AE3CBDA16FEE}"/>
              </a:ext>
            </a:extLst>
          </p:cNvPr>
          <p:cNvSpPr/>
          <p:nvPr/>
        </p:nvSpPr>
        <p:spPr>
          <a:xfrm rot="16200000">
            <a:off x="8586112" y="4245440"/>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a:extLst>
              <a:ext uri="{FF2B5EF4-FFF2-40B4-BE49-F238E27FC236}">
                <a16:creationId xmlns:a16="http://schemas.microsoft.com/office/drawing/2014/main" id="{488E14A9-B19A-2E36-D56B-64986B17066E}"/>
              </a:ext>
            </a:extLst>
          </p:cNvPr>
          <p:cNvSpPr/>
          <p:nvPr/>
        </p:nvSpPr>
        <p:spPr>
          <a:xfrm rot="16200000">
            <a:off x="10153656" y="4278100"/>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9DF1BB1D-D372-4DD9-5C47-E8B7F17C4642}"/>
              </a:ext>
            </a:extLst>
          </p:cNvPr>
          <p:cNvSpPr txBox="1"/>
          <p:nvPr/>
        </p:nvSpPr>
        <p:spPr>
          <a:xfrm>
            <a:off x="3101068" y="102333"/>
            <a:ext cx="5354412" cy="584775"/>
          </a:xfrm>
          <a:prstGeom prst="rect">
            <a:avLst/>
          </a:prstGeom>
          <a:noFill/>
        </p:spPr>
        <p:txBody>
          <a:bodyPr wrap="square" rtlCol="0">
            <a:spAutoFit/>
          </a:bodyPr>
          <a:lstStyle/>
          <a:p>
            <a:pPr algn="ctr"/>
            <a:r>
              <a:rPr lang="en-US" sz="3200" b="1" dirty="0">
                <a:latin typeface="Arial Black" panose="020B0A04020102020204" pitchFamily="34" charset="0"/>
              </a:rPr>
              <a:t>GENERAL INSIGHTS</a:t>
            </a:r>
          </a:p>
        </p:txBody>
      </p:sp>
      <p:sp>
        <p:nvSpPr>
          <p:cNvPr id="9" name="TextBox 8">
            <a:extLst>
              <a:ext uri="{FF2B5EF4-FFF2-40B4-BE49-F238E27FC236}">
                <a16:creationId xmlns:a16="http://schemas.microsoft.com/office/drawing/2014/main" id="{8DC75E6A-4433-5208-0585-437B025B2B28}"/>
              </a:ext>
            </a:extLst>
          </p:cNvPr>
          <p:cNvSpPr txBox="1"/>
          <p:nvPr/>
        </p:nvSpPr>
        <p:spPr>
          <a:xfrm>
            <a:off x="320445" y="832772"/>
            <a:ext cx="11333403" cy="6399509"/>
          </a:xfrm>
          <a:prstGeom prst="rect">
            <a:avLst/>
          </a:prstGeom>
          <a:noFill/>
        </p:spPr>
        <p:txBody>
          <a:bodyPr wrap="square" rtlCol="0">
            <a:spAutoFit/>
          </a:bodyPr>
          <a:lstStyle/>
          <a:p>
            <a:pPr marL="342900" marR="0" lvl="0" indent="-342900">
              <a:lnSpc>
                <a:spcPct val="107000"/>
              </a:lnSpc>
              <a:buFont typeface="Arial" panose="020B0604020202020204" pitchFamily="34" charset="0"/>
              <a:buAutoNum type="arabicPeriod"/>
            </a:pPr>
            <a:r>
              <a:rPr lang="en-US" sz="2400" kern="100" dirty="0">
                <a:effectLst/>
                <a:latin typeface="Arial" panose="020B0604020202020204" pitchFamily="34" charset="0"/>
                <a:ea typeface="Calibri" panose="020F0502020204030204" pitchFamily="34" charset="0"/>
                <a:cs typeface="Times New Roman" panose="02020603050405020304" pitchFamily="18" charset="0"/>
              </a:rPr>
              <a:t>The total Sales is $2,297,200.86</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buFont typeface="Arial" panose="020B0604020202020204" pitchFamily="34" charset="0"/>
              <a:buAutoNum type="arabicPeriod"/>
            </a:pPr>
            <a:r>
              <a:rPr lang="en-US" sz="2400" kern="100" dirty="0">
                <a:effectLst/>
                <a:latin typeface="Arial" panose="020B0604020202020204" pitchFamily="34" charset="0"/>
                <a:ea typeface="Calibri" panose="020F0502020204030204" pitchFamily="34" charset="0"/>
                <a:cs typeface="Times New Roman" panose="02020603050405020304" pitchFamily="18" charset="0"/>
              </a:rPr>
              <a:t>The total Profit is $286,397.02</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buFont typeface="Arial" panose="020B0604020202020204" pitchFamily="34" charset="0"/>
              <a:buAutoNum type="arabicPeriod"/>
            </a:pPr>
            <a:r>
              <a:rPr lang="en-US" sz="2400" kern="100" dirty="0">
                <a:effectLst/>
                <a:latin typeface="Arial" panose="020B0604020202020204" pitchFamily="34" charset="0"/>
                <a:ea typeface="Calibri" panose="020F0502020204030204" pitchFamily="34" charset="0"/>
                <a:cs typeface="Times New Roman" panose="02020603050405020304" pitchFamily="18" charset="0"/>
              </a:rPr>
              <a:t>The Month with the Least Sale is February, with a total of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kern="100" dirty="0">
                <a:effectLst/>
                <a:latin typeface="Arial" panose="020B0604020202020204" pitchFamily="34" charset="0"/>
                <a:ea typeface="Calibri" panose="020F0502020204030204" pitchFamily="34" charset="0"/>
                <a:cs typeface="Times New Roman" panose="02020603050405020304" pitchFamily="18" charset="0"/>
              </a:rPr>
              <a:t>60,172.65</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buFont typeface="Arial" panose="020B0604020202020204" pitchFamily="34" charset="0"/>
              <a:buAutoNum type="arabicPeriod"/>
            </a:pPr>
            <a:r>
              <a:rPr lang="en-US" sz="2400" kern="100" dirty="0">
                <a:effectLst/>
                <a:latin typeface="Arial" panose="020B0604020202020204" pitchFamily="34" charset="0"/>
                <a:ea typeface="Calibri" panose="020F0502020204030204" pitchFamily="34" charset="0"/>
                <a:cs typeface="Times New Roman" panose="02020603050405020304" pitchFamily="18" charset="0"/>
              </a:rPr>
              <a:t>The Month with the Highest Sale is November, with a total of $349,120.07</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buFont typeface="Arial" panose="020B0604020202020204" pitchFamily="34" charset="0"/>
              <a:buAutoNum type="arabicPeriod"/>
            </a:pPr>
            <a:r>
              <a:rPr lang="en-US" sz="2400" kern="100" dirty="0">
                <a:effectLst/>
                <a:latin typeface="Arial" panose="020B0604020202020204" pitchFamily="34" charset="0"/>
                <a:ea typeface="Calibri" panose="020F0502020204030204" pitchFamily="34" charset="0"/>
                <a:cs typeface="Times New Roman" panose="02020603050405020304" pitchFamily="18" charset="0"/>
              </a:rPr>
              <a:t>The Month with the Highest Profit is December, with a total of $43,436.13</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buFont typeface="Arial" panose="020B0604020202020204" pitchFamily="34" charset="0"/>
              <a:buAutoNum type="arabicPeriod"/>
            </a:pPr>
            <a:r>
              <a:rPr lang="en-US" sz="2400" kern="100" dirty="0">
                <a:effectLst/>
                <a:latin typeface="Arial" panose="020B0604020202020204" pitchFamily="34" charset="0"/>
                <a:ea typeface="Calibri" panose="020F0502020204030204" pitchFamily="34" charset="0"/>
                <a:cs typeface="Times New Roman" panose="02020603050405020304" pitchFamily="18" charset="0"/>
              </a:rPr>
              <a:t>The Month with the Least Profit is January, with a total of $9,199.27</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buFont typeface="Arial" panose="020B0604020202020204" pitchFamily="34" charset="0"/>
              <a:buAutoNum type="arabicPeriod"/>
            </a:pPr>
            <a:r>
              <a:rPr lang="en-US" sz="2400" kern="100" dirty="0">
                <a:effectLst/>
                <a:latin typeface="Arial" panose="020B0604020202020204" pitchFamily="34" charset="0"/>
                <a:ea typeface="Calibri" panose="020F0502020204030204" pitchFamily="34" charset="0"/>
                <a:cs typeface="Times New Roman" panose="02020603050405020304" pitchFamily="18" charset="0"/>
              </a:rPr>
              <a:t>The have a profit margin of 12.47%</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buFont typeface="Arial" panose="020B0604020202020204" pitchFamily="34" charset="0"/>
              <a:buAutoNum type="arabicPeriod"/>
            </a:pPr>
            <a:r>
              <a:rPr lang="en-US" sz="2400" kern="100" dirty="0">
                <a:effectLst/>
                <a:latin typeface="Arial" panose="020B0604020202020204" pitchFamily="34" charset="0"/>
                <a:ea typeface="Calibri" panose="020F0502020204030204" pitchFamily="34" charset="0"/>
                <a:cs typeface="Times New Roman" panose="02020603050405020304" pitchFamily="18" charset="0"/>
              </a:rPr>
              <a:t>Technology is the Product Category with the most sales, with 37% and a figure of $836,154.03</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buFont typeface="Arial" panose="020B0604020202020204" pitchFamily="34" charset="0"/>
              <a:buAutoNum type="arabicPeriod"/>
            </a:pPr>
            <a:r>
              <a:rPr lang="en-US" sz="2400" kern="100" dirty="0">
                <a:effectLst/>
                <a:latin typeface="Arial" panose="020B0604020202020204" pitchFamily="34" charset="0"/>
                <a:ea typeface="Calibri" panose="020F0502020204030204" pitchFamily="34" charset="0"/>
                <a:cs typeface="Times New Roman" panose="02020603050405020304" pitchFamily="18" charset="0"/>
              </a:rPr>
              <a:t>Office Supply is the Product Category with the least sales, with 31% and a figure of $719,047.03</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buFont typeface="Arial" panose="020B0604020202020204" pitchFamily="34" charset="0"/>
              <a:buAutoNum type="arabicPeriod"/>
            </a:pPr>
            <a:r>
              <a:rPr lang="en-US" sz="2400" kern="100" dirty="0">
                <a:effectLst/>
                <a:latin typeface="Arial" panose="020B0604020202020204" pitchFamily="34" charset="0"/>
                <a:ea typeface="Calibri" panose="020F0502020204030204" pitchFamily="34" charset="0"/>
                <a:cs typeface="Times New Roman" panose="02020603050405020304" pitchFamily="18" charset="0"/>
              </a:rPr>
              <a:t>The Region with the Most Sale is West Region with $725,457.82</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buFont typeface="Arial" panose="020B0604020202020204" pitchFamily="34" charset="0"/>
              <a:buAutoNum type="arabicPeriod"/>
            </a:pPr>
            <a:r>
              <a:rPr lang="en-US" sz="2400" kern="100" dirty="0">
                <a:effectLst/>
                <a:latin typeface="Arial" panose="020B0604020202020204" pitchFamily="34" charset="0"/>
                <a:ea typeface="Calibri" panose="020F0502020204030204" pitchFamily="34" charset="0"/>
                <a:cs typeface="Times New Roman" panose="02020603050405020304" pitchFamily="18" charset="0"/>
              </a:rPr>
              <a:t>The State with the Most Sales is California with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kern="100" dirty="0">
                <a:effectLst/>
                <a:latin typeface="Arial" panose="020B0604020202020204" pitchFamily="34" charset="0"/>
                <a:ea typeface="Calibri" panose="020F0502020204030204" pitchFamily="34" charset="0"/>
                <a:cs typeface="Times New Roman" panose="02020603050405020304" pitchFamily="18" charset="0"/>
              </a:rPr>
              <a:t>457,687.63</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buFont typeface="Arial" panose="020B0604020202020204" pitchFamily="34" charset="0"/>
              <a:buAutoNum type="arabicPeriod"/>
            </a:pPr>
            <a:r>
              <a:rPr lang="en-US" sz="2400" kern="100" dirty="0">
                <a:effectLst/>
                <a:latin typeface="Arial" panose="020B0604020202020204" pitchFamily="34" charset="0"/>
                <a:ea typeface="Calibri" panose="020F0502020204030204" pitchFamily="34" charset="0"/>
                <a:cs typeface="Times New Roman" panose="02020603050405020304" pitchFamily="18" charset="0"/>
              </a:rPr>
              <a:t>The Region with the Least Sales is East Region with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kern="100" dirty="0">
                <a:effectLst/>
                <a:latin typeface="Arial" panose="020B0604020202020204" pitchFamily="34" charset="0"/>
                <a:ea typeface="Calibri" panose="020F0502020204030204" pitchFamily="34" charset="0"/>
                <a:cs typeface="Times New Roman" panose="02020603050405020304" pitchFamily="18" charset="0"/>
              </a:rPr>
              <a:t>391,721.91</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Aft>
                <a:spcPts val="800"/>
              </a:spcAft>
              <a:buFont typeface="Arial" panose="020B0604020202020204" pitchFamily="34" charset="0"/>
              <a:buAutoNum type="arabicPeriod"/>
            </a:pPr>
            <a:r>
              <a:rPr lang="en-US" sz="2400" kern="100" dirty="0">
                <a:effectLst/>
                <a:latin typeface="Arial" panose="020B0604020202020204" pitchFamily="34" charset="0"/>
                <a:ea typeface="Calibri" panose="020F0502020204030204" pitchFamily="34" charset="0"/>
                <a:cs typeface="Times New Roman" panose="02020603050405020304" pitchFamily="18" charset="0"/>
              </a:rPr>
              <a:t>The State with the Least Sales is North Dakota with $</a:t>
            </a:r>
            <a:r>
              <a:rPr lang="en-US" sz="24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2400" kern="100" dirty="0">
                <a:effectLst/>
                <a:latin typeface="Arial" panose="020B0604020202020204" pitchFamily="34" charset="0"/>
                <a:ea typeface="Calibri" panose="020F0502020204030204" pitchFamily="34" charset="0"/>
                <a:cs typeface="Times New Roman" panose="02020603050405020304" pitchFamily="18" charset="0"/>
              </a:rPr>
              <a:t>919.91 </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2430003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98000">
              <a:srgbClr val="FFFF00"/>
            </a:gs>
            <a:gs pos="19000">
              <a:schemeClr val="accent4">
                <a:lumMod val="40000"/>
                <a:lumOff val="60000"/>
              </a:schemeClr>
            </a:gs>
          </a:gsLst>
          <a:lin ang="5400000" scaled="1"/>
        </a:gradFill>
        <a:effectLst/>
      </p:bgPr>
    </p:bg>
    <p:spTree>
      <p:nvGrpSpPr>
        <p:cNvPr id="1" name="">
          <a:extLst>
            <a:ext uri="{FF2B5EF4-FFF2-40B4-BE49-F238E27FC236}">
              <a16:creationId xmlns:a16="http://schemas.microsoft.com/office/drawing/2014/main" id="{C527256A-FA3C-E707-A3CD-F2E7132F58AB}"/>
            </a:ext>
          </a:extLst>
        </p:cNvPr>
        <p:cNvGrpSpPr/>
        <p:nvPr/>
      </p:nvGrpSpPr>
      <p:grpSpPr>
        <a:xfrm>
          <a:off x="0" y="0"/>
          <a:ext cx="0" cy="0"/>
          <a:chOff x="0" y="0"/>
          <a:chExt cx="0" cy="0"/>
        </a:xfrm>
      </p:grpSpPr>
      <p:sp>
        <p:nvSpPr>
          <p:cNvPr id="2" name="Freeform: Shape 1">
            <a:extLst>
              <a:ext uri="{FF2B5EF4-FFF2-40B4-BE49-F238E27FC236}">
                <a16:creationId xmlns:a16="http://schemas.microsoft.com/office/drawing/2014/main" id="{E245AE1B-AAC3-455B-2F20-A68486064BB7}"/>
              </a:ext>
            </a:extLst>
          </p:cNvPr>
          <p:cNvSpPr/>
          <p:nvPr/>
        </p:nvSpPr>
        <p:spPr>
          <a:xfrm rot="16200000" flipH="1">
            <a:off x="5882474" y="1785688"/>
            <a:ext cx="9240658" cy="5669280"/>
          </a:xfrm>
          <a:custGeom>
            <a:avLst/>
            <a:gdLst>
              <a:gd name="connsiteX0" fmla="*/ 7655698 w 9240658"/>
              <a:gd name="connsiteY0" fmla="*/ 3573780 h 5669280"/>
              <a:gd name="connsiteX1" fmla="*/ 8010028 w 9240658"/>
              <a:gd name="connsiteY1" fmla="*/ 2865120 h 5669280"/>
              <a:gd name="connsiteX2" fmla="*/ 8886328 w 9240658"/>
              <a:gd name="connsiteY2" fmla="*/ 2865120 h 5669280"/>
              <a:gd name="connsiteX3" fmla="*/ 9240658 w 9240658"/>
              <a:gd name="connsiteY3" fmla="*/ 3573780 h 5669280"/>
              <a:gd name="connsiteX4" fmla="*/ 8886328 w 9240658"/>
              <a:gd name="connsiteY4" fmla="*/ 4282440 h 5669280"/>
              <a:gd name="connsiteX5" fmla="*/ 8010028 w 9240658"/>
              <a:gd name="connsiteY5" fmla="*/ 4282440 h 5669280"/>
              <a:gd name="connsiteX6" fmla="*/ 7625715 w 9240658"/>
              <a:gd name="connsiteY6" fmla="*/ 2141220 h 5669280"/>
              <a:gd name="connsiteX7" fmla="*/ 7980045 w 9240658"/>
              <a:gd name="connsiteY7" fmla="*/ 1432560 h 5669280"/>
              <a:gd name="connsiteX8" fmla="*/ 8002408 w 9240658"/>
              <a:gd name="connsiteY8" fmla="*/ 1432560 h 5669280"/>
              <a:gd name="connsiteX9" fmla="*/ 7655698 w 9240658"/>
              <a:gd name="connsiteY9" fmla="*/ 739140 h 5669280"/>
              <a:gd name="connsiteX10" fmla="*/ 8010028 w 9240658"/>
              <a:gd name="connsiteY10" fmla="*/ 30480 h 5669280"/>
              <a:gd name="connsiteX11" fmla="*/ 8886328 w 9240658"/>
              <a:gd name="connsiteY11" fmla="*/ 30480 h 5669280"/>
              <a:gd name="connsiteX12" fmla="*/ 9240658 w 9240658"/>
              <a:gd name="connsiteY12" fmla="*/ 739140 h 5669280"/>
              <a:gd name="connsiteX13" fmla="*/ 8886328 w 9240658"/>
              <a:gd name="connsiteY13" fmla="*/ 1447800 h 5669280"/>
              <a:gd name="connsiteX14" fmla="*/ 8863965 w 9240658"/>
              <a:gd name="connsiteY14" fmla="*/ 1447800 h 5669280"/>
              <a:gd name="connsiteX15" fmla="*/ 9210675 w 9240658"/>
              <a:gd name="connsiteY15" fmla="*/ 2141220 h 5669280"/>
              <a:gd name="connsiteX16" fmla="*/ 8856345 w 9240658"/>
              <a:gd name="connsiteY16" fmla="*/ 2849880 h 5669280"/>
              <a:gd name="connsiteX17" fmla="*/ 7980045 w 9240658"/>
              <a:gd name="connsiteY17" fmla="*/ 2849880 h 5669280"/>
              <a:gd name="connsiteX18" fmla="*/ 6334125 w 9240658"/>
              <a:gd name="connsiteY18" fmla="*/ 4259580 h 5669280"/>
              <a:gd name="connsiteX19" fmla="*/ 6688455 w 9240658"/>
              <a:gd name="connsiteY19" fmla="*/ 3550920 h 5669280"/>
              <a:gd name="connsiteX20" fmla="*/ 6696075 w 9240658"/>
              <a:gd name="connsiteY20" fmla="*/ 3550920 h 5669280"/>
              <a:gd name="connsiteX21" fmla="*/ 6341745 w 9240658"/>
              <a:gd name="connsiteY21" fmla="*/ 2842260 h 5669280"/>
              <a:gd name="connsiteX22" fmla="*/ 6696075 w 9240658"/>
              <a:gd name="connsiteY22" fmla="*/ 2133600 h 5669280"/>
              <a:gd name="connsiteX23" fmla="*/ 6688455 w 9240658"/>
              <a:gd name="connsiteY23" fmla="*/ 2133600 h 5669280"/>
              <a:gd name="connsiteX24" fmla="*/ 6334125 w 9240658"/>
              <a:gd name="connsiteY24" fmla="*/ 1424940 h 5669280"/>
              <a:gd name="connsiteX25" fmla="*/ 6688455 w 9240658"/>
              <a:gd name="connsiteY25" fmla="*/ 716280 h 5669280"/>
              <a:gd name="connsiteX26" fmla="*/ 7564755 w 9240658"/>
              <a:gd name="connsiteY26" fmla="*/ 716280 h 5669280"/>
              <a:gd name="connsiteX27" fmla="*/ 7919085 w 9240658"/>
              <a:gd name="connsiteY27" fmla="*/ 1424940 h 5669280"/>
              <a:gd name="connsiteX28" fmla="*/ 7564755 w 9240658"/>
              <a:gd name="connsiteY28" fmla="*/ 2133600 h 5669280"/>
              <a:gd name="connsiteX29" fmla="*/ 7572375 w 9240658"/>
              <a:gd name="connsiteY29" fmla="*/ 2133600 h 5669280"/>
              <a:gd name="connsiteX30" fmla="*/ 7926705 w 9240658"/>
              <a:gd name="connsiteY30" fmla="*/ 2842260 h 5669280"/>
              <a:gd name="connsiteX31" fmla="*/ 7572375 w 9240658"/>
              <a:gd name="connsiteY31" fmla="*/ 3550920 h 5669280"/>
              <a:gd name="connsiteX32" fmla="*/ 7564755 w 9240658"/>
              <a:gd name="connsiteY32" fmla="*/ 3550920 h 5669280"/>
              <a:gd name="connsiteX33" fmla="*/ 7919085 w 9240658"/>
              <a:gd name="connsiteY33" fmla="*/ 4259580 h 5669280"/>
              <a:gd name="connsiteX34" fmla="*/ 7564755 w 9240658"/>
              <a:gd name="connsiteY34" fmla="*/ 4968240 h 5669280"/>
              <a:gd name="connsiteX35" fmla="*/ 6688455 w 9240658"/>
              <a:gd name="connsiteY35" fmla="*/ 4968240 h 5669280"/>
              <a:gd name="connsiteX36" fmla="*/ 5076825 w 9240658"/>
              <a:gd name="connsiteY36" fmla="*/ 4960620 h 5669280"/>
              <a:gd name="connsiteX37" fmla="*/ 5431155 w 9240658"/>
              <a:gd name="connsiteY37" fmla="*/ 4251960 h 5669280"/>
              <a:gd name="connsiteX38" fmla="*/ 5438775 w 9240658"/>
              <a:gd name="connsiteY38" fmla="*/ 4251960 h 5669280"/>
              <a:gd name="connsiteX39" fmla="*/ 5084445 w 9240658"/>
              <a:gd name="connsiteY39" fmla="*/ 3543300 h 5669280"/>
              <a:gd name="connsiteX40" fmla="*/ 5438775 w 9240658"/>
              <a:gd name="connsiteY40" fmla="*/ 2834640 h 5669280"/>
              <a:gd name="connsiteX41" fmla="*/ 5431155 w 9240658"/>
              <a:gd name="connsiteY41" fmla="*/ 2834640 h 5669280"/>
              <a:gd name="connsiteX42" fmla="*/ 5076825 w 9240658"/>
              <a:gd name="connsiteY42" fmla="*/ 2125980 h 5669280"/>
              <a:gd name="connsiteX43" fmla="*/ 5431155 w 9240658"/>
              <a:gd name="connsiteY43" fmla="*/ 1417320 h 5669280"/>
              <a:gd name="connsiteX44" fmla="*/ 6307455 w 9240658"/>
              <a:gd name="connsiteY44" fmla="*/ 1417320 h 5669280"/>
              <a:gd name="connsiteX45" fmla="*/ 6661785 w 9240658"/>
              <a:gd name="connsiteY45" fmla="*/ 2125980 h 5669280"/>
              <a:gd name="connsiteX46" fmla="*/ 6307455 w 9240658"/>
              <a:gd name="connsiteY46" fmla="*/ 2834640 h 5669280"/>
              <a:gd name="connsiteX47" fmla="*/ 6315075 w 9240658"/>
              <a:gd name="connsiteY47" fmla="*/ 2834640 h 5669280"/>
              <a:gd name="connsiteX48" fmla="*/ 6669405 w 9240658"/>
              <a:gd name="connsiteY48" fmla="*/ 3543300 h 5669280"/>
              <a:gd name="connsiteX49" fmla="*/ 6315075 w 9240658"/>
              <a:gd name="connsiteY49" fmla="*/ 4251960 h 5669280"/>
              <a:gd name="connsiteX50" fmla="*/ 6307455 w 9240658"/>
              <a:gd name="connsiteY50" fmla="*/ 4251960 h 5669280"/>
              <a:gd name="connsiteX51" fmla="*/ 6661785 w 9240658"/>
              <a:gd name="connsiteY51" fmla="*/ 4960620 h 5669280"/>
              <a:gd name="connsiteX52" fmla="*/ 6307455 w 9240658"/>
              <a:gd name="connsiteY52" fmla="*/ 5669280 h 5669280"/>
              <a:gd name="connsiteX53" fmla="*/ 5431155 w 9240658"/>
              <a:gd name="connsiteY53" fmla="*/ 5669280 h 5669280"/>
              <a:gd name="connsiteX54" fmla="*/ 3811906 w 9240658"/>
              <a:gd name="connsiteY54" fmla="*/ 4251960 h 5669280"/>
              <a:gd name="connsiteX55" fmla="*/ 4166235 w 9240658"/>
              <a:gd name="connsiteY55" fmla="*/ 3543300 h 5669280"/>
              <a:gd name="connsiteX56" fmla="*/ 3811906 w 9240658"/>
              <a:gd name="connsiteY56" fmla="*/ 2834640 h 5669280"/>
              <a:gd name="connsiteX57" fmla="*/ 4166235 w 9240658"/>
              <a:gd name="connsiteY57" fmla="*/ 2125980 h 5669280"/>
              <a:gd name="connsiteX58" fmla="*/ 3811906 w 9240658"/>
              <a:gd name="connsiteY58" fmla="*/ 1417320 h 5669280"/>
              <a:gd name="connsiteX59" fmla="*/ 4166235 w 9240658"/>
              <a:gd name="connsiteY59" fmla="*/ 708660 h 5669280"/>
              <a:gd name="connsiteX60" fmla="*/ 4173855 w 9240658"/>
              <a:gd name="connsiteY60" fmla="*/ 708660 h 5669280"/>
              <a:gd name="connsiteX61" fmla="*/ 5042536 w 9240658"/>
              <a:gd name="connsiteY61" fmla="*/ 708660 h 5669280"/>
              <a:gd name="connsiteX62" fmla="*/ 5050156 w 9240658"/>
              <a:gd name="connsiteY62" fmla="*/ 708660 h 5669280"/>
              <a:gd name="connsiteX63" fmla="*/ 5404485 w 9240658"/>
              <a:gd name="connsiteY63" fmla="*/ 1417320 h 5669280"/>
              <a:gd name="connsiteX64" fmla="*/ 5050156 w 9240658"/>
              <a:gd name="connsiteY64" fmla="*/ 2125980 h 5669280"/>
              <a:gd name="connsiteX65" fmla="*/ 5042536 w 9240658"/>
              <a:gd name="connsiteY65" fmla="*/ 2125980 h 5669280"/>
              <a:gd name="connsiteX66" fmla="*/ 5396865 w 9240658"/>
              <a:gd name="connsiteY66" fmla="*/ 2834640 h 5669280"/>
              <a:gd name="connsiteX67" fmla="*/ 5042536 w 9240658"/>
              <a:gd name="connsiteY67" fmla="*/ 3543300 h 5669280"/>
              <a:gd name="connsiteX68" fmla="*/ 5396865 w 9240658"/>
              <a:gd name="connsiteY68" fmla="*/ 4251960 h 5669280"/>
              <a:gd name="connsiteX69" fmla="*/ 5042536 w 9240658"/>
              <a:gd name="connsiteY69" fmla="*/ 4960620 h 5669280"/>
              <a:gd name="connsiteX70" fmla="*/ 4166235 w 9240658"/>
              <a:gd name="connsiteY70" fmla="*/ 4960620 h 5669280"/>
              <a:gd name="connsiteX71" fmla="*/ 2543176 w 9240658"/>
              <a:gd name="connsiteY71" fmla="*/ 3543300 h 5669280"/>
              <a:gd name="connsiteX72" fmla="*/ 2897506 w 9240658"/>
              <a:gd name="connsiteY72" fmla="*/ 2834640 h 5669280"/>
              <a:gd name="connsiteX73" fmla="*/ 2543176 w 9240658"/>
              <a:gd name="connsiteY73" fmla="*/ 2125980 h 5669280"/>
              <a:gd name="connsiteX74" fmla="*/ 2897506 w 9240658"/>
              <a:gd name="connsiteY74" fmla="*/ 1417320 h 5669280"/>
              <a:gd name="connsiteX75" fmla="*/ 2905126 w 9240658"/>
              <a:gd name="connsiteY75" fmla="*/ 1417320 h 5669280"/>
              <a:gd name="connsiteX76" fmla="*/ 2550796 w 9240658"/>
              <a:gd name="connsiteY76" fmla="*/ 708660 h 5669280"/>
              <a:gd name="connsiteX77" fmla="*/ 2905126 w 9240658"/>
              <a:gd name="connsiteY77" fmla="*/ 0 h 5669280"/>
              <a:gd name="connsiteX78" fmla="*/ 3781425 w 9240658"/>
              <a:gd name="connsiteY78" fmla="*/ 0 h 5669280"/>
              <a:gd name="connsiteX79" fmla="*/ 4135756 w 9240658"/>
              <a:gd name="connsiteY79" fmla="*/ 708660 h 5669280"/>
              <a:gd name="connsiteX80" fmla="*/ 3781425 w 9240658"/>
              <a:gd name="connsiteY80" fmla="*/ 1417320 h 5669280"/>
              <a:gd name="connsiteX81" fmla="*/ 3773805 w 9240658"/>
              <a:gd name="connsiteY81" fmla="*/ 1417320 h 5669280"/>
              <a:gd name="connsiteX82" fmla="*/ 4128136 w 9240658"/>
              <a:gd name="connsiteY82" fmla="*/ 2125980 h 5669280"/>
              <a:gd name="connsiteX83" fmla="*/ 3773805 w 9240658"/>
              <a:gd name="connsiteY83" fmla="*/ 2834640 h 5669280"/>
              <a:gd name="connsiteX84" fmla="*/ 4128136 w 9240658"/>
              <a:gd name="connsiteY84" fmla="*/ 3543300 h 5669280"/>
              <a:gd name="connsiteX85" fmla="*/ 3773805 w 9240658"/>
              <a:gd name="connsiteY85" fmla="*/ 4251960 h 5669280"/>
              <a:gd name="connsiteX86" fmla="*/ 2897506 w 9240658"/>
              <a:gd name="connsiteY86" fmla="*/ 4251960 h 5669280"/>
              <a:gd name="connsiteX87" fmla="*/ 1270635 w 9240658"/>
              <a:gd name="connsiteY87" fmla="*/ 1417320 h 5669280"/>
              <a:gd name="connsiteX88" fmla="*/ 1624965 w 9240658"/>
              <a:gd name="connsiteY88" fmla="*/ 708660 h 5669280"/>
              <a:gd name="connsiteX89" fmla="*/ 2501265 w 9240658"/>
              <a:gd name="connsiteY89" fmla="*/ 708660 h 5669280"/>
              <a:gd name="connsiteX90" fmla="*/ 2855595 w 9240658"/>
              <a:gd name="connsiteY90" fmla="*/ 1417320 h 5669280"/>
              <a:gd name="connsiteX91" fmla="*/ 2501265 w 9240658"/>
              <a:gd name="connsiteY91" fmla="*/ 2125980 h 5669280"/>
              <a:gd name="connsiteX92" fmla="*/ 2501266 w 9240658"/>
              <a:gd name="connsiteY92" fmla="*/ 2125980 h 5669280"/>
              <a:gd name="connsiteX93" fmla="*/ 2855596 w 9240658"/>
              <a:gd name="connsiteY93" fmla="*/ 2834640 h 5669280"/>
              <a:gd name="connsiteX94" fmla="*/ 2501266 w 9240658"/>
              <a:gd name="connsiteY94" fmla="*/ 3543300 h 5669280"/>
              <a:gd name="connsiteX95" fmla="*/ 1624966 w 9240658"/>
              <a:gd name="connsiteY95" fmla="*/ 3543300 h 5669280"/>
              <a:gd name="connsiteX96" fmla="*/ 1270636 w 9240658"/>
              <a:gd name="connsiteY96" fmla="*/ 2834640 h 5669280"/>
              <a:gd name="connsiteX97" fmla="*/ 1624966 w 9240658"/>
              <a:gd name="connsiteY97" fmla="*/ 2125980 h 5669280"/>
              <a:gd name="connsiteX98" fmla="*/ 1624965 w 9240658"/>
              <a:gd name="connsiteY98" fmla="*/ 2125980 h 5669280"/>
              <a:gd name="connsiteX99" fmla="*/ 0 w 9240658"/>
              <a:gd name="connsiteY99" fmla="*/ 2125980 h 5669280"/>
              <a:gd name="connsiteX100" fmla="*/ 354330 w 9240658"/>
              <a:gd name="connsiteY100" fmla="*/ 1417320 h 5669280"/>
              <a:gd name="connsiteX101" fmla="*/ 1230630 w 9240658"/>
              <a:gd name="connsiteY101" fmla="*/ 1417320 h 5669280"/>
              <a:gd name="connsiteX102" fmla="*/ 1584960 w 9240658"/>
              <a:gd name="connsiteY102" fmla="*/ 2125980 h 5669280"/>
              <a:gd name="connsiteX103" fmla="*/ 1230630 w 9240658"/>
              <a:gd name="connsiteY103" fmla="*/ 2834640 h 5669280"/>
              <a:gd name="connsiteX104" fmla="*/ 354330 w 9240658"/>
              <a:gd name="connsiteY104" fmla="*/ 2834640 h 566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9240658" h="5669280">
                <a:moveTo>
                  <a:pt x="7655698" y="3573780"/>
                </a:moveTo>
                <a:lnTo>
                  <a:pt x="8010028" y="2865120"/>
                </a:lnTo>
                <a:lnTo>
                  <a:pt x="8886328" y="2865120"/>
                </a:lnTo>
                <a:lnTo>
                  <a:pt x="9240658" y="3573780"/>
                </a:lnTo>
                <a:lnTo>
                  <a:pt x="8886328" y="4282440"/>
                </a:lnTo>
                <a:lnTo>
                  <a:pt x="8010028" y="4282440"/>
                </a:lnTo>
                <a:close/>
                <a:moveTo>
                  <a:pt x="7625715" y="2141220"/>
                </a:moveTo>
                <a:lnTo>
                  <a:pt x="7980045" y="1432560"/>
                </a:lnTo>
                <a:lnTo>
                  <a:pt x="8002408" y="1432560"/>
                </a:lnTo>
                <a:lnTo>
                  <a:pt x="7655698" y="739140"/>
                </a:lnTo>
                <a:lnTo>
                  <a:pt x="8010028" y="30480"/>
                </a:lnTo>
                <a:lnTo>
                  <a:pt x="8886328" y="30480"/>
                </a:lnTo>
                <a:lnTo>
                  <a:pt x="9240658" y="739140"/>
                </a:lnTo>
                <a:lnTo>
                  <a:pt x="8886328" y="1447800"/>
                </a:lnTo>
                <a:lnTo>
                  <a:pt x="8863965" y="1447800"/>
                </a:lnTo>
                <a:lnTo>
                  <a:pt x="9210675" y="2141220"/>
                </a:lnTo>
                <a:lnTo>
                  <a:pt x="8856345" y="2849880"/>
                </a:lnTo>
                <a:lnTo>
                  <a:pt x="7980045" y="2849880"/>
                </a:lnTo>
                <a:close/>
                <a:moveTo>
                  <a:pt x="6334125" y="4259580"/>
                </a:moveTo>
                <a:lnTo>
                  <a:pt x="6688455" y="3550920"/>
                </a:lnTo>
                <a:lnTo>
                  <a:pt x="6696075" y="3550920"/>
                </a:lnTo>
                <a:lnTo>
                  <a:pt x="6341745" y="2842260"/>
                </a:lnTo>
                <a:lnTo>
                  <a:pt x="6696075" y="2133600"/>
                </a:lnTo>
                <a:lnTo>
                  <a:pt x="6688455" y="2133600"/>
                </a:lnTo>
                <a:lnTo>
                  <a:pt x="6334125" y="1424940"/>
                </a:lnTo>
                <a:lnTo>
                  <a:pt x="6688455" y="716280"/>
                </a:lnTo>
                <a:lnTo>
                  <a:pt x="7564755" y="716280"/>
                </a:lnTo>
                <a:lnTo>
                  <a:pt x="7919085" y="1424940"/>
                </a:lnTo>
                <a:lnTo>
                  <a:pt x="7564755" y="2133600"/>
                </a:lnTo>
                <a:lnTo>
                  <a:pt x="7572375" y="2133600"/>
                </a:lnTo>
                <a:lnTo>
                  <a:pt x="7926705" y="2842260"/>
                </a:lnTo>
                <a:lnTo>
                  <a:pt x="7572375" y="3550920"/>
                </a:lnTo>
                <a:lnTo>
                  <a:pt x="7564755" y="3550920"/>
                </a:lnTo>
                <a:lnTo>
                  <a:pt x="7919085" y="4259580"/>
                </a:lnTo>
                <a:lnTo>
                  <a:pt x="7564755" y="4968240"/>
                </a:lnTo>
                <a:lnTo>
                  <a:pt x="6688455" y="4968240"/>
                </a:lnTo>
                <a:close/>
                <a:moveTo>
                  <a:pt x="5076825" y="4960620"/>
                </a:moveTo>
                <a:lnTo>
                  <a:pt x="5431155" y="4251960"/>
                </a:lnTo>
                <a:lnTo>
                  <a:pt x="5438775" y="4251960"/>
                </a:lnTo>
                <a:lnTo>
                  <a:pt x="5084445" y="3543300"/>
                </a:lnTo>
                <a:lnTo>
                  <a:pt x="5438775" y="2834640"/>
                </a:lnTo>
                <a:lnTo>
                  <a:pt x="5431155" y="2834640"/>
                </a:lnTo>
                <a:lnTo>
                  <a:pt x="5076825" y="2125980"/>
                </a:lnTo>
                <a:lnTo>
                  <a:pt x="5431155" y="1417320"/>
                </a:lnTo>
                <a:lnTo>
                  <a:pt x="6307455" y="1417320"/>
                </a:lnTo>
                <a:lnTo>
                  <a:pt x="6661785" y="2125980"/>
                </a:lnTo>
                <a:lnTo>
                  <a:pt x="6307455" y="2834640"/>
                </a:lnTo>
                <a:lnTo>
                  <a:pt x="6315075" y="2834640"/>
                </a:lnTo>
                <a:lnTo>
                  <a:pt x="6669405" y="3543300"/>
                </a:lnTo>
                <a:lnTo>
                  <a:pt x="6315075" y="4251960"/>
                </a:lnTo>
                <a:lnTo>
                  <a:pt x="6307455" y="4251960"/>
                </a:lnTo>
                <a:lnTo>
                  <a:pt x="6661785" y="4960620"/>
                </a:lnTo>
                <a:lnTo>
                  <a:pt x="6307455" y="5669280"/>
                </a:lnTo>
                <a:lnTo>
                  <a:pt x="5431155" y="5669280"/>
                </a:lnTo>
                <a:close/>
                <a:moveTo>
                  <a:pt x="3811906" y="4251960"/>
                </a:moveTo>
                <a:lnTo>
                  <a:pt x="4166235" y="3543300"/>
                </a:lnTo>
                <a:lnTo>
                  <a:pt x="3811906" y="2834640"/>
                </a:lnTo>
                <a:lnTo>
                  <a:pt x="4166235" y="2125980"/>
                </a:lnTo>
                <a:lnTo>
                  <a:pt x="3811906" y="1417320"/>
                </a:lnTo>
                <a:lnTo>
                  <a:pt x="4166235" y="708660"/>
                </a:lnTo>
                <a:lnTo>
                  <a:pt x="4173855" y="708660"/>
                </a:lnTo>
                <a:lnTo>
                  <a:pt x="5042536" y="708660"/>
                </a:lnTo>
                <a:lnTo>
                  <a:pt x="5050156" y="708660"/>
                </a:lnTo>
                <a:lnTo>
                  <a:pt x="5404485" y="1417320"/>
                </a:lnTo>
                <a:lnTo>
                  <a:pt x="5050156" y="2125980"/>
                </a:lnTo>
                <a:lnTo>
                  <a:pt x="5042536" y="2125980"/>
                </a:lnTo>
                <a:lnTo>
                  <a:pt x="5396865" y="2834640"/>
                </a:lnTo>
                <a:lnTo>
                  <a:pt x="5042536" y="3543300"/>
                </a:lnTo>
                <a:lnTo>
                  <a:pt x="5396865" y="4251960"/>
                </a:lnTo>
                <a:lnTo>
                  <a:pt x="5042536" y="4960620"/>
                </a:lnTo>
                <a:lnTo>
                  <a:pt x="4166235" y="4960620"/>
                </a:lnTo>
                <a:close/>
                <a:moveTo>
                  <a:pt x="2543176" y="3543300"/>
                </a:moveTo>
                <a:lnTo>
                  <a:pt x="2897506" y="2834640"/>
                </a:lnTo>
                <a:lnTo>
                  <a:pt x="2543176" y="2125980"/>
                </a:lnTo>
                <a:lnTo>
                  <a:pt x="2897506" y="1417320"/>
                </a:lnTo>
                <a:lnTo>
                  <a:pt x="2905126" y="1417320"/>
                </a:lnTo>
                <a:lnTo>
                  <a:pt x="2550796" y="708660"/>
                </a:lnTo>
                <a:lnTo>
                  <a:pt x="2905126" y="0"/>
                </a:lnTo>
                <a:lnTo>
                  <a:pt x="3781425" y="0"/>
                </a:lnTo>
                <a:lnTo>
                  <a:pt x="4135756" y="708660"/>
                </a:lnTo>
                <a:lnTo>
                  <a:pt x="3781425" y="1417320"/>
                </a:lnTo>
                <a:lnTo>
                  <a:pt x="3773805" y="1417320"/>
                </a:lnTo>
                <a:lnTo>
                  <a:pt x="4128136" y="2125980"/>
                </a:lnTo>
                <a:lnTo>
                  <a:pt x="3773805" y="2834640"/>
                </a:lnTo>
                <a:lnTo>
                  <a:pt x="4128136" y="3543300"/>
                </a:lnTo>
                <a:lnTo>
                  <a:pt x="3773805" y="4251960"/>
                </a:lnTo>
                <a:lnTo>
                  <a:pt x="2897506" y="4251960"/>
                </a:lnTo>
                <a:close/>
                <a:moveTo>
                  <a:pt x="1270635" y="1417320"/>
                </a:moveTo>
                <a:lnTo>
                  <a:pt x="1624965" y="708660"/>
                </a:lnTo>
                <a:lnTo>
                  <a:pt x="2501265" y="708660"/>
                </a:lnTo>
                <a:lnTo>
                  <a:pt x="2855595" y="1417320"/>
                </a:lnTo>
                <a:lnTo>
                  <a:pt x="2501265" y="2125980"/>
                </a:lnTo>
                <a:lnTo>
                  <a:pt x="2501266" y="2125980"/>
                </a:lnTo>
                <a:lnTo>
                  <a:pt x="2855596" y="2834640"/>
                </a:lnTo>
                <a:lnTo>
                  <a:pt x="2501266" y="3543300"/>
                </a:lnTo>
                <a:lnTo>
                  <a:pt x="1624966" y="3543300"/>
                </a:lnTo>
                <a:lnTo>
                  <a:pt x="1270636" y="2834640"/>
                </a:lnTo>
                <a:lnTo>
                  <a:pt x="1624966" y="2125980"/>
                </a:lnTo>
                <a:lnTo>
                  <a:pt x="1624965" y="2125980"/>
                </a:lnTo>
                <a:close/>
                <a:moveTo>
                  <a:pt x="0" y="2125980"/>
                </a:moveTo>
                <a:lnTo>
                  <a:pt x="354330" y="1417320"/>
                </a:lnTo>
                <a:lnTo>
                  <a:pt x="1230630" y="1417320"/>
                </a:lnTo>
                <a:lnTo>
                  <a:pt x="1584960" y="2125980"/>
                </a:lnTo>
                <a:lnTo>
                  <a:pt x="1230630" y="2834640"/>
                </a:lnTo>
                <a:lnTo>
                  <a:pt x="354330" y="2834640"/>
                </a:lnTo>
                <a:close/>
              </a:path>
            </a:pathLst>
          </a:custGeom>
          <a:blipFill dpi="0" rotWithShape="0">
            <a:blip r:embed="rId2"/>
            <a:srcRect/>
            <a:stretch>
              <a:fillRect/>
            </a:stretch>
          </a:blipFill>
          <a:effectLst>
            <a:outerShdw blurRad="279400" dist="50800" dir="5400000" algn="ctr" rotWithShape="0">
              <a:srgbClr val="000000">
                <a:alpha val="93000"/>
              </a:srgbClr>
            </a:outerShdw>
          </a:effectLst>
        </p:spPr>
        <p:style>
          <a:lnRef idx="3">
            <a:schemeClr val="lt1"/>
          </a:lnRef>
          <a:fillRef idx="1">
            <a:schemeClr val="accent4"/>
          </a:fillRef>
          <a:effectRef idx="1">
            <a:schemeClr val="accent4"/>
          </a:effectRef>
          <a:fontRef idx="minor">
            <a:schemeClr val="lt1"/>
          </a:fontRef>
        </p:style>
        <p:txBody>
          <a:bodyPr wrap="square" rtlCol="0" anchor="ctr">
            <a:noAutofit/>
          </a:bodyPr>
          <a:lstStyle/>
          <a:p>
            <a:pPr algn="ctr"/>
            <a:endParaRPr lang="en-US"/>
          </a:p>
        </p:txBody>
      </p:sp>
      <p:sp>
        <p:nvSpPr>
          <p:cNvPr id="3" name="Hexagon 2">
            <a:extLst>
              <a:ext uri="{FF2B5EF4-FFF2-40B4-BE49-F238E27FC236}">
                <a16:creationId xmlns:a16="http://schemas.microsoft.com/office/drawing/2014/main" id="{2DD9EA67-1706-49B2-D365-F8BAE98802DA}"/>
              </a:ext>
            </a:extLst>
          </p:cNvPr>
          <p:cNvSpPr/>
          <p:nvPr/>
        </p:nvSpPr>
        <p:spPr>
          <a:xfrm rot="16200000">
            <a:off x="-238941" y="65314"/>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exagon 3">
            <a:extLst>
              <a:ext uri="{FF2B5EF4-FFF2-40B4-BE49-F238E27FC236}">
                <a16:creationId xmlns:a16="http://schemas.microsoft.com/office/drawing/2014/main" id="{22144A80-850A-4553-19E6-3F8A201254D5}"/>
              </a:ext>
            </a:extLst>
          </p:cNvPr>
          <p:cNvSpPr/>
          <p:nvPr/>
        </p:nvSpPr>
        <p:spPr>
          <a:xfrm rot="16200000">
            <a:off x="1828800" y="97971"/>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xagon 6">
            <a:extLst>
              <a:ext uri="{FF2B5EF4-FFF2-40B4-BE49-F238E27FC236}">
                <a16:creationId xmlns:a16="http://schemas.microsoft.com/office/drawing/2014/main" id="{B0E9CC4E-8783-4E35-CB2C-89005413B1FE}"/>
              </a:ext>
            </a:extLst>
          </p:cNvPr>
          <p:cNvSpPr/>
          <p:nvPr/>
        </p:nvSpPr>
        <p:spPr>
          <a:xfrm rot="16200000">
            <a:off x="3867694" y="97971"/>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a:extLst>
              <a:ext uri="{FF2B5EF4-FFF2-40B4-BE49-F238E27FC236}">
                <a16:creationId xmlns:a16="http://schemas.microsoft.com/office/drawing/2014/main" id="{E5924927-B49C-E1B6-B770-9673F6A65A92}"/>
              </a:ext>
            </a:extLst>
          </p:cNvPr>
          <p:cNvSpPr/>
          <p:nvPr/>
        </p:nvSpPr>
        <p:spPr>
          <a:xfrm rot="16200000">
            <a:off x="-1177834" y="1779813"/>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exagon 8">
            <a:extLst>
              <a:ext uri="{FF2B5EF4-FFF2-40B4-BE49-F238E27FC236}">
                <a16:creationId xmlns:a16="http://schemas.microsoft.com/office/drawing/2014/main" id="{04B87BA4-0415-6071-E4F2-E0F9C5A99C20}"/>
              </a:ext>
            </a:extLst>
          </p:cNvPr>
          <p:cNvSpPr/>
          <p:nvPr/>
        </p:nvSpPr>
        <p:spPr>
          <a:xfrm rot="16200000">
            <a:off x="788670" y="1779814"/>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exagon 9">
            <a:extLst>
              <a:ext uri="{FF2B5EF4-FFF2-40B4-BE49-F238E27FC236}">
                <a16:creationId xmlns:a16="http://schemas.microsoft.com/office/drawing/2014/main" id="{CA5CB482-F7A5-7B50-7F00-505659D48817}"/>
              </a:ext>
            </a:extLst>
          </p:cNvPr>
          <p:cNvSpPr/>
          <p:nvPr/>
        </p:nvSpPr>
        <p:spPr>
          <a:xfrm rot="16200000">
            <a:off x="2775857" y="1779815"/>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exagon 10">
            <a:extLst>
              <a:ext uri="{FF2B5EF4-FFF2-40B4-BE49-F238E27FC236}">
                <a16:creationId xmlns:a16="http://schemas.microsoft.com/office/drawing/2014/main" id="{3BEA1CC5-4269-928F-271A-C627D88C8218}"/>
              </a:ext>
            </a:extLst>
          </p:cNvPr>
          <p:cNvSpPr/>
          <p:nvPr/>
        </p:nvSpPr>
        <p:spPr>
          <a:xfrm rot="16200000">
            <a:off x="4829991" y="1779814"/>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xagon 11">
            <a:extLst>
              <a:ext uri="{FF2B5EF4-FFF2-40B4-BE49-F238E27FC236}">
                <a16:creationId xmlns:a16="http://schemas.microsoft.com/office/drawing/2014/main" id="{F900E6A0-D396-A67B-2574-2228FF66B150}"/>
              </a:ext>
            </a:extLst>
          </p:cNvPr>
          <p:cNvSpPr/>
          <p:nvPr/>
        </p:nvSpPr>
        <p:spPr>
          <a:xfrm rot="16200000">
            <a:off x="-85997" y="3461653"/>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exagon 12">
            <a:extLst>
              <a:ext uri="{FF2B5EF4-FFF2-40B4-BE49-F238E27FC236}">
                <a16:creationId xmlns:a16="http://schemas.microsoft.com/office/drawing/2014/main" id="{93B5D89D-3A06-C434-D663-096176BA3DD0}"/>
              </a:ext>
            </a:extLst>
          </p:cNvPr>
          <p:cNvSpPr/>
          <p:nvPr/>
        </p:nvSpPr>
        <p:spPr>
          <a:xfrm rot="16200000">
            <a:off x="1880507" y="3461654"/>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exagon 13">
            <a:extLst>
              <a:ext uri="{FF2B5EF4-FFF2-40B4-BE49-F238E27FC236}">
                <a16:creationId xmlns:a16="http://schemas.microsoft.com/office/drawing/2014/main" id="{6AC3A7D4-7E0B-9A87-E2BC-4A906D57F374}"/>
              </a:ext>
            </a:extLst>
          </p:cNvPr>
          <p:cNvSpPr/>
          <p:nvPr/>
        </p:nvSpPr>
        <p:spPr>
          <a:xfrm rot="16200000">
            <a:off x="3867694" y="3461655"/>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exagon 14">
            <a:extLst>
              <a:ext uri="{FF2B5EF4-FFF2-40B4-BE49-F238E27FC236}">
                <a16:creationId xmlns:a16="http://schemas.microsoft.com/office/drawing/2014/main" id="{452C49CE-711C-F4F3-EDC0-B18B79F44729}"/>
              </a:ext>
            </a:extLst>
          </p:cNvPr>
          <p:cNvSpPr/>
          <p:nvPr/>
        </p:nvSpPr>
        <p:spPr>
          <a:xfrm rot="16200000">
            <a:off x="5921828" y="3461654"/>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exagon 15">
            <a:extLst>
              <a:ext uri="{FF2B5EF4-FFF2-40B4-BE49-F238E27FC236}">
                <a16:creationId xmlns:a16="http://schemas.microsoft.com/office/drawing/2014/main" id="{4E5827A6-3D4B-5B82-2FA9-38624E8900A9}"/>
              </a:ext>
            </a:extLst>
          </p:cNvPr>
          <p:cNvSpPr/>
          <p:nvPr/>
        </p:nvSpPr>
        <p:spPr>
          <a:xfrm rot="16200000">
            <a:off x="-1017814" y="5143491"/>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16">
            <a:extLst>
              <a:ext uri="{FF2B5EF4-FFF2-40B4-BE49-F238E27FC236}">
                <a16:creationId xmlns:a16="http://schemas.microsoft.com/office/drawing/2014/main" id="{0D8BF7FE-B261-74AE-5D14-CD667340D838}"/>
              </a:ext>
            </a:extLst>
          </p:cNvPr>
          <p:cNvSpPr/>
          <p:nvPr/>
        </p:nvSpPr>
        <p:spPr>
          <a:xfrm rot="16200000">
            <a:off x="948690" y="5143492"/>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exagon 17">
            <a:extLst>
              <a:ext uri="{FF2B5EF4-FFF2-40B4-BE49-F238E27FC236}">
                <a16:creationId xmlns:a16="http://schemas.microsoft.com/office/drawing/2014/main" id="{BD31BAD4-8E84-46DF-0525-14578CF0561C}"/>
              </a:ext>
            </a:extLst>
          </p:cNvPr>
          <p:cNvSpPr/>
          <p:nvPr/>
        </p:nvSpPr>
        <p:spPr>
          <a:xfrm rot="16200000">
            <a:off x="2935877" y="5143493"/>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exagon 18">
            <a:extLst>
              <a:ext uri="{FF2B5EF4-FFF2-40B4-BE49-F238E27FC236}">
                <a16:creationId xmlns:a16="http://schemas.microsoft.com/office/drawing/2014/main" id="{944D2449-057D-60EB-C42D-B2AC5C4F4CF2}"/>
              </a:ext>
            </a:extLst>
          </p:cNvPr>
          <p:cNvSpPr/>
          <p:nvPr/>
        </p:nvSpPr>
        <p:spPr>
          <a:xfrm rot="16200000">
            <a:off x="4990011" y="5143492"/>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xagon 19">
            <a:extLst>
              <a:ext uri="{FF2B5EF4-FFF2-40B4-BE49-F238E27FC236}">
                <a16:creationId xmlns:a16="http://schemas.microsoft.com/office/drawing/2014/main" id="{27971A9E-D418-7165-9C14-0104CC99FFAD}"/>
              </a:ext>
            </a:extLst>
          </p:cNvPr>
          <p:cNvSpPr/>
          <p:nvPr/>
        </p:nvSpPr>
        <p:spPr>
          <a:xfrm rot="16200000">
            <a:off x="7535367" y="5350046"/>
            <a:ext cx="1338934" cy="1415690"/>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exagon 20">
            <a:extLst>
              <a:ext uri="{FF2B5EF4-FFF2-40B4-BE49-F238E27FC236}">
                <a16:creationId xmlns:a16="http://schemas.microsoft.com/office/drawing/2014/main" id="{36D074FA-7165-F55B-A6E3-705C7D5D453F}"/>
              </a:ext>
            </a:extLst>
          </p:cNvPr>
          <p:cNvSpPr/>
          <p:nvPr/>
        </p:nvSpPr>
        <p:spPr>
          <a:xfrm rot="16200000">
            <a:off x="9603108" y="5382703"/>
            <a:ext cx="1338934" cy="1415690"/>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exagon 21">
            <a:extLst>
              <a:ext uri="{FF2B5EF4-FFF2-40B4-BE49-F238E27FC236}">
                <a16:creationId xmlns:a16="http://schemas.microsoft.com/office/drawing/2014/main" id="{D9FC9C7C-54E7-5E6B-83B5-0493A1AEE729}"/>
              </a:ext>
            </a:extLst>
          </p:cNvPr>
          <p:cNvSpPr/>
          <p:nvPr/>
        </p:nvSpPr>
        <p:spPr>
          <a:xfrm rot="16200000">
            <a:off x="11642002" y="5382703"/>
            <a:ext cx="1338934" cy="1415690"/>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Hexagon 22">
            <a:extLst>
              <a:ext uri="{FF2B5EF4-FFF2-40B4-BE49-F238E27FC236}">
                <a16:creationId xmlns:a16="http://schemas.microsoft.com/office/drawing/2014/main" id="{9FABC4F8-20BF-C0A6-2763-BF4C6E87A90F}"/>
              </a:ext>
            </a:extLst>
          </p:cNvPr>
          <p:cNvSpPr/>
          <p:nvPr/>
        </p:nvSpPr>
        <p:spPr>
          <a:xfrm rot="16200000">
            <a:off x="8158571" y="3948753"/>
            <a:ext cx="1338934" cy="1415690"/>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exagon 23">
            <a:extLst>
              <a:ext uri="{FF2B5EF4-FFF2-40B4-BE49-F238E27FC236}">
                <a16:creationId xmlns:a16="http://schemas.microsoft.com/office/drawing/2014/main" id="{D3414689-5AE3-ACBC-0750-539FA49D4D8C}"/>
              </a:ext>
            </a:extLst>
          </p:cNvPr>
          <p:cNvSpPr/>
          <p:nvPr/>
        </p:nvSpPr>
        <p:spPr>
          <a:xfrm rot="16200000">
            <a:off x="10226312" y="3981410"/>
            <a:ext cx="1338934" cy="1415690"/>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exagon 24">
            <a:extLst>
              <a:ext uri="{FF2B5EF4-FFF2-40B4-BE49-F238E27FC236}">
                <a16:creationId xmlns:a16="http://schemas.microsoft.com/office/drawing/2014/main" id="{B7DFACE1-24F9-4AC4-6570-54B33EF27C60}"/>
              </a:ext>
            </a:extLst>
          </p:cNvPr>
          <p:cNvSpPr/>
          <p:nvPr/>
        </p:nvSpPr>
        <p:spPr>
          <a:xfrm rot="16200000">
            <a:off x="12265206" y="3981410"/>
            <a:ext cx="1338934" cy="1415690"/>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33BE09A4-7959-6271-FBF1-DF67E0E72050}"/>
              </a:ext>
            </a:extLst>
          </p:cNvPr>
          <p:cNvSpPr txBox="1"/>
          <p:nvPr/>
        </p:nvSpPr>
        <p:spPr>
          <a:xfrm>
            <a:off x="339354" y="1510683"/>
            <a:ext cx="5669280" cy="861774"/>
          </a:xfrm>
          <a:prstGeom prst="rect">
            <a:avLst/>
          </a:prstGeom>
          <a:noFill/>
        </p:spPr>
        <p:txBody>
          <a:bodyPr wrap="square" rtlCol="0">
            <a:spAutoFit/>
          </a:bodyPr>
          <a:lstStyle/>
          <a:p>
            <a:r>
              <a:rPr lang="en-US" sz="3200" b="1" i="1" dirty="0">
                <a:solidFill>
                  <a:schemeClr val="bg2">
                    <a:lumMod val="25000"/>
                  </a:schemeClr>
                </a:solidFill>
                <a:latin typeface="Arial Black" panose="020B0A04020102020204" pitchFamily="34" charset="0"/>
              </a:rPr>
              <a:t>RECOMMENDATIONS</a:t>
            </a:r>
          </a:p>
          <a:p>
            <a:endParaRPr lang="en-US" dirty="0"/>
          </a:p>
        </p:txBody>
      </p:sp>
      <p:sp>
        <p:nvSpPr>
          <p:cNvPr id="43" name="TextBox 42">
            <a:extLst>
              <a:ext uri="{FF2B5EF4-FFF2-40B4-BE49-F238E27FC236}">
                <a16:creationId xmlns:a16="http://schemas.microsoft.com/office/drawing/2014/main" id="{D348C607-09B6-7E9E-0CE2-30C63E5C01BB}"/>
              </a:ext>
            </a:extLst>
          </p:cNvPr>
          <p:cNvSpPr txBox="1"/>
          <p:nvPr/>
        </p:nvSpPr>
        <p:spPr>
          <a:xfrm>
            <a:off x="59871" y="2997755"/>
            <a:ext cx="7456712" cy="1384995"/>
          </a:xfrm>
          <a:prstGeom prst="rect">
            <a:avLst/>
          </a:prstGeom>
          <a:noFill/>
        </p:spPr>
        <p:txBody>
          <a:bodyPr wrap="square" rtlCol="0">
            <a:spAutoFit/>
          </a:bodyPr>
          <a:lstStyle/>
          <a:p>
            <a:pPr marL="514350" indent="-514350">
              <a:buAutoNum type="arabicPeriod"/>
            </a:pPr>
            <a:r>
              <a:rPr lang="en-US" sz="2800" kern="100" dirty="0">
                <a:latin typeface="Arial" panose="020B0604020202020204" pitchFamily="34" charset="0"/>
                <a:cs typeface="Arial" panose="020B0604020202020204" pitchFamily="34" charset="0"/>
              </a:rPr>
              <a:t>Focus on high-margins categories.</a:t>
            </a:r>
          </a:p>
          <a:p>
            <a:pPr marL="514350" indent="-514350">
              <a:buAutoNum type="arabicPeriod"/>
            </a:pPr>
            <a:r>
              <a:rPr lang="en-US" sz="2800" kern="100" dirty="0">
                <a:latin typeface="Arial" panose="020B0604020202020204" pitchFamily="34" charset="0"/>
                <a:cs typeface="Arial" panose="020B0604020202020204" pitchFamily="34" charset="0"/>
              </a:rPr>
              <a:t>Strength presence in promising regions.</a:t>
            </a:r>
          </a:p>
          <a:p>
            <a:pPr marL="514350" indent="-514350">
              <a:buAutoNum type="arabicPeriod"/>
            </a:pPr>
            <a:r>
              <a:rPr lang="en-US" sz="2800" kern="100" dirty="0">
                <a:latin typeface="Arial" panose="020B0604020202020204" pitchFamily="34" charset="0"/>
                <a:cs typeface="Arial" panose="020B0604020202020204" pitchFamily="34" charset="0"/>
              </a:rPr>
              <a:t>Targeting high-value segments.</a:t>
            </a:r>
            <a:endParaRPr lang="en-US" dirty="0"/>
          </a:p>
        </p:txBody>
      </p:sp>
    </p:spTree>
    <p:extLst>
      <p:ext uri="{BB962C8B-B14F-4D97-AF65-F5344CB8AC3E}">
        <p14:creationId xmlns:p14="http://schemas.microsoft.com/office/powerpoint/2010/main" val="328908032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98000">
              <a:srgbClr val="FFFF00"/>
            </a:gs>
            <a:gs pos="19000">
              <a:schemeClr val="accent4">
                <a:lumMod val="40000"/>
                <a:lumOff val="60000"/>
              </a:schemeClr>
            </a:gs>
          </a:gsLst>
          <a:lin ang="5400000" scaled="1"/>
        </a:gradFill>
        <a:effectLst/>
      </p:bgPr>
    </p:bg>
    <p:spTree>
      <p:nvGrpSpPr>
        <p:cNvPr id="1" name="">
          <a:extLst>
            <a:ext uri="{FF2B5EF4-FFF2-40B4-BE49-F238E27FC236}">
              <a16:creationId xmlns:a16="http://schemas.microsoft.com/office/drawing/2014/main" id="{1A1E9375-45A5-41D9-5104-E7E09CADE9D2}"/>
            </a:ext>
          </a:extLst>
        </p:cNvPr>
        <p:cNvGrpSpPr/>
        <p:nvPr/>
      </p:nvGrpSpPr>
      <p:grpSpPr>
        <a:xfrm>
          <a:off x="0" y="0"/>
          <a:ext cx="0" cy="0"/>
          <a:chOff x="0" y="0"/>
          <a:chExt cx="0" cy="0"/>
        </a:xfrm>
      </p:grpSpPr>
      <p:sp>
        <p:nvSpPr>
          <p:cNvPr id="2" name="Freeform: Shape 1">
            <a:extLst>
              <a:ext uri="{FF2B5EF4-FFF2-40B4-BE49-F238E27FC236}">
                <a16:creationId xmlns:a16="http://schemas.microsoft.com/office/drawing/2014/main" id="{89480BF2-6A60-3948-C641-9FCCCC666751}"/>
              </a:ext>
            </a:extLst>
          </p:cNvPr>
          <p:cNvSpPr/>
          <p:nvPr/>
        </p:nvSpPr>
        <p:spPr>
          <a:xfrm rot="16200000" flipH="1">
            <a:off x="5590739" y="-2384508"/>
            <a:ext cx="9240658" cy="5669280"/>
          </a:xfrm>
          <a:custGeom>
            <a:avLst/>
            <a:gdLst>
              <a:gd name="connsiteX0" fmla="*/ 7655698 w 9240658"/>
              <a:gd name="connsiteY0" fmla="*/ 3573780 h 5669280"/>
              <a:gd name="connsiteX1" fmla="*/ 8010028 w 9240658"/>
              <a:gd name="connsiteY1" fmla="*/ 2865120 h 5669280"/>
              <a:gd name="connsiteX2" fmla="*/ 8886328 w 9240658"/>
              <a:gd name="connsiteY2" fmla="*/ 2865120 h 5669280"/>
              <a:gd name="connsiteX3" fmla="*/ 9240658 w 9240658"/>
              <a:gd name="connsiteY3" fmla="*/ 3573780 h 5669280"/>
              <a:gd name="connsiteX4" fmla="*/ 8886328 w 9240658"/>
              <a:gd name="connsiteY4" fmla="*/ 4282440 h 5669280"/>
              <a:gd name="connsiteX5" fmla="*/ 8010028 w 9240658"/>
              <a:gd name="connsiteY5" fmla="*/ 4282440 h 5669280"/>
              <a:gd name="connsiteX6" fmla="*/ 7625715 w 9240658"/>
              <a:gd name="connsiteY6" fmla="*/ 2141220 h 5669280"/>
              <a:gd name="connsiteX7" fmla="*/ 7980045 w 9240658"/>
              <a:gd name="connsiteY7" fmla="*/ 1432560 h 5669280"/>
              <a:gd name="connsiteX8" fmla="*/ 8002408 w 9240658"/>
              <a:gd name="connsiteY8" fmla="*/ 1432560 h 5669280"/>
              <a:gd name="connsiteX9" fmla="*/ 7655698 w 9240658"/>
              <a:gd name="connsiteY9" fmla="*/ 739140 h 5669280"/>
              <a:gd name="connsiteX10" fmla="*/ 8010028 w 9240658"/>
              <a:gd name="connsiteY10" fmla="*/ 30480 h 5669280"/>
              <a:gd name="connsiteX11" fmla="*/ 8886328 w 9240658"/>
              <a:gd name="connsiteY11" fmla="*/ 30480 h 5669280"/>
              <a:gd name="connsiteX12" fmla="*/ 9240658 w 9240658"/>
              <a:gd name="connsiteY12" fmla="*/ 739140 h 5669280"/>
              <a:gd name="connsiteX13" fmla="*/ 8886328 w 9240658"/>
              <a:gd name="connsiteY13" fmla="*/ 1447800 h 5669280"/>
              <a:gd name="connsiteX14" fmla="*/ 8863965 w 9240658"/>
              <a:gd name="connsiteY14" fmla="*/ 1447800 h 5669280"/>
              <a:gd name="connsiteX15" fmla="*/ 9210675 w 9240658"/>
              <a:gd name="connsiteY15" fmla="*/ 2141220 h 5669280"/>
              <a:gd name="connsiteX16" fmla="*/ 8856345 w 9240658"/>
              <a:gd name="connsiteY16" fmla="*/ 2849880 h 5669280"/>
              <a:gd name="connsiteX17" fmla="*/ 7980045 w 9240658"/>
              <a:gd name="connsiteY17" fmla="*/ 2849880 h 5669280"/>
              <a:gd name="connsiteX18" fmla="*/ 6334125 w 9240658"/>
              <a:gd name="connsiteY18" fmla="*/ 4259580 h 5669280"/>
              <a:gd name="connsiteX19" fmla="*/ 6688455 w 9240658"/>
              <a:gd name="connsiteY19" fmla="*/ 3550920 h 5669280"/>
              <a:gd name="connsiteX20" fmla="*/ 6696075 w 9240658"/>
              <a:gd name="connsiteY20" fmla="*/ 3550920 h 5669280"/>
              <a:gd name="connsiteX21" fmla="*/ 6341745 w 9240658"/>
              <a:gd name="connsiteY21" fmla="*/ 2842260 h 5669280"/>
              <a:gd name="connsiteX22" fmla="*/ 6696075 w 9240658"/>
              <a:gd name="connsiteY22" fmla="*/ 2133600 h 5669280"/>
              <a:gd name="connsiteX23" fmla="*/ 6688455 w 9240658"/>
              <a:gd name="connsiteY23" fmla="*/ 2133600 h 5669280"/>
              <a:gd name="connsiteX24" fmla="*/ 6334125 w 9240658"/>
              <a:gd name="connsiteY24" fmla="*/ 1424940 h 5669280"/>
              <a:gd name="connsiteX25" fmla="*/ 6688455 w 9240658"/>
              <a:gd name="connsiteY25" fmla="*/ 716280 h 5669280"/>
              <a:gd name="connsiteX26" fmla="*/ 7564755 w 9240658"/>
              <a:gd name="connsiteY26" fmla="*/ 716280 h 5669280"/>
              <a:gd name="connsiteX27" fmla="*/ 7919085 w 9240658"/>
              <a:gd name="connsiteY27" fmla="*/ 1424940 h 5669280"/>
              <a:gd name="connsiteX28" fmla="*/ 7564755 w 9240658"/>
              <a:gd name="connsiteY28" fmla="*/ 2133600 h 5669280"/>
              <a:gd name="connsiteX29" fmla="*/ 7572375 w 9240658"/>
              <a:gd name="connsiteY29" fmla="*/ 2133600 h 5669280"/>
              <a:gd name="connsiteX30" fmla="*/ 7926705 w 9240658"/>
              <a:gd name="connsiteY30" fmla="*/ 2842260 h 5669280"/>
              <a:gd name="connsiteX31" fmla="*/ 7572375 w 9240658"/>
              <a:gd name="connsiteY31" fmla="*/ 3550920 h 5669280"/>
              <a:gd name="connsiteX32" fmla="*/ 7564755 w 9240658"/>
              <a:gd name="connsiteY32" fmla="*/ 3550920 h 5669280"/>
              <a:gd name="connsiteX33" fmla="*/ 7919085 w 9240658"/>
              <a:gd name="connsiteY33" fmla="*/ 4259580 h 5669280"/>
              <a:gd name="connsiteX34" fmla="*/ 7564755 w 9240658"/>
              <a:gd name="connsiteY34" fmla="*/ 4968240 h 5669280"/>
              <a:gd name="connsiteX35" fmla="*/ 6688455 w 9240658"/>
              <a:gd name="connsiteY35" fmla="*/ 4968240 h 5669280"/>
              <a:gd name="connsiteX36" fmla="*/ 5076825 w 9240658"/>
              <a:gd name="connsiteY36" fmla="*/ 4960620 h 5669280"/>
              <a:gd name="connsiteX37" fmla="*/ 5431155 w 9240658"/>
              <a:gd name="connsiteY37" fmla="*/ 4251960 h 5669280"/>
              <a:gd name="connsiteX38" fmla="*/ 5438775 w 9240658"/>
              <a:gd name="connsiteY38" fmla="*/ 4251960 h 5669280"/>
              <a:gd name="connsiteX39" fmla="*/ 5084445 w 9240658"/>
              <a:gd name="connsiteY39" fmla="*/ 3543300 h 5669280"/>
              <a:gd name="connsiteX40" fmla="*/ 5438775 w 9240658"/>
              <a:gd name="connsiteY40" fmla="*/ 2834640 h 5669280"/>
              <a:gd name="connsiteX41" fmla="*/ 5431155 w 9240658"/>
              <a:gd name="connsiteY41" fmla="*/ 2834640 h 5669280"/>
              <a:gd name="connsiteX42" fmla="*/ 5076825 w 9240658"/>
              <a:gd name="connsiteY42" fmla="*/ 2125980 h 5669280"/>
              <a:gd name="connsiteX43" fmla="*/ 5431155 w 9240658"/>
              <a:gd name="connsiteY43" fmla="*/ 1417320 h 5669280"/>
              <a:gd name="connsiteX44" fmla="*/ 6307455 w 9240658"/>
              <a:gd name="connsiteY44" fmla="*/ 1417320 h 5669280"/>
              <a:gd name="connsiteX45" fmla="*/ 6661785 w 9240658"/>
              <a:gd name="connsiteY45" fmla="*/ 2125980 h 5669280"/>
              <a:gd name="connsiteX46" fmla="*/ 6307455 w 9240658"/>
              <a:gd name="connsiteY46" fmla="*/ 2834640 h 5669280"/>
              <a:gd name="connsiteX47" fmla="*/ 6315075 w 9240658"/>
              <a:gd name="connsiteY47" fmla="*/ 2834640 h 5669280"/>
              <a:gd name="connsiteX48" fmla="*/ 6669405 w 9240658"/>
              <a:gd name="connsiteY48" fmla="*/ 3543300 h 5669280"/>
              <a:gd name="connsiteX49" fmla="*/ 6315075 w 9240658"/>
              <a:gd name="connsiteY49" fmla="*/ 4251960 h 5669280"/>
              <a:gd name="connsiteX50" fmla="*/ 6307455 w 9240658"/>
              <a:gd name="connsiteY50" fmla="*/ 4251960 h 5669280"/>
              <a:gd name="connsiteX51" fmla="*/ 6661785 w 9240658"/>
              <a:gd name="connsiteY51" fmla="*/ 4960620 h 5669280"/>
              <a:gd name="connsiteX52" fmla="*/ 6307455 w 9240658"/>
              <a:gd name="connsiteY52" fmla="*/ 5669280 h 5669280"/>
              <a:gd name="connsiteX53" fmla="*/ 5431155 w 9240658"/>
              <a:gd name="connsiteY53" fmla="*/ 5669280 h 5669280"/>
              <a:gd name="connsiteX54" fmla="*/ 3811906 w 9240658"/>
              <a:gd name="connsiteY54" fmla="*/ 4251960 h 5669280"/>
              <a:gd name="connsiteX55" fmla="*/ 4166235 w 9240658"/>
              <a:gd name="connsiteY55" fmla="*/ 3543300 h 5669280"/>
              <a:gd name="connsiteX56" fmla="*/ 3811906 w 9240658"/>
              <a:gd name="connsiteY56" fmla="*/ 2834640 h 5669280"/>
              <a:gd name="connsiteX57" fmla="*/ 4166235 w 9240658"/>
              <a:gd name="connsiteY57" fmla="*/ 2125980 h 5669280"/>
              <a:gd name="connsiteX58" fmla="*/ 3811906 w 9240658"/>
              <a:gd name="connsiteY58" fmla="*/ 1417320 h 5669280"/>
              <a:gd name="connsiteX59" fmla="*/ 4166235 w 9240658"/>
              <a:gd name="connsiteY59" fmla="*/ 708660 h 5669280"/>
              <a:gd name="connsiteX60" fmla="*/ 4173855 w 9240658"/>
              <a:gd name="connsiteY60" fmla="*/ 708660 h 5669280"/>
              <a:gd name="connsiteX61" fmla="*/ 5042536 w 9240658"/>
              <a:gd name="connsiteY61" fmla="*/ 708660 h 5669280"/>
              <a:gd name="connsiteX62" fmla="*/ 5050156 w 9240658"/>
              <a:gd name="connsiteY62" fmla="*/ 708660 h 5669280"/>
              <a:gd name="connsiteX63" fmla="*/ 5404485 w 9240658"/>
              <a:gd name="connsiteY63" fmla="*/ 1417320 h 5669280"/>
              <a:gd name="connsiteX64" fmla="*/ 5050156 w 9240658"/>
              <a:gd name="connsiteY64" fmla="*/ 2125980 h 5669280"/>
              <a:gd name="connsiteX65" fmla="*/ 5042536 w 9240658"/>
              <a:gd name="connsiteY65" fmla="*/ 2125980 h 5669280"/>
              <a:gd name="connsiteX66" fmla="*/ 5396865 w 9240658"/>
              <a:gd name="connsiteY66" fmla="*/ 2834640 h 5669280"/>
              <a:gd name="connsiteX67" fmla="*/ 5042536 w 9240658"/>
              <a:gd name="connsiteY67" fmla="*/ 3543300 h 5669280"/>
              <a:gd name="connsiteX68" fmla="*/ 5396865 w 9240658"/>
              <a:gd name="connsiteY68" fmla="*/ 4251960 h 5669280"/>
              <a:gd name="connsiteX69" fmla="*/ 5042536 w 9240658"/>
              <a:gd name="connsiteY69" fmla="*/ 4960620 h 5669280"/>
              <a:gd name="connsiteX70" fmla="*/ 4166235 w 9240658"/>
              <a:gd name="connsiteY70" fmla="*/ 4960620 h 5669280"/>
              <a:gd name="connsiteX71" fmla="*/ 2543176 w 9240658"/>
              <a:gd name="connsiteY71" fmla="*/ 3543300 h 5669280"/>
              <a:gd name="connsiteX72" fmla="*/ 2897506 w 9240658"/>
              <a:gd name="connsiteY72" fmla="*/ 2834640 h 5669280"/>
              <a:gd name="connsiteX73" fmla="*/ 2543176 w 9240658"/>
              <a:gd name="connsiteY73" fmla="*/ 2125980 h 5669280"/>
              <a:gd name="connsiteX74" fmla="*/ 2897506 w 9240658"/>
              <a:gd name="connsiteY74" fmla="*/ 1417320 h 5669280"/>
              <a:gd name="connsiteX75" fmla="*/ 2905126 w 9240658"/>
              <a:gd name="connsiteY75" fmla="*/ 1417320 h 5669280"/>
              <a:gd name="connsiteX76" fmla="*/ 2550796 w 9240658"/>
              <a:gd name="connsiteY76" fmla="*/ 708660 h 5669280"/>
              <a:gd name="connsiteX77" fmla="*/ 2905126 w 9240658"/>
              <a:gd name="connsiteY77" fmla="*/ 0 h 5669280"/>
              <a:gd name="connsiteX78" fmla="*/ 3781425 w 9240658"/>
              <a:gd name="connsiteY78" fmla="*/ 0 h 5669280"/>
              <a:gd name="connsiteX79" fmla="*/ 4135756 w 9240658"/>
              <a:gd name="connsiteY79" fmla="*/ 708660 h 5669280"/>
              <a:gd name="connsiteX80" fmla="*/ 3781425 w 9240658"/>
              <a:gd name="connsiteY80" fmla="*/ 1417320 h 5669280"/>
              <a:gd name="connsiteX81" fmla="*/ 3773805 w 9240658"/>
              <a:gd name="connsiteY81" fmla="*/ 1417320 h 5669280"/>
              <a:gd name="connsiteX82" fmla="*/ 4128136 w 9240658"/>
              <a:gd name="connsiteY82" fmla="*/ 2125980 h 5669280"/>
              <a:gd name="connsiteX83" fmla="*/ 3773805 w 9240658"/>
              <a:gd name="connsiteY83" fmla="*/ 2834640 h 5669280"/>
              <a:gd name="connsiteX84" fmla="*/ 4128136 w 9240658"/>
              <a:gd name="connsiteY84" fmla="*/ 3543300 h 5669280"/>
              <a:gd name="connsiteX85" fmla="*/ 3773805 w 9240658"/>
              <a:gd name="connsiteY85" fmla="*/ 4251960 h 5669280"/>
              <a:gd name="connsiteX86" fmla="*/ 2897506 w 9240658"/>
              <a:gd name="connsiteY86" fmla="*/ 4251960 h 5669280"/>
              <a:gd name="connsiteX87" fmla="*/ 1270635 w 9240658"/>
              <a:gd name="connsiteY87" fmla="*/ 1417320 h 5669280"/>
              <a:gd name="connsiteX88" fmla="*/ 1624965 w 9240658"/>
              <a:gd name="connsiteY88" fmla="*/ 708660 h 5669280"/>
              <a:gd name="connsiteX89" fmla="*/ 2501265 w 9240658"/>
              <a:gd name="connsiteY89" fmla="*/ 708660 h 5669280"/>
              <a:gd name="connsiteX90" fmla="*/ 2855595 w 9240658"/>
              <a:gd name="connsiteY90" fmla="*/ 1417320 h 5669280"/>
              <a:gd name="connsiteX91" fmla="*/ 2501265 w 9240658"/>
              <a:gd name="connsiteY91" fmla="*/ 2125980 h 5669280"/>
              <a:gd name="connsiteX92" fmla="*/ 2501266 w 9240658"/>
              <a:gd name="connsiteY92" fmla="*/ 2125980 h 5669280"/>
              <a:gd name="connsiteX93" fmla="*/ 2855596 w 9240658"/>
              <a:gd name="connsiteY93" fmla="*/ 2834640 h 5669280"/>
              <a:gd name="connsiteX94" fmla="*/ 2501266 w 9240658"/>
              <a:gd name="connsiteY94" fmla="*/ 3543300 h 5669280"/>
              <a:gd name="connsiteX95" fmla="*/ 1624966 w 9240658"/>
              <a:gd name="connsiteY95" fmla="*/ 3543300 h 5669280"/>
              <a:gd name="connsiteX96" fmla="*/ 1270636 w 9240658"/>
              <a:gd name="connsiteY96" fmla="*/ 2834640 h 5669280"/>
              <a:gd name="connsiteX97" fmla="*/ 1624966 w 9240658"/>
              <a:gd name="connsiteY97" fmla="*/ 2125980 h 5669280"/>
              <a:gd name="connsiteX98" fmla="*/ 1624965 w 9240658"/>
              <a:gd name="connsiteY98" fmla="*/ 2125980 h 5669280"/>
              <a:gd name="connsiteX99" fmla="*/ 0 w 9240658"/>
              <a:gd name="connsiteY99" fmla="*/ 2125980 h 5669280"/>
              <a:gd name="connsiteX100" fmla="*/ 354330 w 9240658"/>
              <a:gd name="connsiteY100" fmla="*/ 1417320 h 5669280"/>
              <a:gd name="connsiteX101" fmla="*/ 1230630 w 9240658"/>
              <a:gd name="connsiteY101" fmla="*/ 1417320 h 5669280"/>
              <a:gd name="connsiteX102" fmla="*/ 1584960 w 9240658"/>
              <a:gd name="connsiteY102" fmla="*/ 2125980 h 5669280"/>
              <a:gd name="connsiteX103" fmla="*/ 1230630 w 9240658"/>
              <a:gd name="connsiteY103" fmla="*/ 2834640 h 5669280"/>
              <a:gd name="connsiteX104" fmla="*/ 354330 w 9240658"/>
              <a:gd name="connsiteY104" fmla="*/ 2834640 h 5669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Lst>
            <a:rect l="l" t="t" r="r" b="b"/>
            <a:pathLst>
              <a:path w="9240658" h="5669280">
                <a:moveTo>
                  <a:pt x="7655698" y="3573780"/>
                </a:moveTo>
                <a:lnTo>
                  <a:pt x="8010028" y="2865120"/>
                </a:lnTo>
                <a:lnTo>
                  <a:pt x="8886328" y="2865120"/>
                </a:lnTo>
                <a:lnTo>
                  <a:pt x="9240658" y="3573780"/>
                </a:lnTo>
                <a:lnTo>
                  <a:pt x="8886328" y="4282440"/>
                </a:lnTo>
                <a:lnTo>
                  <a:pt x="8010028" y="4282440"/>
                </a:lnTo>
                <a:close/>
                <a:moveTo>
                  <a:pt x="7625715" y="2141220"/>
                </a:moveTo>
                <a:lnTo>
                  <a:pt x="7980045" y="1432560"/>
                </a:lnTo>
                <a:lnTo>
                  <a:pt x="8002408" y="1432560"/>
                </a:lnTo>
                <a:lnTo>
                  <a:pt x="7655698" y="739140"/>
                </a:lnTo>
                <a:lnTo>
                  <a:pt x="8010028" y="30480"/>
                </a:lnTo>
                <a:lnTo>
                  <a:pt x="8886328" y="30480"/>
                </a:lnTo>
                <a:lnTo>
                  <a:pt x="9240658" y="739140"/>
                </a:lnTo>
                <a:lnTo>
                  <a:pt x="8886328" y="1447800"/>
                </a:lnTo>
                <a:lnTo>
                  <a:pt x="8863965" y="1447800"/>
                </a:lnTo>
                <a:lnTo>
                  <a:pt x="9210675" y="2141220"/>
                </a:lnTo>
                <a:lnTo>
                  <a:pt x="8856345" y="2849880"/>
                </a:lnTo>
                <a:lnTo>
                  <a:pt x="7980045" y="2849880"/>
                </a:lnTo>
                <a:close/>
                <a:moveTo>
                  <a:pt x="6334125" y="4259580"/>
                </a:moveTo>
                <a:lnTo>
                  <a:pt x="6688455" y="3550920"/>
                </a:lnTo>
                <a:lnTo>
                  <a:pt x="6696075" y="3550920"/>
                </a:lnTo>
                <a:lnTo>
                  <a:pt x="6341745" y="2842260"/>
                </a:lnTo>
                <a:lnTo>
                  <a:pt x="6696075" y="2133600"/>
                </a:lnTo>
                <a:lnTo>
                  <a:pt x="6688455" y="2133600"/>
                </a:lnTo>
                <a:lnTo>
                  <a:pt x="6334125" y="1424940"/>
                </a:lnTo>
                <a:lnTo>
                  <a:pt x="6688455" y="716280"/>
                </a:lnTo>
                <a:lnTo>
                  <a:pt x="7564755" y="716280"/>
                </a:lnTo>
                <a:lnTo>
                  <a:pt x="7919085" y="1424940"/>
                </a:lnTo>
                <a:lnTo>
                  <a:pt x="7564755" y="2133600"/>
                </a:lnTo>
                <a:lnTo>
                  <a:pt x="7572375" y="2133600"/>
                </a:lnTo>
                <a:lnTo>
                  <a:pt x="7926705" y="2842260"/>
                </a:lnTo>
                <a:lnTo>
                  <a:pt x="7572375" y="3550920"/>
                </a:lnTo>
                <a:lnTo>
                  <a:pt x="7564755" y="3550920"/>
                </a:lnTo>
                <a:lnTo>
                  <a:pt x="7919085" y="4259580"/>
                </a:lnTo>
                <a:lnTo>
                  <a:pt x="7564755" y="4968240"/>
                </a:lnTo>
                <a:lnTo>
                  <a:pt x="6688455" y="4968240"/>
                </a:lnTo>
                <a:close/>
                <a:moveTo>
                  <a:pt x="5076825" y="4960620"/>
                </a:moveTo>
                <a:lnTo>
                  <a:pt x="5431155" y="4251960"/>
                </a:lnTo>
                <a:lnTo>
                  <a:pt x="5438775" y="4251960"/>
                </a:lnTo>
                <a:lnTo>
                  <a:pt x="5084445" y="3543300"/>
                </a:lnTo>
                <a:lnTo>
                  <a:pt x="5438775" y="2834640"/>
                </a:lnTo>
                <a:lnTo>
                  <a:pt x="5431155" y="2834640"/>
                </a:lnTo>
                <a:lnTo>
                  <a:pt x="5076825" y="2125980"/>
                </a:lnTo>
                <a:lnTo>
                  <a:pt x="5431155" y="1417320"/>
                </a:lnTo>
                <a:lnTo>
                  <a:pt x="6307455" y="1417320"/>
                </a:lnTo>
                <a:lnTo>
                  <a:pt x="6661785" y="2125980"/>
                </a:lnTo>
                <a:lnTo>
                  <a:pt x="6307455" y="2834640"/>
                </a:lnTo>
                <a:lnTo>
                  <a:pt x="6315075" y="2834640"/>
                </a:lnTo>
                <a:lnTo>
                  <a:pt x="6669405" y="3543300"/>
                </a:lnTo>
                <a:lnTo>
                  <a:pt x="6315075" y="4251960"/>
                </a:lnTo>
                <a:lnTo>
                  <a:pt x="6307455" y="4251960"/>
                </a:lnTo>
                <a:lnTo>
                  <a:pt x="6661785" y="4960620"/>
                </a:lnTo>
                <a:lnTo>
                  <a:pt x="6307455" y="5669280"/>
                </a:lnTo>
                <a:lnTo>
                  <a:pt x="5431155" y="5669280"/>
                </a:lnTo>
                <a:close/>
                <a:moveTo>
                  <a:pt x="3811906" y="4251960"/>
                </a:moveTo>
                <a:lnTo>
                  <a:pt x="4166235" y="3543300"/>
                </a:lnTo>
                <a:lnTo>
                  <a:pt x="3811906" y="2834640"/>
                </a:lnTo>
                <a:lnTo>
                  <a:pt x="4166235" y="2125980"/>
                </a:lnTo>
                <a:lnTo>
                  <a:pt x="3811906" y="1417320"/>
                </a:lnTo>
                <a:lnTo>
                  <a:pt x="4166235" y="708660"/>
                </a:lnTo>
                <a:lnTo>
                  <a:pt x="4173855" y="708660"/>
                </a:lnTo>
                <a:lnTo>
                  <a:pt x="5042536" y="708660"/>
                </a:lnTo>
                <a:lnTo>
                  <a:pt x="5050156" y="708660"/>
                </a:lnTo>
                <a:lnTo>
                  <a:pt x="5404485" y="1417320"/>
                </a:lnTo>
                <a:lnTo>
                  <a:pt x="5050156" y="2125980"/>
                </a:lnTo>
                <a:lnTo>
                  <a:pt x="5042536" y="2125980"/>
                </a:lnTo>
                <a:lnTo>
                  <a:pt x="5396865" y="2834640"/>
                </a:lnTo>
                <a:lnTo>
                  <a:pt x="5042536" y="3543300"/>
                </a:lnTo>
                <a:lnTo>
                  <a:pt x="5396865" y="4251960"/>
                </a:lnTo>
                <a:lnTo>
                  <a:pt x="5042536" y="4960620"/>
                </a:lnTo>
                <a:lnTo>
                  <a:pt x="4166235" y="4960620"/>
                </a:lnTo>
                <a:close/>
                <a:moveTo>
                  <a:pt x="2543176" y="3543300"/>
                </a:moveTo>
                <a:lnTo>
                  <a:pt x="2897506" y="2834640"/>
                </a:lnTo>
                <a:lnTo>
                  <a:pt x="2543176" y="2125980"/>
                </a:lnTo>
                <a:lnTo>
                  <a:pt x="2897506" y="1417320"/>
                </a:lnTo>
                <a:lnTo>
                  <a:pt x="2905126" y="1417320"/>
                </a:lnTo>
                <a:lnTo>
                  <a:pt x="2550796" y="708660"/>
                </a:lnTo>
                <a:lnTo>
                  <a:pt x="2905126" y="0"/>
                </a:lnTo>
                <a:lnTo>
                  <a:pt x="3781425" y="0"/>
                </a:lnTo>
                <a:lnTo>
                  <a:pt x="4135756" y="708660"/>
                </a:lnTo>
                <a:lnTo>
                  <a:pt x="3781425" y="1417320"/>
                </a:lnTo>
                <a:lnTo>
                  <a:pt x="3773805" y="1417320"/>
                </a:lnTo>
                <a:lnTo>
                  <a:pt x="4128136" y="2125980"/>
                </a:lnTo>
                <a:lnTo>
                  <a:pt x="3773805" y="2834640"/>
                </a:lnTo>
                <a:lnTo>
                  <a:pt x="4128136" y="3543300"/>
                </a:lnTo>
                <a:lnTo>
                  <a:pt x="3773805" y="4251960"/>
                </a:lnTo>
                <a:lnTo>
                  <a:pt x="2897506" y="4251960"/>
                </a:lnTo>
                <a:close/>
                <a:moveTo>
                  <a:pt x="1270635" y="1417320"/>
                </a:moveTo>
                <a:lnTo>
                  <a:pt x="1624965" y="708660"/>
                </a:lnTo>
                <a:lnTo>
                  <a:pt x="2501265" y="708660"/>
                </a:lnTo>
                <a:lnTo>
                  <a:pt x="2855595" y="1417320"/>
                </a:lnTo>
                <a:lnTo>
                  <a:pt x="2501265" y="2125980"/>
                </a:lnTo>
                <a:lnTo>
                  <a:pt x="2501266" y="2125980"/>
                </a:lnTo>
                <a:lnTo>
                  <a:pt x="2855596" y="2834640"/>
                </a:lnTo>
                <a:lnTo>
                  <a:pt x="2501266" y="3543300"/>
                </a:lnTo>
                <a:lnTo>
                  <a:pt x="1624966" y="3543300"/>
                </a:lnTo>
                <a:lnTo>
                  <a:pt x="1270636" y="2834640"/>
                </a:lnTo>
                <a:lnTo>
                  <a:pt x="1624966" y="2125980"/>
                </a:lnTo>
                <a:lnTo>
                  <a:pt x="1624965" y="2125980"/>
                </a:lnTo>
                <a:close/>
                <a:moveTo>
                  <a:pt x="0" y="2125980"/>
                </a:moveTo>
                <a:lnTo>
                  <a:pt x="354330" y="1417320"/>
                </a:lnTo>
                <a:lnTo>
                  <a:pt x="1230630" y="1417320"/>
                </a:lnTo>
                <a:lnTo>
                  <a:pt x="1584960" y="2125980"/>
                </a:lnTo>
                <a:lnTo>
                  <a:pt x="1230630" y="2834640"/>
                </a:lnTo>
                <a:lnTo>
                  <a:pt x="354330" y="2834640"/>
                </a:lnTo>
                <a:close/>
              </a:path>
            </a:pathLst>
          </a:custGeom>
          <a:blipFill dpi="0" rotWithShape="0">
            <a:blip r:embed="rId2"/>
            <a:srcRect/>
            <a:stretch>
              <a:fillRect/>
            </a:stretch>
          </a:blipFill>
          <a:effectLst>
            <a:outerShdw blurRad="279400" dist="50800" dir="5400000" algn="ctr" rotWithShape="0">
              <a:srgbClr val="000000">
                <a:alpha val="93000"/>
              </a:srgbClr>
            </a:outerShdw>
          </a:effectLst>
        </p:spPr>
        <p:style>
          <a:lnRef idx="3">
            <a:schemeClr val="lt1"/>
          </a:lnRef>
          <a:fillRef idx="1">
            <a:schemeClr val="accent4"/>
          </a:fillRef>
          <a:effectRef idx="1">
            <a:schemeClr val="accent4"/>
          </a:effectRef>
          <a:fontRef idx="minor">
            <a:schemeClr val="lt1"/>
          </a:fontRef>
        </p:style>
        <p:txBody>
          <a:bodyPr wrap="square" rtlCol="0" anchor="ctr">
            <a:noAutofit/>
          </a:bodyPr>
          <a:lstStyle/>
          <a:p>
            <a:pPr algn="ctr"/>
            <a:endParaRPr lang="en-US"/>
          </a:p>
        </p:txBody>
      </p:sp>
      <p:sp>
        <p:nvSpPr>
          <p:cNvPr id="3" name="Hexagon 2">
            <a:extLst>
              <a:ext uri="{FF2B5EF4-FFF2-40B4-BE49-F238E27FC236}">
                <a16:creationId xmlns:a16="http://schemas.microsoft.com/office/drawing/2014/main" id="{52F4A173-3162-A1D9-3C26-247ADC2F0369}"/>
              </a:ext>
            </a:extLst>
          </p:cNvPr>
          <p:cNvSpPr/>
          <p:nvPr/>
        </p:nvSpPr>
        <p:spPr>
          <a:xfrm rot="16200000">
            <a:off x="-238941" y="65314"/>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exagon 3">
            <a:extLst>
              <a:ext uri="{FF2B5EF4-FFF2-40B4-BE49-F238E27FC236}">
                <a16:creationId xmlns:a16="http://schemas.microsoft.com/office/drawing/2014/main" id="{F9AEF463-4A34-156B-CD10-84CBD92FAC04}"/>
              </a:ext>
            </a:extLst>
          </p:cNvPr>
          <p:cNvSpPr/>
          <p:nvPr/>
        </p:nvSpPr>
        <p:spPr>
          <a:xfrm rot="16200000">
            <a:off x="1828800" y="97971"/>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xagon 6">
            <a:extLst>
              <a:ext uri="{FF2B5EF4-FFF2-40B4-BE49-F238E27FC236}">
                <a16:creationId xmlns:a16="http://schemas.microsoft.com/office/drawing/2014/main" id="{60F05B68-B81E-55C8-8C51-7F7E46C9C0A4}"/>
              </a:ext>
            </a:extLst>
          </p:cNvPr>
          <p:cNvSpPr/>
          <p:nvPr/>
        </p:nvSpPr>
        <p:spPr>
          <a:xfrm rot="16200000">
            <a:off x="3867694" y="97971"/>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a:extLst>
              <a:ext uri="{FF2B5EF4-FFF2-40B4-BE49-F238E27FC236}">
                <a16:creationId xmlns:a16="http://schemas.microsoft.com/office/drawing/2014/main" id="{7184B014-8FF4-951C-26EA-EB92D8F3FAE6}"/>
              </a:ext>
            </a:extLst>
          </p:cNvPr>
          <p:cNvSpPr/>
          <p:nvPr/>
        </p:nvSpPr>
        <p:spPr>
          <a:xfrm rot="16200000">
            <a:off x="-1177834" y="1779813"/>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Hexagon 8">
            <a:extLst>
              <a:ext uri="{FF2B5EF4-FFF2-40B4-BE49-F238E27FC236}">
                <a16:creationId xmlns:a16="http://schemas.microsoft.com/office/drawing/2014/main" id="{028A3BC3-E713-E0C3-DEA8-6A50216ED226}"/>
              </a:ext>
            </a:extLst>
          </p:cNvPr>
          <p:cNvSpPr/>
          <p:nvPr/>
        </p:nvSpPr>
        <p:spPr>
          <a:xfrm rot="16200000">
            <a:off x="788670" y="1779814"/>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Hexagon 9">
            <a:extLst>
              <a:ext uri="{FF2B5EF4-FFF2-40B4-BE49-F238E27FC236}">
                <a16:creationId xmlns:a16="http://schemas.microsoft.com/office/drawing/2014/main" id="{14560D51-73BE-B2AB-CFBE-01F23F9C67ED}"/>
              </a:ext>
            </a:extLst>
          </p:cNvPr>
          <p:cNvSpPr/>
          <p:nvPr/>
        </p:nvSpPr>
        <p:spPr>
          <a:xfrm rot="16200000">
            <a:off x="2775857" y="1779815"/>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Hexagon 10">
            <a:extLst>
              <a:ext uri="{FF2B5EF4-FFF2-40B4-BE49-F238E27FC236}">
                <a16:creationId xmlns:a16="http://schemas.microsoft.com/office/drawing/2014/main" id="{98282B9F-6804-B79D-5035-F9583208C47D}"/>
              </a:ext>
            </a:extLst>
          </p:cNvPr>
          <p:cNvSpPr/>
          <p:nvPr/>
        </p:nvSpPr>
        <p:spPr>
          <a:xfrm rot="16200000">
            <a:off x="4829991" y="1779814"/>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Hexagon 11">
            <a:extLst>
              <a:ext uri="{FF2B5EF4-FFF2-40B4-BE49-F238E27FC236}">
                <a16:creationId xmlns:a16="http://schemas.microsoft.com/office/drawing/2014/main" id="{9AC58F14-B22C-C1E2-EB81-7C3B1446B750}"/>
              </a:ext>
            </a:extLst>
          </p:cNvPr>
          <p:cNvSpPr/>
          <p:nvPr/>
        </p:nvSpPr>
        <p:spPr>
          <a:xfrm rot="16200000">
            <a:off x="-85997" y="3461653"/>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Hexagon 12">
            <a:extLst>
              <a:ext uri="{FF2B5EF4-FFF2-40B4-BE49-F238E27FC236}">
                <a16:creationId xmlns:a16="http://schemas.microsoft.com/office/drawing/2014/main" id="{978CDB16-D9FA-B7D9-4A23-14B4D3128C90}"/>
              </a:ext>
            </a:extLst>
          </p:cNvPr>
          <p:cNvSpPr/>
          <p:nvPr/>
        </p:nvSpPr>
        <p:spPr>
          <a:xfrm rot="16200000">
            <a:off x="1880507" y="3461654"/>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Hexagon 13">
            <a:extLst>
              <a:ext uri="{FF2B5EF4-FFF2-40B4-BE49-F238E27FC236}">
                <a16:creationId xmlns:a16="http://schemas.microsoft.com/office/drawing/2014/main" id="{7D109682-EBD2-1C73-7F37-7CBB0DBFFA74}"/>
              </a:ext>
            </a:extLst>
          </p:cNvPr>
          <p:cNvSpPr/>
          <p:nvPr/>
        </p:nvSpPr>
        <p:spPr>
          <a:xfrm rot="16200000">
            <a:off x="3867694" y="3461655"/>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Hexagon 14">
            <a:extLst>
              <a:ext uri="{FF2B5EF4-FFF2-40B4-BE49-F238E27FC236}">
                <a16:creationId xmlns:a16="http://schemas.microsoft.com/office/drawing/2014/main" id="{0E5BE7B8-8BA6-09F3-A4E7-1B6E393FEB22}"/>
              </a:ext>
            </a:extLst>
          </p:cNvPr>
          <p:cNvSpPr/>
          <p:nvPr/>
        </p:nvSpPr>
        <p:spPr>
          <a:xfrm rot="16200000">
            <a:off x="5921828" y="3461654"/>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Hexagon 15">
            <a:extLst>
              <a:ext uri="{FF2B5EF4-FFF2-40B4-BE49-F238E27FC236}">
                <a16:creationId xmlns:a16="http://schemas.microsoft.com/office/drawing/2014/main" id="{DCE598EA-2194-4349-2A67-DD87948D35C5}"/>
              </a:ext>
            </a:extLst>
          </p:cNvPr>
          <p:cNvSpPr/>
          <p:nvPr/>
        </p:nvSpPr>
        <p:spPr>
          <a:xfrm rot="16200000">
            <a:off x="-1017814" y="5143491"/>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Hexagon 16">
            <a:extLst>
              <a:ext uri="{FF2B5EF4-FFF2-40B4-BE49-F238E27FC236}">
                <a16:creationId xmlns:a16="http://schemas.microsoft.com/office/drawing/2014/main" id="{98317677-C6A9-FD1E-405C-02A39F43BDAE}"/>
              </a:ext>
            </a:extLst>
          </p:cNvPr>
          <p:cNvSpPr/>
          <p:nvPr/>
        </p:nvSpPr>
        <p:spPr>
          <a:xfrm rot="16200000">
            <a:off x="948690" y="5143492"/>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Hexagon 17">
            <a:extLst>
              <a:ext uri="{FF2B5EF4-FFF2-40B4-BE49-F238E27FC236}">
                <a16:creationId xmlns:a16="http://schemas.microsoft.com/office/drawing/2014/main" id="{D8F171E1-E0C6-88AF-870A-5B39233FF616}"/>
              </a:ext>
            </a:extLst>
          </p:cNvPr>
          <p:cNvSpPr/>
          <p:nvPr/>
        </p:nvSpPr>
        <p:spPr>
          <a:xfrm rot="16200000">
            <a:off x="2935877" y="5143493"/>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Hexagon 18">
            <a:extLst>
              <a:ext uri="{FF2B5EF4-FFF2-40B4-BE49-F238E27FC236}">
                <a16:creationId xmlns:a16="http://schemas.microsoft.com/office/drawing/2014/main" id="{5EF640B2-3D10-A9AD-E1FE-785116F22FB3}"/>
              </a:ext>
            </a:extLst>
          </p:cNvPr>
          <p:cNvSpPr/>
          <p:nvPr/>
        </p:nvSpPr>
        <p:spPr>
          <a:xfrm rot="16200000">
            <a:off x="4990011" y="5143492"/>
            <a:ext cx="2024742" cy="1894114"/>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Hexagon 19">
            <a:extLst>
              <a:ext uri="{FF2B5EF4-FFF2-40B4-BE49-F238E27FC236}">
                <a16:creationId xmlns:a16="http://schemas.microsoft.com/office/drawing/2014/main" id="{E3053879-EE42-0A07-C3A1-1C927BD2F6FA}"/>
              </a:ext>
            </a:extLst>
          </p:cNvPr>
          <p:cNvSpPr/>
          <p:nvPr/>
        </p:nvSpPr>
        <p:spPr>
          <a:xfrm rot="16200000">
            <a:off x="7535367" y="5350046"/>
            <a:ext cx="1338934" cy="1415690"/>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Hexagon 20">
            <a:extLst>
              <a:ext uri="{FF2B5EF4-FFF2-40B4-BE49-F238E27FC236}">
                <a16:creationId xmlns:a16="http://schemas.microsoft.com/office/drawing/2014/main" id="{81E7C06D-A2CF-F4FC-22D1-A39AFAFAF870}"/>
              </a:ext>
            </a:extLst>
          </p:cNvPr>
          <p:cNvSpPr/>
          <p:nvPr/>
        </p:nvSpPr>
        <p:spPr>
          <a:xfrm rot="16200000">
            <a:off x="9603108" y="5382703"/>
            <a:ext cx="1338934" cy="1415690"/>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Hexagon 21">
            <a:extLst>
              <a:ext uri="{FF2B5EF4-FFF2-40B4-BE49-F238E27FC236}">
                <a16:creationId xmlns:a16="http://schemas.microsoft.com/office/drawing/2014/main" id="{B20D95A2-6C2F-3398-B212-6B9959C67F70}"/>
              </a:ext>
            </a:extLst>
          </p:cNvPr>
          <p:cNvSpPr/>
          <p:nvPr/>
        </p:nvSpPr>
        <p:spPr>
          <a:xfrm rot="16200000">
            <a:off x="11642002" y="5382703"/>
            <a:ext cx="1338934" cy="1415690"/>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Hexagon 22">
            <a:extLst>
              <a:ext uri="{FF2B5EF4-FFF2-40B4-BE49-F238E27FC236}">
                <a16:creationId xmlns:a16="http://schemas.microsoft.com/office/drawing/2014/main" id="{0D9F8C57-A908-8F50-7CDA-F7C9D277FDA3}"/>
              </a:ext>
            </a:extLst>
          </p:cNvPr>
          <p:cNvSpPr/>
          <p:nvPr/>
        </p:nvSpPr>
        <p:spPr>
          <a:xfrm rot="16200000">
            <a:off x="8158571" y="3948753"/>
            <a:ext cx="1338934" cy="1415690"/>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Hexagon 23">
            <a:extLst>
              <a:ext uri="{FF2B5EF4-FFF2-40B4-BE49-F238E27FC236}">
                <a16:creationId xmlns:a16="http://schemas.microsoft.com/office/drawing/2014/main" id="{8698337B-DDFE-49AD-DD1B-EDACCF51E62C}"/>
              </a:ext>
            </a:extLst>
          </p:cNvPr>
          <p:cNvSpPr/>
          <p:nvPr/>
        </p:nvSpPr>
        <p:spPr>
          <a:xfrm rot="16200000">
            <a:off x="10226312" y="3981410"/>
            <a:ext cx="1338934" cy="1415690"/>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Hexagon 24">
            <a:extLst>
              <a:ext uri="{FF2B5EF4-FFF2-40B4-BE49-F238E27FC236}">
                <a16:creationId xmlns:a16="http://schemas.microsoft.com/office/drawing/2014/main" id="{B0736E31-B4C3-DD7F-0528-673C60025340}"/>
              </a:ext>
            </a:extLst>
          </p:cNvPr>
          <p:cNvSpPr/>
          <p:nvPr/>
        </p:nvSpPr>
        <p:spPr>
          <a:xfrm rot="16200000">
            <a:off x="12265206" y="3981410"/>
            <a:ext cx="1338934" cy="1415690"/>
          </a:xfrm>
          <a:prstGeom prst="hexagon">
            <a:avLst/>
          </a:prstGeom>
          <a:noFill/>
          <a:ln>
            <a:solidFill>
              <a:schemeClr val="bg1">
                <a:alpha val="3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A27ECC81-DC06-7BFF-CD43-28DE7BEA3E8C}"/>
              </a:ext>
            </a:extLst>
          </p:cNvPr>
          <p:cNvSpPr txBox="1"/>
          <p:nvPr/>
        </p:nvSpPr>
        <p:spPr>
          <a:xfrm>
            <a:off x="426720" y="1006030"/>
            <a:ext cx="5669280" cy="861774"/>
          </a:xfrm>
          <a:prstGeom prst="rect">
            <a:avLst/>
          </a:prstGeom>
          <a:noFill/>
        </p:spPr>
        <p:txBody>
          <a:bodyPr wrap="square" rtlCol="0">
            <a:spAutoFit/>
          </a:bodyPr>
          <a:lstStyle/>
          <a:p>
            <a:r>
              <a:rPr lang="en-US" sz="3200" b="1" i="1" dirty="0">
                <a:solidFill>
                  <a:schemeClr val="bg2">
                    <a:lumMod val="25000"/>
                  </a:schemeClr>
                </a:solidFill>
                <a:latin typeface="Arial Black" panose="020B0A04020102020204" pitchFamily="34" charset="0"/>
              </a:rPr>
              <a:t>CONCLUSION</a:t>
            </a:r>
          </a:p>
          <a:p>
            <a:endParaRPr lang="en-US" dirty="0"/>
          </a:p>
        </p:txBody>
      </p:sp>
      <p:sp>
        <p:nvSpPr>
          <p:cNvPr id="43" name="TextBox 42">
            <a:extLst>
              <a:ext uri="{FF2B5EF4-FFF2-40B4-BE49-F238E27FC236}">
                <a16:creationId xmlns:a16="http://schemas.microsoft.com/office/drawing/2014/main" id="{C3281C82-5078-3557-C2E7-F4927B2636DB}"/>
              </a:ext>
            </a:extLst>
          </p:cNvPr>
          <p:cNvSpPr txBox="1"/>
          <p:nvPr/>
        </p:nvSpPr>
        <p:spPr>
          <a:xfrm>
            <a:off x="66671" y="1677941"/>
            <a:ext cx="7456712" cy="4247317"/>
          </a:xfrm>
          <a:prstGeom prst="rect">
            <a:avLst/>
          </a:prstGeom>
          <a:noFill/>
        </p:spPr>
        <p:txBody>
          <a:bodyPr wrap="square" rtlCol="0">
            <a:spAutoFit/>
          </a:bodyPr>
          <a:lstStyle/>
          <a:p>
            <a:r>
              <a:rPr lang="en-US" sz="2800" kern="100" dirty="0">
                <a:latin typeface="Arial" panose="020B0604020202020204" pitchFamily="34" charset="0"/>
                <a:ea typeface="Calibri" panose="020F0502020204030204" pitchFamily="34" charset="0"/>
                <a:cs typeface="Arial" panose="020B0604020202020204" pitchFamily="34" charset="0"/>
              </a:rPr>
              <a:t>This E-commerce sales analysis offers actionable insights that can optimize business performance. It provides trends in customers demands and regional performance, with distinct patterns in monthly sales and profitability. Key findings highlight that certain product categories consistently achieve higher profit margins, while specific states and regions untapped growth potentials.</a:t>
            </a:r>
            <a:endParaRPr lang="en-US" sz="2800" kern="100" dirty="0">
              <a:effectLst/>
              <a:latin typeface="Arial" panose="020B060402020202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54788817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EC55C9-BB83-066F-FC7D-1E6578CB0D8A}"/>
            </a:ext>
          </a:extLst>
        </p:cNvPr>
        <p:cNvGrpSpPr/>
        <p:nvPr/>
      </p:nvGrpSpPr>
      <p:grpSpPr>
        <a:xfrm>
          <a:off x="0" y="0"/>
          <a:ext cx="0" cy="0"/>
          <a:chOff x="0" y="0"/>
          <a:chExt cx="0" cy="0"/>
        </a:xfrm>
      </p:grpSpPr>
      <p:sp>
        <p:nvSpPr>
          <p:cNvPr id="2" name="Hexagon 1">
            <a:extLst>
              <a:ext uri="{FF2B5EF4-FFF2-40B4-BE49-F238E27FC236}">
                <a16:creationId xmlns:a16="http://schemas.microsoft.com/office/drawing/2014/main" id="{12D4AC78-97E2-FA4A-C74F-C03844B4A11E}"/>
              </a:ext>
            </a:extLst>
          </p:cNvPr>
          <p:cNvSpPr/>
          <p:nvPr/>
        </p:nvSpPr>
        <p:spPr>
          <a:xfrm rot="16200000">
            <a:off x="-141516" y="130633"/>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Hexagon 2">
            <a:extLst>
              <a:ext uri="{FF2B5EF4-FFF2-40B4-BE49-F238E27FC236}">
                <a16:creationId xmlns:a16="http://schemas.microsoft.com/office/drawing/2014/main" id="{90F2940E-C41D-DA97-762E-CCA5CFE9D842}"/>
              </a:ext>
            </a:extLst>
          </p:cNvPr>
          <p:cNvSpPr/>
          <p:nvPr/>
        </p:nvSpPr>
        <p:spPr>
          <a:xfrm rot="16200000">
            <a:off x="1426028" y="130634"/>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Hexagon 3">
            <a:extLst>
              <a:ext uri="{FF2B5EF4-FFF2-40B4-BE49-F238E27FC236}">
                <a16:creationId xmlns:a16="http://schemas.microsoft.com/office/drawing/2014/main" id="{66AAD354-9E96-D184-9420-DE3398829EEA}"/>
              </a:ext>
            </a:extLst>
          </p:cNvPr>
          <p:cNvSpPr/>
          <p:nvPr/>
        </p:nvSpPr>
        <p:spPr>
          <a:xfrm rot="16200000">
            <a:off x="2993573" y="97976"/>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Hexagon 4">
            <a:extLst>
              <a:ext uri="{FF2B5EF4-FFF2-40B4-BE49-F238E27FC236}">
                <a16:creationId xmlns:a16="http://schemas.microsoft.com/office/drawing/2014/main" id="{085A5107-25B1-A4BC-59B0-2D14F649B668}"/>
              </a:ext>
            </a:extLst>
          </p:cNvPr>
          <p:cNvSpPr/>
          <p:nvPr/>
        </p:nvSpPr>
        <p:spPr>
          <a:xfrm rot="16200000">
            <a:off x="4561118" y="97975"/>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Hexagon 5">
            <a:extLst>
              <a:ext uri="{FF2B5EF4-FFF2-40B4-BE49-F238E27FC236}">
                <a16:creationId xmlns:a16="http://schemas.microsoft.com/office/drawing/2014/main" id="{F61EC5BE-CA15-28CA-CE44-62AADD17D765}"/>
              </a:ext>
            </a:extLst>
          </p:cNvPr>
          <p:cNvSpPr/>
          <p:nvPr/>
        </p:nvSpPr>
        <p:spPr>
          <a:xfrm rot="16200000">
            <a:off x="6072878" y="163300"/>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Hexagon 6">
            <a:extLst>
              <a:ext uri="{FF2B5EF4-FFF2-40B4-BE49-F238E27FC236}">
                <a16:creationId xmlns:a16="http://schemas.microsoft.com/office/drawing/2014/main" id="{E93CF124-0C45-1C09-F7D5-ADF6B5D02E4D}"/>
              </a:ext>
            </a:extLst>
          </p:cNvPr>
          <p:cNvSpPr/>
          <p:nvPr/>
        </p:nvSpPr>
        <p:spPr>
          <a:xfrm rot="16200000">
            <a:off x="7696206" y="97973"/>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Hexagon 7">
            <a:extLst>
              <a:ext uri="{FF2B5EF4-FFF2-40B4-BE49-F238E27FC236}">
                <a16:creationId xmlns:a16="http://schemas.microsoft.com/office/drawing/2014/main" id="{09272D9B-40A7-BA0E-8C7B-D28DEA7361B3}"/>
              </a:ext>
            </a:extLst>
          </p:cNvPr>
          <p:cNvSpPr/>
          <p:nvPr/>
        </p:nvSpPr>
        <p:spPr>
          <a:xfrm rot="16200000">
            <a:off x="9263750" y="97972"/>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Hexagon 26">
            <a:extLst>
              <a:ext uri="{FF2B5EF4-FFF2-40B4-BE49-F238E27FC236}">
                <a16:creationId xmlns:a16="http://schemas.microsoft.com/office/drawing/2014/main" id="{F0BF0A56-3D52-F07D-8E97-6FD6E6E77B5B}"/>
              </a:ext>
            </a:extLst>
          </p:cNvPr>
          <p:cNvSpPr/>
          <p:nvPr/>
        </p:nvSpPr>
        <p:spPr>
          <a:xfrm rot="16200000">
            <a:off x="10831294" y="130632"/>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Hexagon 27">
            <a:extLst>
              <a:ext uri="{FF2B5EF4-FFF2-40B4-BE49-F238E27FC236}">
                <a16:creationId xmlns:a16="http://schemas.microsoft.com/office/drawing/2014/main" id="{9D3B159B-79F7-E3FC-0492-4EE2E5E37E93}"/>
              </a:ext>
            </a:extLst>
          </p:cNvPr>
          <p:cNvSpPr/>
          <p:nvPr/>
        </p:nvSpPr>
        <p:spPr>
          <a:xfrm rot="16200000">
            <a:off x="762000" y="1545785"/>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Hexagon 28">
            <a:extLst>
              <a:ext uri="{FF2B5EF4-FFF2-40B4-BE49-F238E27FC236}">
                <a16:creationId xmlns:a16="http://schemas.microsoft.com/office/drawing/2014/main" id="{F6BE8AE1-D981-9E91-3017-B282492087C5}"/>
              </a:ext>
            </a:extLst>
          </p:cNvPr>
          <p:cNvSpPr/>
          <p:nvPr/>
        </p:nvSpPr>
        <p:spPr>
          <a:xfrm rot="16200000">
            <a:off x="2329544" y="1545786"/>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Hexagon 29">
            <a:extLst>
              <a:ext uri="{FF2B5EF4-FFF2-40B4-BE49-F238E27FC236}">
                <a16:creationId xmlns:a16="http://schemas.microsoft.com/office/drawing/2014/main" id="{95BFE8A8-6B0C-1B57-9EFD-C9AEAD183635}"/>
              </a:ext>
            </a:extLst>
          </p:cNvPr>
          <p:cNvSpPr/>
          <p:nvPr/>
        </p:nvSpPr>
        <p:spPr>
          <a:xfrm rot="16200000">
            <a:off x="3897089" y="1513128"/>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Hexagon 30">
            <a:extLst>
              <a:ext uri="{FF2B5EF4-FFF2-40B4-BE49-F238E27FC236}">
                <a16:creationId xmlns:a16="http://schemas.microsoft.com/office/drawing/2014/main" id="{A58D7813-C9DF-5A4A-18D9-E791FBA95955}"/>
              </a:ext>
            </a:extLst>
          </p:cNvPr>
          <p:cNvSpPr/>
          <p:nvPr/>
        </p:nvSpPr>
        <p:spPr>
          <a:xfrm rot="16200000">
            <a:off x="5464634" y="1513127"/>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Hexagon 31">
            <a:extLst>
              <a:ext uri="{FF2B5EF4-FFF2-40B4-BE49-F238E27FC236}">
                <a16:creationId xmlns:a16="http://schemas.microsoft.com/office/drawing/2014/main" id="{709C7EC7-84EF-0964-C0A3-002358B3BCCB}"/>
              </a:ext>
            </a:extLst>
          </p:cNvPr>
          <p:cNvSpPr/>
          <p:nvPr/>
        </p:nvSpPr>
        <p:spPr>
          <a:xfrm rot="16200000">
            <a:off x="7032178" y="1513126"/>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Hexagon 32">
            <a:extLst>
              <a:ext uri="{FF2B5EF4-FFF2-40B4-BE49-F238E27FC236}">
                <a16:creationId xmlns:a16="http://schemas.microsoft.com/office/drawing/2014/main" id="{31ACB81F-08A4-5799-CC47-00EC0C5F7B71}"/>
              </a:ext>
            </a:extLst>
          </p:cNvPr>
          <p:cNvSpPr/>
          <p:nvPr/>
        </p:nvSpPr>
        <p:spPr>
          <a:xfrm rot="16200000">
            <a:off x="8599722" y="1513125"/>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Hexagon 33">
            <a:extLst>
              <a:ext uri="{FF2B5EF4-FFF2-40B4-BE49-F238E27FC236}">
                <a16:creationId xmlns:a16="http://schemas.microsoft.com/office/drawing/2014/main" id="{E5B90687-7480-563E-6415-9998025E0174}"/>
              </a:ext>
            </a:extLst>
          </p:cNvPr>
          <p:cNvSpPr/>
          <p:nvPr/>
        </p:nvSpPr>
        <p:spPr>
          <a:xfrm rot="16200000">
            <a:off x="10167266" y="1513124"/>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Hexagon 34">
            <a:extLst>
              <a:ext uri="{FF2B5EF4-FFF2-40B4-BE49-F238E27FC236}">
                <a16:creationId xmlns:a16="http://schemas.microsoft.com/office/drawing/2014/main" id="{1C9B2917-6371-E565-5E68-F1211B30947B}"/>
              </a:ext>
            </a:extLst>
          </p:cNvPr>
          <p:cNvSpPr/>
          <p:nvPr/>
        </p:nvSpPr>
        <p:spPr>
          <a:xfrm rot="16200000">
            <a:off x="11734810" y="1545784"/>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Hexagon 35">
            <a:extLst>
              <a:ext uri="{FF2B5EF4-FFF2-40B4-BE49-F238E27FC236}">
                <a16:creationId xmlns:a16="http://schemas.microsoft.com/office/drawing/2014/main" id="{2E701007-5DA0-74FE-C578-C8DB2B343ABF}"/>
              </a:ext>
            </a:extLst>
          </p:cNvPr>
          <p:cNvSpPr/>
          <p:nvPr/>
        </p:nvSpPr>
        <p:spPr>
          <a:xfrm rot="16200000">
            <a:off x="-16330" y="5693248"/>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Hexagon 36">
            <a:extLst>
              <a:ext uri="{FF2B5EF4-FFF2-40B4-BE49-F238E27FC236}">
                <a16:creationId xmlns:a16="http://schemas.microsoft.com/office/drawing/2014/main" id="{9D88BEB6-2710-983D-CC08-5FFD62734007}"/>
              </a:ext>
            </a:extLst>
          </p:cNvPr>
          <p:cNvSpPr/>
          <p:nvPr/>
        </p:nvSpPr>
        <p:spPr>
          <a:xfrm rot="16200000">
            <a:off x="1551214" y="5693249"/>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Hexagon 37">
            <a:extLst>
              <a:ext uri="{FF2B5EF4-FFF2-40B4-BE49-F238E27FC236}">
                <a16:creationId xmlns:a16="http://schemas.microsoft.com/office/drawing/2014/main" id="{E9495B7B-BD9D-F1D0-F896-4825E943D746}"/>
              </a:ext>
            </a:extLst>
          </p:cNvPr>
          <p:cNvSpPr/>
          <p:nvPr/>
        </p:nvSpPr>
        <p:spPr>
          <a:xfrm rot="16200000">
            <a:off x="3118759" y="5660591"/>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Hexagon 38">
            <a:extLst>
              <a:ext uri="{FF2B5EF4-FFF2-40B4-BE49-F238E27FC236}">
                <a16:creationId xmlns:a16="http://schemas.microsoft.com/office/drawing/2014/main" id="{8B326378-E613-D090-A9E1-140BD7FEB053}"/>
              </a:ext>
            </a:extLst>
          </p:cNvPr>
          <p:cNvSpPr/>
          <p:nvPr/>
        </p:nvSpPr>
        <p:spPr>
          <a:xfrm rot="16200000">
            <a:off x="4686304" y="5660590"/>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Hexagon 39">
            <a:extLst>
              <a:ext uri="{FF2B5EF4-FFF2-40B4-BE49-F238E27FC236}">
                <a16:creationId xmlns:a16="http://schemas.microsoft.com/office/drawing/2014/main" id="{8AAEACD7-A3DC-63FA-7FF6-0331FB98DD2E}"/>
              </a:ext>
            </a:extLst>
          </p:cNvPr>
          <p:cNvSpPr/>
          <p:nvPr/>
        </p:nvSpPr>
        <p:spPr>
          <a:xfrm rot="16200000">
            <a:off x="6253848" y="5660589"/>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Hexagon 40">
            <a:extLst>
              <a:ext uri="{FF2B5EF4-FFF2-40B4-BE49-F238E27FC236}">
                <a16:creationId xmlns:a16="http://schemas.microsoft.com/office/drawing/2014/main" id="{74136BC0-5C87-C2F4-EF77-F6DEB7E750E0}"/>
              </a:ext>
            </a:extLst>
          </p:cNvPr>
          <p:cNvSpPr/>
          <p:nvPr/>
        </p:nvSpPr>
        <p:spPr>
          <a:xfrm rot="16200000">
            <a:off x="7821392" y="5660588"/>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Hexagon 43">
            <a:extLst>
              <a:ext uri="{FF2B5EF4-FFF2-40B4-BE49-F238E27FC236}">
                <a16:creationId xmlns:a16="http://schemas.microsoft.com/office/drawing/2014/main" id="{4ED02DE1-95DB-7FD8-12EF-E6410B4C61C0}"/>
              </a:ext>
            </a:extLst>
          </p:cNvPr>
          <p:cNvSpPr/>
          <p:nvPr/>
        </p:nvSpPr>
        <p:spPr>
          <a:xfrm rot="16200000">
            <a:off x="9378053" y="5660587"/>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Hexagon 44">
            <a:extLst>
              <a:ext uri="{FF2B5EF4-FFF2-40B4-BE49-F238E27FC236}">
                <a16:creationId xmlns:a16="http://schemas.microsoft.com/office/drawing/2014/main" id="{13F4F268-3410-53AE-D444-4C122786246B}"/>
              </a:ext>
            </a:extLst>
          </p:cNvPr>
          <p:cNvSpPr/>
          <p:nvPr/>
        </p:nvSpPr>
        <p:spPr>
          <a:xfrm rot="16200000">
            <a:off x="10945597" y="5693247"/>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Hexagon 45">
            <a:extLst>
              <a:ext uri="{FF2B5EF4-FFF2-40B4-BE49-F238E27FC236}">
                <a16:creationId xmlns:a16="http://schemas.microsoft.com/office/drawing/2014/main" id="{5482FC50-38C4-EC6B-18BF-9AEE13500994}"/>
              </a:ext>
            </a:extLst>
          </p:cNvPr>
          <p:cNvSpPr/>
          <p:nvPr/>
        </p:nvSpPr>
        <p:spPr>
          <a:xfrm rot="16200000">
            <a:off x="-16331" y="2928274"/>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Hexagon 46">
            <a:extLst>
              <a:ext uri="{FF2B5EF4-FFF2-40B4-BE49-F238E27FC236}">
                <a16:creationId xmlns:a16="http://schemas.microsoft.com/office/drawing/2014/main" id="{EB9031A3-FB58-65D0-25FA-78F1A7F1BC90}"/>
              </a:ext>
            </a:extLst>
          </p:cNvPr>
          <p:cNvSpPr/>
          <p:nvPr/>
        </p:nvSpPr>
        <p:spPr>
          <a:xfrm rot="16200000">
            <a:off x="1551213" y="2928275"/>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Hexagon 47">
            <a:extLst>
              <a:ext uri="{FF2B5EF4-FFF2-40B4-BE49-F238E27FC236}">
                <a16:creationId xmlns:a16="http://schemas.microsoft.com/office/drawing/2014/main" id="{AA13AAD2-4E58-10D4-D0C1-8FC169A2BAF6}"/>
              </a:ext>
            </a:extLst>
          </p:cNvPr>
          <p:cNvSpPr/>
          <p:nvPr/>
        </p:nvSpPr>
        <p:spPr>
          <a:xfrm rot="16200000">
            <a:off x="3118758" y="2895617"/>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Hexagon 48">
            <a:extLst>
              <a:ext uri="{FF2B5EF4-FFF2-40B4-BE49-F238E27FC236}">
                <a16:creationId xmlns:a16="http://schemas.microsoft.com/office/drawing/2014/main" id="{2CE40E45-30DA-5BA8-D625-495E91451B34}"/>
              </a:ext>
            </a:extLst>
          </p:cNvPr>
          <p:cNvSpPr/>
          <p:nvPr/>
        </p:nvSpPr>
        <p:spPr>
          <a:xfrm rot="16200000">
            <a:off x="4686303" y="2895616"/>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Hexagon 49">
            <a:extLst>
              <a:ext uri="{FF2B5EF4-FFF2-40B4-BE49-F238E27FC236}">
                <a16:creationId xmlns:a16="http://schemas.microsoft.com/office/drawing/2014/main" id="{7A10024E-5FF9-F018-8CAA-D5EA6283C905}"/>
              </a:ext>
            </a:extLst>
          </p:cNvPr>
          <p:cNvSpPr/>
          <p:nvPr/>
        </p:nvSpPr>
        <p:spPr>
          <a:xfrm rot="16200000">
            <a:off x="6253847" y="2895615"/>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Hexagon 50">
            <a:extLst>
              <a:ext uri="{FF2B5EF4-FFF2-40B4-BE49-F238E27FC236}">
                <a16:creationId xmlns:a16="http://schemas.microsoft.com/office/drawing/2014/main" id="{B67A89FF-A50D-7CA1-004E-15D4DA4D9FAB}"/>
              </a:ext>
            </a:extLst>
          </p:cNvPr>
          <p:cNvSpPr/>
          <p:nvPr/>
        </p:nvSpPr>
        <p:spPr>
          <a:xfrm rot="16200000">
            <a:off x="7821391" y="2895614"/>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Hexagon 51">
            <a:extLst>
              <a:ext uri="{FF2B5EF4-FFF2-40B4-BE49-F238E27FC236}">
                <a16:creationId xmlns:a16="http://schemas.microsoft.com/office/drawing/2014/main" id="{360DBDB9-C15B-3E00-ACAF-2218BEA24A81}"/>
              </a:ext>
            </a:extLst>
          </p:cNvPr>
          <p:cNvSpPr/>
          <p:nvPr/>
        </p:nvSpPr>
        <p:spPr>
          <a:xfrm rot="16200000">
            <a:off x="9378052" y="2895613"/>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Hexagon 52">
            <a:extLst>
              <a:ext uri="{FF2B5EF4-FFF2-40B4-BE49-F238E27FC236}">
                <a16:creationId xmlns:a16="http://schemas.microsoft.com/office/drawing/2014/main" id="{DC0D3C37-9AE8-63F5-10B5-3E408139FB61}"/>
              </a:ext>
            </a:extLst>
          </p:cNvPr>
          <p:cNvSpPr/>
          <p:nvPr/>
        </p:nvSpPr>
        <p:spPr>
          <a:xfrm rot="16200000">
            <a:off x="10945596" y="2928273"/>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Hexagon 53">
            <a:extLst>
              <a:ext uri="{FF2B5EF4-FFF2-40B4-BE49-F238E27FC236}">
                <a16:creationId xmlns:a16="http://schemas.microsoft.com/office/drawing/2014/main" id="{FFC0F19A-BF4B-82C0-BFE8-6EB727F975DE}"/>
              </a:ext>
            </a:extLst>
          </p:cNvPr>
          <p:cNvSpPr/>
          <p:nvPr/>
        </p:nvSpPr>
        <p:spPr>
          <a:xfrm rot="16200000">
            <a:off x="-808271" y="4278101"/>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Hexagon 54">
            <a:extLst>
              <a:ext uri="{FF2B5EF4-FFF2-40B4-BE49-F238E27FC236}">
                <a16:creationId xmlns:a16="http://schemas.microsoft.com/office/drawing/2014/main" id="{552B00DF-2905-1C45-8AD3-4E816F9C4840}"/>
              </a:ext>
            </a:extLst>
          </p:cNvPr>
          <p:cNvSpPr/>
          <p:nvPr/>
        </p:nvSpPr>
        <p:spPr>
          <a:xfrm rot="16200000">
            <a:off x="759273" y="4278102"/>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Hexagon 55">
            <a:extLst>
              <a:ext uri="{FF2B5EF4-FFF2-40B4-BE49-F238E27FC236}">
                <a16:creationId xmlns:a16="http://schemas.microsoft.com/office/drawing/2014/main" id="{67873882-4D0D-8F10-98BF-14FA0A028A59}"/>
              </a:ext>
            </a:extLst>
          </p:cNvPr>
          <p:cNvSpPr/>
          <p:nvPr/>
        </p:nvSpPr>
        <p:spPr>
          <a:xfrm rot="16200000">
            <a:off x="2326818" y="4245444"/>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Hexagon 56">
            <a:extLst>
              <a:ext uri="{FF2B5EF4-FFF2-40B4-BE49-F238E27FC236}">
                <a16:creationId xmlns:a16="http://schemas.microsoft.com/office/drawing/2014/main" id="{3CF2D9C7-BBA9-6876-ACB3-C07F46FF39DE}"/>
              </a:ext>
            </a:extLst>
          </p:cNvPr>
          <p:cNvSpPr/>
          <p:nvPr/>
        </p:nvSpPr>
        <p:spPr>
          <a:xfrm rot="16200000">
            <a:off x="3894363" y="4245443"/>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Hexagon 57">
            <a:extLst>
              <a:ext uri="{FF2B5EF4-FFF2-40B4-BE49-F238E27FC236}">
                <a16:creationId xmlns:a16="http://schemas.microsoft.com/office/drawing/2014/main" id="{69CBF9AC-B28E-982C-2370-D79137ADA50F}"/>
              </a:ext>
            </a:extLst>
          </p:cNvPr>
          <p:cNvSpPr/>
          <p:nvPr/>
        </p:nvSpPr>
        <p:spPr>
          <a:xfrm rot="16200000">
            <a:off x="5461907" y="4245442"/>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Hexagon 58">
            <a:extLst>
              <a:ext uri="{FF2B5EF4-FFF2-40B4-BE49-F238E27FC236}">
                <a16:creationId xmlns:a16="http://schemas.microsoft.com/office/drawing/2014/main" id="{EDD5F285-AA66-57BC-4761-9F00E2EFCFD1}"/>
              </a:ext>
            </a:extLst>
          </p:cNvPr>
          <p:cNvSpPr/>
          <p:nvPr/>
        </p:nvSpPr>
        <p:spPr>
          <a:xfrm rot="16200000">
            <a:off x="7029451" y="4245441"/>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Hexagon 59">
            <a:extLst>
              <a:ext uri="{FF2B5EF4-FFF2-40B4-BE49-F238E27FC236}">
                <a16:creationId xmlns:a16="http://schemas.microsoft.com/office/drawing/2014/main" id="{724E30FF-460D-4497-83F8-4AFBE289FF84}"/>
              </a:ext>
            </a:extLst>
          </p:cNvPr>
          <p:cNvSpPr/>
          <p:nvPr/>
        </p:nvSpPr>
        <p:spPr>
          <a:xfrm rot="16200000">
            <a:off x="8586112" y="4245440"/>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Hexagon 60">
            <a:extLst>
              <a:ext uri="{FF2B5EF4-FFF2-40B4-BE49-F238E27FC236}">
                <a16:creationId xmlns:a16="http://schemas.microsoft.com/office/drawing/2014/main" id="{DA5553B9-EC83-C9EE-CE1E-12B7817DAFE6}"/>
              </a:ext>
            </a:extLst>
          </p:cNvPr>
          <p:cNvSpPr/>
          <p:nvPr/>
        </p:nvSpPr>
        <p:spPr>
          <a:xfrm rot="16200000">
            <a:off x="10153656" y="4278100"/>
            <a:ext cx="1524000" cy="1328057"/>
          </a:xfrm>
          <a:prstGeom prst="hexagon">
            <a:avLst/>
          </a:prstGeom>
          <a:noFill/>
          <a:ln>
            <a:solidFill>
              <a:srgbClr val="FFFF00">
                <a:alpha val="52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F4E462B9-A056-B542-BC04-6FF9B9DB4C25}"/>
              </a:ext>
            </a:extLst>
          </p:cNvPr>
          <p:cNvSpPr txBox="1"/>
          <p:nvPr/>
        </p:nvSpPr>
        <p:spPr>
          <a:xfrm>
            <a:off x="3082017" y="2570581"/>
            <a:ext cx="5729978" cy="1015663"/>
          </a:xfrm>
          <a:prstGeom prst="rect">
            <a:avLst/>
          </a:prstGeom>
          <a:noFill/>
        </p:spPr>
        <p:txBody>
          <a:bodyPr wrap="square" rtlCol="0">
            <a:spAutoFit/>
          </a:bodyPr>
          <a:lstStyle/>
          <a:p>
            <a:pPr algn="ctr"/>
            <a:r>
              <a:rPr lang="en-US" sz="6000" b="1" dirty="0">
                <a:latin typeface="Arial Black" panose="020B0A04020102020204" pitchFamily="34" charset="0"/>
              </a:rPr>
              <a:t>THANK YOU</a:t>
            </a:r>
          </a:p>
        </p:txBody>
      </p:sp>
      <p:sp>
        <p:nvSpPr>
          <p:cNvPr id="9" name="TextBox 8">
            <a:extLst>
              <a:ext uri="{FF2B5EF4-FFF2-40B4-BE49-F238E27FC236}">
                <a16:creationId xmlns:a16="http://schemas.microsoft.com/office/drawing/2014/main" id="{07BFA7A4-EDF9-D507-1B07-B25179342A29}"/>
              </a:ext>
            </a:extLst>
          </p:cNvPr>
          <p:cNvSpPr txBox="1"/>
          <p:nvPr/>
        </p:nvSpPr>
        <p:spPr>
          <a:xfrm>
            <a:off x="320445" y="832772"/>
            <a:ext cx="11333403" cy="369332"/>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74916976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TotalTime>
  <Words>314</Words>
  <Application>Microsoft Office PowerPoint</Application>
  <PresentationFormat>Widescreen</PresentationFormat>
  <Paragraphs>32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Arial Black</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Destine Dike</dc:creator>
  <cp:lastModifiedBy>Destine Dike</cp:lastModifiedBy>
  <cp:revision>2</cp:revision>
  <dcterms:created xsi:type="dcterms:W3CDTF">2024-11-08T09:15:59Z</dcterms:created>
  <dcterms:modified xsi:type="dcterms:W3CDTF">2024-11-08T13:03:48Z</dcterms:modified>
</cp:coreProperties>
</file>