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0475-AE73-450C-AC51-D8829299CB13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9821-399A-4D94-9FDC-BCFB1C1ACB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397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zobrazení </a:t>
            </a:r>
            <a:r>
              <a:rPr lang="cs-CZ" dirty="0" err="1"/>
              <a:t>Appdata</a:t>
            </a:r>
            <a:r>
              <a:rPr lang="cs-CZ" dirty="0"/>
              <a:t> na </a:t>
            </a:r>
            <a:r>
              <a:rPr lang="cs-CZ" dirty="0" err="1"/>
              <a:t>windows</a:t>
            </a:r>
            <a:r>
              <a:rPr lang="cs-CZ" dirty="0"/>
              <a:t> je potřeba mít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9821-399A-4D94-9FDC-BCFB1C1ACB8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17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máte lokál, je to Vaše 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9821-399A-4D94-9FDC-BCFB1C1ACB8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2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4C866D-5652-AAEB-B707-3D6DCD83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E324C0-029C-D4CC-974F-9B50AE28B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7FB428-ECD9-8496-E926-99980883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3FAC1D-4099-B018-82DD-7BDC7C0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C21C69-5EEB-0F80-23FB-3170142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017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A4384-4CA6-A36D-4B7D-C87D97AE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36638DA-4950-A662-0131-A402F543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E09BD7-B2DA-E98D-0516-39C09E00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66C78B-449E-7E14-CDF8-2BB9B24D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DCDE47-E4B0-9D6E-E6F1-D062EA17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9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8A6D93D-2642-4D8F-A8C5-71E3AB301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98D7F4A-F05E-FA0B-9E18-E10ABC07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C6F68A-C321-7725-6A3E-CD9C87C8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E4F3BF-E557-FCB5-46C7-4A694C4D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E5A318-D99E-0660-C55C-86A08133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1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7B421-CF81-FF8D-C73F-0981D59B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217615-151B-A53C-B1E4-899F210E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0957A4-A9D0-468A-9627-DB0BF652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46D1B-CB3A-E46D-0D6A-4B66F33E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6BE7DF-BD86-0248-0634-9054A883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681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F0D88-5464-E2A5-6738-C940FB49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6A0957-6107-2788-55E2-6C71CE5B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14E2A5-E2CD-BD98-821F-6E63603A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AB6AB3-B0FD-6ADA-7EC6-A9DC5C63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C77EE-C0A8-F706-2838-E873300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955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4245C-A13C-01BA-23AE-26D32BA7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A706D0-FB61-FBB8-2AFF-F1AD73344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DE8F2E-E377-312C-2BBB-7B42425CE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60AB513-F010-7B22-ADDA-7C82A285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C4E562-281F-E7DD-7564-CEB470A2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97854A-82D7-CB31-F859-6186E78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9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07843-2D11-9FD6-844D-C0D014C2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7B0EFD-F5A6-0385-A8EA-06654A2E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3DE09B-D180-A56D-7BBA-B248B395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4541555-26A3-5738-AA12-ED0802406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DC24B56-E71D-3505-5732-2FC04884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0EB5925-DC6B-6378-D2EC-298F6D69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C667690-A56D-1307-5AC3-9FEAD57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FC53A49-28AE-1EE8-D60A-4487B523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120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5027A4-2032-73DB-B532-240BFA19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A837858-618A-2FB6-8A64-A8DABE7A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C73EED7-3974-DE23-6150-9B2FBDD9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F77BA2-02D7-E7CB-65B2-4EBEBF00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56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077FD6A-81D0-7648-9654-35FE7D5E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5E0F942-B667-D4F4-9BF9-816002AF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D57C4A-375C-7D2D-1042-FF21B3B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94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FDA472-F9DF-97CD-AA39-8D46D2F7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EB78A7-3620-9BD9-AE69-F834A199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F7EA182-CA21-AF15-D2F4-B5F57D21E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DB57E4-BB6F-7CEC-CE49-05AA53CA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8EB99B9-54C2-0555-448D-4CB0CE6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AA87CD9-87D4-B4C3-50FA-2BD9A22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660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F11F1-A7D3-3B41-FF41-9927A0FE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3368DC9-948B-58B3-73B9-82D99242E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22D424B-157B-8AB5-9545-3FD95395B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1136250-EB2E-7474-7858-CB809790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9ECAA50-319B-551B-AF2C-59E0040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D8174F-9072-2D6A-9F37-A61F165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47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62AC7C8-6C07-2A04-D1E9-461830DC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B62261-3B4E-D66C-992A-1361F556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53C3C-8CF4-681A-67A7-6329A9730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3846-2BAA-4940-95A0-751132C501AD}" type="datetimeFigureOut">
              <a:rPr lang="cs-CZ" smtClean="0"/>
              <a:t>06.06.2023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7A1F0B-8DAD-7C96-40DE-7AF741F8C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282ED2-5092-31B0-ABD3-FD53829E5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31E4-A2D2-4DF3-B82F-8F35208717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9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nos.com/digitalguide/server/tools/xampp-tutorial-create-your-own-local-test-serv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install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FC885-8096-4B21-6D5A-E0E6961A4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25A22E-9758-81C3-B366-BE316A05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Propojení MySQL DB s programovacím jazykem Python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26A009-CF56-BE23-EFF9-BA75D6E69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cs-CZ" i="1">
                <a:solidFill>
                  <a:srgbClr val="FFFFFF"/>
                </a:solidFill>
              </a:rPr>
              <a:t>Ondřej Pacner</a:t>
            </a:r>
          </a:p>
        </p:txBody>
      </p:sp>
    </p:spTree>
    <p:extLst>
      <p:ext uri="{BB962C8B-B14F-4D97-AF65-F5344CB8AC3E}">
        <p14:creationId xmlns:p14="http://schemas.microsoft.com/office/powerpoint/2010/main" val="182837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Obrázek 4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0AEFFF54-8E3B-B9A7-2F66-9FBADB7D8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020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AE40403-F60D-A283-9577-4EDA3696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Instalace XAMPP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16259-7E81-E171-A113-F0819BDC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cs-CZ" sz="1800">
                <a:solidFill>
                  <a:schemeClr val="bg1"/>
                </a:solidFill>
                <a:hlinkClick r:id="rId3"/>
              </a:rPr>
              <a:t>https://www.apachefriends.org/download.html</a:t>
            </a:r>
            <a:endParaRPr lang="cs-CZ" sz="1800">
              <a:solidFill>
                <a:schemeClr val="bg1"/>
              </a:solidFill>
            </a:endParaRPr>
          </a:p>
          <a:p>
            <a:r>
              <a:rPr lang="cs-CZ" sz="1800">
                <a:solidFill>
                  <a:schemeClr val="bg1"/>
                </a:solidFill>
              </a:rPr>
              <a:t>Pro fungování bude potřeba zapínat následující položky:</a:t>
            </a:r>
          </a:p>
          <a:p>
            <a:endParaRPr lang="cs-CZ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FB420D-223A-4357-AA4A-003C6C2A7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9B6719-4A3A-4DEC-A190-6611A41B4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65BFA3-0719-427B-8870-26748E61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B203FB-4E3E-4392-BC79-3EA2FEE31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C2D5BB-49AB-47DE-BA4F-97FAA5437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05D069A-295F-435F-8B39-14D44D986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500000">
            <a:off x="99103" y="203612"/>
            <a:ext cx="6233807" cy="62338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CFFC68-BBD2-DBE5-F3B2-106B6CC4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8" y="1913353"/>
            <a:ext cx="4782199" cy="3567072"/>
          </a:xfrm>
          <a:noFill/>
        </p:spPr>
        <p:txBody>
          <a:bodyPr anchor="ctr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Práce s XAMPP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6F14B-F98B-4B7D-AF0B-24D840F6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73319-7C52-E1F5-03C6-098C6BE9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693" y="1913352"/>
            <a:ext cx="5191051" cy="3652807"/>
          </a:xfrm>
          <a:noFill/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Nic složitého. Na netu je gazilion návodů. Dělali jste s tím ve druhém ročníku v php</a:t>
            </a:r>
          </a:p>
          <a:p>
            <a:r>
              <a:rPr lang="cs-CZ" sz="1800">
                <a:solidFill>
                  <a:schemeClr val="bg1"/>
                </a:solidFill>
                <a:hlinkClick r:id="rId2"/>
              </a:rPr>
              <a:t>https://www.ionos.com/digitalguide/server/tools/xampp-tutorial-create-your-own-local-test-server/</a:t>
            </a:r>
            <a:endParaRPr lang="cs-CZ" sz="1800">
              <a:solidFill>
                <a:schemeClr val="bg1"/>
              </a:solidFill>
            </a:endParaRPr>
          </a:p>
          <a:p>
            <a:r>
              <a:rPr lang="cs-CZ" sz="1800">
                <a:solidFill>
                  <a:schemeClr val="bg1"/>
                </a:solidFill>
              </a:rPr>
              <a:t>Jediné co bude pro nás důležité je 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složka </a:t>
            </a:r>
            <a:r>
              <a:rPr lang="cs-CZ" sz="1800" b="1">
                <a:solidFill>
                  <a:schemeClr val="bg1"/>
                </a:solidFill>
              </a:rPr>
              <a:t>htdocs </a:t>
            </a:r>
            <a:r>
              <a:rPr lang="cs-CZ" sz="1800">
                <a:solidFill>
                  <a:schemeClr val="bg1"/>
                </a:solidFill>
              </a:rPr>
              <a:t>pro ukládání obsahu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Tlačítko </a:t>
            </a:r>
            <a:r>
              <a:rPr lang="cs-CZ" sz="1800" b="1">
                <a:solidFill>
                  <a:schemeClr val="bg1"/>
                </a:solidFill>
              </a:rPr>
              <a:t>Admin </a:t>
            </a:r>
            <a:r>
              <a:rPr lang="cs-CZ" sz="1800">
                <a:solidFill>
                  <a:schemeClr val="bg1"/>
                </a:solidFill>
              </a:rPr>
              <a:t>u </a:t>
            </a:r>
            <a:r>
              <a:rPr lang="cs-CZ" sz="1800" b="1">
                <a:solidFill>
                  <a:schemeClr val="bg1"/>
                </a:solidFill>
              </a:rPr>
              <a:t>MySQL</a:t>
            </a:r>
            <a:r>
              <a:rPr lang="cs-CZ" sz="1800">
                <a:solidFill>
                  <a:schemeClr val="bg1"/>
                </a:solidFill>
              </a:rPr>
              <a:t> v konzoli XAMPP pro vstup do phpmyadmin</a:t>
            </a:r>
          </a:p>
        </p:txBody>
      </p:sp>
    </p:spTree>
    <p:extLst>
      <p:ext uri="{BB962C8B-B14F-4D97-AF65-F5344CB8AC3E}">
        <p14:creationId xmlns:p14="http://schemas.microsoft.com/office/powerpoint/2010/main" val="62069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Zástupný obsah 4" descr="Obsah obrázku text, software, Počítačová ikona, Webová stránka&#10;&#10;Popis byl vytvořen automaticky">
            <a:extLst>
              <a:ext uri="{FF2B5EF4-FFF2-40B4-BE49-F238E27FC236}">
                <a16:creationId xmlns:a16="http://schemas.microsoft.com/office/drawing/2014/main" id="{A38B337C-8291-DC0F-35BE-53F0A4315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657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1B5841E-954E-620D-CC15-3EA1DA8F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Vytvoření DB - vstup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5545A3-4CFD-DAC2-9E3D-0A0F6DAF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Zástupný obsah 4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5720F70E-1726-BB37-3CF9-00429D85F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" r="1" b="39638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2057002-8CB6-4358-1D8F-E380BF14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Vytvoření DB – Tvorba DB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46F6E9-BFDC-AD8A-0965-2F442C7B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1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9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BCBBFED-A7E8-F9BF-8464-4593F36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Vytvoření DB - uživatel</a:t>
            </a:r>
          </a:p>
        </p:txBody>
      </p:sp>
      <p:pic>
        <p:nvPicPr>
          <p:cNvPr id="6" name="Obrázek 5" descr="Obsah obrázku text, software, číslo, Písmo&#10;&#10;Popis byl vytvořen automaticky">
            <a:extLst>
              <a:ext uri="{FF2B5EF4-FFF2-40B4-BE49-F238E27FC236}">
                <a16:creationId xmlns:a16="http://schemas.microsoft.com/office/drawing/2014/main" id="{E024FBC5-0E64-6C25-5185-DD794953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88" y="617779"/>
            <a:ext cx="7638007" cy="3265248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C0D874-E9B9-508C-2BD1-69E06EBA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Po vytvoření DB je nejjednodušší ji otevřít a kliknout na oprávnění a zde jej vytvořit + nastavit oprávnění</a:t>
            </a:r>
          </a:p>
          <a:p>
            <a:endParaRPr lang="cs-CZ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8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Obrázek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2F568A4C-AB9B-3822-D0AE-2B29065DC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616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6EADD19-3D70-5CDD-8FD7-3DC59B1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DB – tvorba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1CD773-EE75-4112-9656-1A04DB80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Je potřeba definovat sloupce</a:t>
            </a:r>
          </a:p>
          <a:p>
            <a:r>
              <a:rPr lang="cs-CZ" sz="1800">
                <a:solidFill>
                  <a:schemeClr val="bg1"/>
                </a:solidFill>
              </a:rPr>
              <a:t>Pro ID je nutné mít </a:t>
            </a:r>
            <a:r>
              <a:rPr lang="cs-CZ" sz="1800" b="1">
                <a:solidFill>
                  <a:schemeClr val="bg1"/>
                </a:solidFill>
              </a:rPr>
              <a:t>PRIMARY KEY</a:t>
            </a:r>
            <a:endParaRPr lang="cs-CZ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0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6E3ED08-F4F9-9475-D82D-599CB14F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47" y="4804015"/>
            <a:ext cx="5064209" cy="1343707"/>
          </a:xfrm>
          <a:noFill/>
        </p:spPr>
        <p:txBody>
          <a:bodyPr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Python a DB</a:t>
            </a:r>
          </a:p>
        </p:txBody>
      </p:sp>
      <p:pic>
        <p:nvPicPr>
          <p:cNvPr id="5" name="Obrázek 4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28D766C3-33C7-8FB3-BBD4-940FE3F7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0" y="617780"/>
            <a:ext cx="6819152" cy="395510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9395C2-0A54-9F15-12C2-CC8F5B0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977" y="4804027"/>
            <a:ext cx="5541438" cy="1343715"/>
          </a:xfrm>
          <a:noFill/>
        </p:spPr>
        <p:txBody>
          <a:bodyPr anchor="t">
            <a:normAutofit/>
          </a:bodyPr>
          <a:lstStyle/>
          <a:p>
            <a:r>
              <a:rPr lang="cs-CZ" sz="1800" dirty="0">
                <a:solidFill>
                  <a:schemeClr val="bg1"/>
                </a:solidFill>
              </a:rPr>
              <a:t>Pro práci pythonu s DB je potřeba importovat modul a přihlásit se do DB s uživatelskými </a:t>
            </a:r>
            <a:r>
              <a:rPr lang="cs-CZ" sz="1800" dirty="0" err="1">
                <a:solidFill>
                  <a:schemeClr val="bg1"/>
                </a:solidFill>
              </a:rPr>
              <a:t>credentials</a:t>
            </a:r>
            <a:endParaRPr lang="cs-CZ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4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9F9C1EF-38F9-F3FC-C61E-DEE8C952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Externí DB - Endora</a:t>
            </a: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26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4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2BF3162-35D6-B6C6-8E62-8DE93A55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Postup</a:t>
            </a:r>
          </a:p>
        </p:txBody>
      </p:sp>
      <p:pic>
        <p:nvPicPr>
          <p:cNvPr id="5" name="Obrázek 4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38823720-4D4E-0C68-2123-CF8877B08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1572712"/>
            <a:ext cx="10843065" cy="1355381"/>
          </a:xfrm>
          <a:prstGeom prst="rect">
            <a:avLst/>
          </a:prstGeom>
        </p:spPr>
      </p:pic>
      <p:grpSp>
        <p:nvGrpSpPr>
          <p:cNvPr id="5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BF2212-44D3-37C7-0BBE-3EEB4424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Prakticky stejný, jen není potřeba XAMPP</a:t>
            </a:r>
          </a:p>
          <a:p>
            <a:r>
              <a:rPr lang="cs-CZ" sz="1800">
                <a:solidFill>
                  <a:schemeClr val="bg1"/>
                </a:solidFill>
              </a:rPr>
              <a:t>Je potřeba otevřít DB na site – například endura cz má MyISAM</a:t>
            </a:r>
          </a:p>
          <a:p>
            <a:r>
              <a:rPr lang="cs-CZ" sz="1800">
                <a:solidFill>
                  <a:schemeClr val="bg1"/>
                </a:solidFill>
              </a:rPr>
              <a:t>Zde je potřeba se podívat na postup providera pro připojení k db. Například endura vyžaduje vzdálený přístup z adresy zdroje vstupu – aka IP</a:t>
            </a:r>
          </a:p>
        </p:txBody>
      </p:sp>
    </p:spTree>
    <p:extLst>
      <p:ext uri="{BB962C8B-B14F-4D97-AF65-F5344CB8AC3E}">
        <p14:creationId xmlns:p14="http://schemas.microsoft.com/office/powerpoint/2010/main" val="296981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F680C17-5F06-C56D-B3D6-157AC8D9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Všechno další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39F992-333B-6088-C946-7EB0B88C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je za zlatého bludišťáka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4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622533E-BF8E-09B1-9C9E-D60CA065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Úvodem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7F6938-E6F2-8F45-9D62-F18B5065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Způsobů propojení DB s pythonem je mnoho…</a:t>
            </a:r>
          </a:p>
          <a:p>
            <a:r>
              <a:rPr lang="cs-CZ" sz="1800">
                <a:solidFill>
                  <a:schemeClr val="bg1"/>
                </a:solidFill>
              </a:rPr>
              <a:t>Budu ukazovat postup pro Windows</a:t>
            </a:r>
          </a:p>
          <a:p>
            <a:r>
              <a:rPr lang="cs-CZ" sz="1800">
                <a:solidFill>
                  <a:schemeClr val="bg1"/>
                </a:solidFill>
              </a:rPr>
              <a:t>Vždy je ale potřeba dodržet několik zásad: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Mít k dispozici DB – hostující nebo lokální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Mít do programu v .py importovaný modul pro komunikaci s DB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Navázat komunikaci s databází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Zabezpečit komunikaci s DB</a:t>
            </a:r>
          </a:p>
        </p:txBody>
      </p:sp>
    </p:spTree>
    <p:extLst>
      <p:ext uri="{BB962C8B-B14F-4D97-AF65-F5344CB8AC3E}">
        <p14:creationId xmlns:p14="http://schemas.microsoft.com/office/powerpoint/2010/main" val="117819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cký objekt 4" descr="Gesto mávání se souvislou výplní">
            <a:extLst>
              <a:ext uri="{FF2B5EF4-FFF2-40B4-BE49-F238E27FC236}">
                <a16:creationId xmlns:a16="http://schemas.microsoft.com/office/drawing/2014/main" id="{4958F9DC-CCD5-2759-08FD-7FB67F18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386" y="29548"/>
            <a:ext cx="6013845" cy="601384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C6B099D-CB1F-D58A-3E8D-138034CF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 ist Schluss</a:t>
            </a:r>
          </a:p>
        </p:txBody>
      </p:sp>
    </p:spTree>
    <p:extLst>
      <p:ext uri="{BB962C8B-B14F-4D97-AF65-F5344CB8AC3E}">
        <p14:creationId xmlns:p14="http://schemas.microsoft.com/office/powerpoint/2010/main" val="9129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34022-99ED-40C4-9A67-7F7CEEA0F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7F2F1-2D18-44AE-A708-8C50E9A9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E25D38-00BB-47BC-A420-9C7609F7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4F2E45-761E-4637-BB7A-B97F6223F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011804-9F29-4046-8AC0-0069BC46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898B58-499F-4B46-9166-56759E83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D301A7-D3C3-4C56-ACF8-54DF7EABA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1CB21C-65A2-4696-B2DC-A88D00DE7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6F0A01-1412-4A3A-8E6F-CA9BC71D3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9E8A8-DE9B-4337-9693-599645BF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27769F-5C33-4ED4-876A-BC7D7216F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4325A-D069-4628-A133-80E7A3DB9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3F42BA-1034-408D-B086-093233DB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BFC992-91E4-4749-B5D0-C8F68A989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B05220-5956-4A4D-880E-7EBBD3BA3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9DC6F1-BAF3-4CEB-A764-2F081E75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D06A66-1F58-4BA6-B98F-E6C14C428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D611A-9EFC-4031-B648-1961EDB3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AC708A-F3BF-4039-B7A7-DB9FD9775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27B70B-65A8-495F-B974-1652DC04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05EF9C-4F7D-4684-BD0C-00D6C9B01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420C76-CB08-403B-B9E6-5CD954532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CA5F17E-33B4-31C1-9581-E643FA92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6"/>
            <a:ext cx="4767065" cy="553118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Lokální databáze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13441A-02A0-4917-AC98-296A4AD9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B573C95-A543-600F-F8C9-CB5865C5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Co budu potřebovat?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B2AB56-1EF5-E56D-B203-F1812D7D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Administrátorský přístup do CMD</a:t>
            </a:r>
          </a:p>
          <a:p>
            <a:r>
              <a:rPr lang="cs-CZ" sz="1800" b="1">
                <a:solidFill>
                  <a:schemeClr val="bg1"/>
                </a:solidFill>
              </a:rPr>
              <a:t>Interpreter</a:t>
            </a:r>
            <a:r>
              <a:rPr lang="cs-CZ" sz="1800">
                <a:solidFill>
                  <a:schemeClr val="bg1"/>
                </a:solidFill>
              </a:rPr>
              <a:t> jazyka </a:t>
            </a:r>
            <a:r>
              <a:rPr lang="cs-CZ" sz="1800" b="1">
                <a:solidFill>
                  <a:schemeClr val="bg1"/>
                </a:solidFill>
              </a:rPr>
              <a:t>Python</a:t>
            </a:r>
          </a:p>
          <a:p>
            <a:r>
              <a:rPr lang="cs-CZ" sz="1800" b="1">
                <a:solidFill>
                  <a:schemeClr val="bg1"/>
                </a:solidFill>
              </a:rPr>
              <a:t>PIP</a:t>
            </a:r>
            <a:r>
              <a:rPr lang="cs-CZ" sz="1800">
                <a:solidFill>
                  <a:schemeClr val="bg1"/>
                </a:solidFill>
              </a:rPr>
              <a:t> (Package Manager for Python)</a:t>
            </a:r>
          </a:p>
          <a:p>
            <a:r>
              <a:rPr lang="cs-CZ" sz="1800">
                <a:solidFill>
                  <a:schemeClr val="bg1"/>
                </a:solidFill>
              </a:rPr>
              <a:t>Modul pro komunikaci s DB</a:t>
            </a:r>
          </a:p>
          <a:p>
            <a:r>
              <a:rPr lang="cs-CZ" sz="1800" b="1">
                <a:solidFill>
                  <a:schemeClr val="bg1"/>
                </a:solidFill>
              </a:rPr>
              <a:t>XAMPP </a:t>
            </a:r>
            <a:r>
              <a:rPr lang="cs-CZ" sz="1800">
                <a:solidFill>
                  <a:schemeClr val="bg1"/>
                </a:solidFill>
              </a:rPr>
              <a:t>nebo </a:t>
            </a:r>
            <a:r>
              <a:rPr lang="cs-CZ" sz="1800" b="1">
                <a:solidFill>
                  <a:schemeClr val="bg1"/>
                </a:solidFill>
              </a:rPr>
              <a:t>WAMPP</a:t>
            </a:r>
          </a:p>
          <a:p>
            <a:r>
              <a:rPr lang="cs-CZ" sz="1800" b="1">
                <a:solidFill>
                  <a:schemeClr val="bg1"/>
                </a:solidFill>
              </a:rPr>
              <a:t>Vytvořenou DB </a:t>
            </a:r>
            <a:r>
              <a:rPr lang="cs-CZ" sz="1800">
                <a:solidFill>
                  <a:schemeClr val="bg1"/>
                </a:solidFill>
              </a:rPr>
              <a:t>s uživatelským účtem</a:t>
            </a:r>
          </a:p>
          <a:p>
            <a:r>
              <a:rPr lang="cs-CZ" sz="1800">
                <a:solidFill>
                  <a:schemeClr val="bg1"/>
                </a:solidFill>
              </a:rPr>
              <a:t>IDE nebo editor kódu</a:t>
            </a:r>
          </a:p>
        </p:txBody>
      </p:sp>
    </p:spTree>
    <p:extLst>
      <p:ext uri="{BB962C8B-B14F-4D97-AF65-F5344CB8AC3E}">
        <p14:creationId xmlns:p14="http://schemas.microsoft.com/office/powerpoint/2010/main" val="82098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F5A8122-949B-5760-5373-FF29096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Instalace interpretu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FE45A-30F0-0465-8C9A-2C717448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bg1"/>
                </a:solidFill>
                <a:hlinkClick r:id="rId3"/>
              </a:rPr>
              <a:t>https://www.python.org/downloads/</a:t>
            </a:r>
            <a:endParaRPr lang="cs-CZ" sz="1800">
              <a:solidFill>
                <a:schemeClr val="bg1"/>
              </a:solidFill>
            </a:endParaRPr>
          </a:p>
          <a:p>
            <a:r>
              <a:rPr lang="cs-CZ" sz="1800">
                <a:solidFill>
                  <a:schemeClr val="bg1"/>
                </a:solidFill>
              </a:rPr>
              <a:t>Je důležité si poznamenat jeho cestu</a:t>
            </a:r>
          </a:p>
          <a:p>
            <a:pPr lvl="1"/>
            <a:r>
              <a:rPr lang="cs-CZ" sz="1800">
                <a:solidFill>
                  <a:schemeClr val="bg1"/>
                </a:solidFill>
              </a:rPr>
              <a:t>Příklad: </a:t>
            </a:r>
            <a:r>
              <a:rPr lang="cs-CZ" sz="1800" b="1">
                <a:solidFill>
                  <a:schemeClr val="bg1"/>
                </a:solidFill>
              </a:rPr>
              <a:t>C:\Users\pacner\AppData\Local\Programs\Python\Python310</a:t>
            </a:r>
          </a:p>
        </p:txBody>
      </p:sp>
    </p:spTree>
    <p:extLst>
      <p:ext uri="{BB962C8B-B14F-4D97-AF65-F5344CB8AC3E}">
        <p14:creationId xmlns:p14="http://schemas.microsoft.com/office/powerpoint/2010/main" val="96157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9AE2D72-6238-2258-2B48-217B6D8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Instalace PIP</a:t>
            </a:r>
          </a:p>
        </p:txBody>
      </p:sp>
      <p:pic>
        <p:nvPicPr>
          <p:cNvPr id="5" name="Obrázek 4" descr="Obsah obrázku text, snímek obrazovky, Multimediální software, Grafický software&#10;&#10;Popis byl vytvořen automaticky">
            <a:extLst>
              <a:ext uri="{FF2B5EF4-FFF2-40B4-BE49-F238E27FC236}">
                <a16:creationId xmlns:a16="http://schemas.microsoft.com/office/drawing/2014/main" id="{EC5E28CF-448F-0AAC-CE5A-DF5D24F1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700303"/>
            <a:ext cx="10843065" cy="3100199"/>
          </a:xfrm>
          <a:prstGeom prst="rect">
            <a:avLst/>
          </a:prstGeom>
        </p:spPr>
      </p:pic>
      <p:grpSp>
        <p:nvGrpSpPr>
          <p:cNvPr id="5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7DBD27-0703-EAE4-399B-32818954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cs-CZ" sz="1700">
                <a:solidFill>
                  <a:schemeClr val="bg1"/>
                </a:solidFill>
              </a:rPr>
              <a:t>U verzí Pythonu 3 a vyšší už bývá nainstalován ve složce </a:t>
            </a:r>
            <a:r>
              <a:rPr lang="cs-CZ" sz="1700" i="1">
                <a:solidFill>
                  <a:schemeClr val="bg1"/>
                </a:solidFill>
              </a:rPr>
              <a:t>Scripts</a:t>
            </a:r>
          </a:p>
          <a:p>
            <a:r>
              <a:rPr lang="cs-CZ" sz="1700">
                <a:solidFill>
                  <a:schemeClr val="bg1"/>
                </a:solidFill>
              </a:rPr>
              <a:t>Pokud není nainstalován, bude potřeba do složky jej nainstalovat:</a:t>
            </a:r>
          </a:p>
          <a:p>
            <a:r>
              <a:rPr lang="cs-CZ" sz="1700">
                <a:solidFill>
                  <a:schemeClr val="bg1"/>
                </a:solidFill>
                <a:hlinkClick r:id="rId3"/>
              </a:rPr>
              <a:t>Odkaz na stažení a postup instalace</a:t>
            </a:r>
            <a:endParaRPr lang="cs-CZ" sz="1700">
              <a:solidFill>
                <a:schemeClr val="bg1"/>
              </a:solidFill>
            </a:endParaRPr>
          </a:p>
          <a:p>
            <a:r>
              <a:rPr lang="cs-CZ" sz="1700">
                <a:solidFill>
                  <a:schemeClr val="bg1"/>
                </a:solidFill>
              </a:rPr>
              <a:t>Nejjednodušší je stáhnout </a:t>
            </a:r>
            <a:r>
              <a:rPr lang="cs-CZ" sz="1700" b="1">
                <a:solidFill>
                  <a:schemeClr val="bg1"/>
                </a:solidFill>
              </a:rPr>
              <a:t>get-pip.py</a:t>
            </a:r>
            <a:r>
              <a:rPr lang="cs-CZ" sz="1700">
                <a:solidFill>
                  <a:schemeClr val="bg1"/>
                </a:solidFill>
              </a:rPr>
              <a:t>, uložit do složky scripts a přes cmd nainstalovat</a:t>
            </a:r>
          </a:p>
          <a:p>
            <a:endParaRPr lang="cs-CZ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49BDFA9-F493-5575-47D2-F7B4CE96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Ruční instalace PIP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26E0ED-57C4-37CB-D972-5AB11A9D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Pomocí CMD a příkazů </a:t>
            </a:r>
            <a:r>
              <a:rPr lang="cs-CZ" sz="1800" b="1">
                <a:solidFill>
                  <a:schemeClr val="bg1"/>
                </a:solidFill>
              </a:rPr>
              <a:t>cd..</a:t>
            </a:r>
            <a:r>
              <a:rPr lang="cs-CZ" sz="1800">
                <a:solidFill>
                  <a:schemeClr val="bg1"/>
                </a:solidFill>
              </a:rPr>
              <a:t> pro posun o úroveň výš nebo </a:t>
            </a:r>
            <a:r>
              <a:rPr lang="cs-CZ" sz="1800" b="1">
                <a:solidFill>
                  <a:schemeClr val="bg1"/>
                </a:solidFill>
              </a:rPr>
              <a:t>cd nazev_slozky</a:t>
            </a:r>
            <a:r>
              <a:rPr lang="cs-CZ" sz="1800">
                <a:solidFill>
                  <a:schemeClr val="bg1"/>
                </a:solidFill>
              </a:rPr>
              <a:t> pro posun do další složky je potřeba se dostat do složky s uloženým skriptem </a:t>
            </a:r>
            <a:r>
              <a:rPr lang="cs-CZ" sz="1800" b="1">
                <a:solidFill>
                  <a:schemeClr val="bg1"/>
                </a:solidFill>
              </a:rPr>
              <a:t>PIP</a:t>
            </a:r>
            <a:r>
              <a:rPr lang="cs-CZ" sz="1800">
                <a:solidFill>
                  <a:schemeClr val="bg1"/>
                </a:solidFill>
              </a:rPr>
              <a:t> a zadat tento příkaz: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sz="1800" u="sng">
                <a:solidFill>
                  <a:schemeClr val="bg1"/>
                </a:solidFill>
              </a:rPr>
              <a:t>py get-pip.py </a:t>
            </a:r>
            <a:r>
              <a:rPr lang="cs-CZ" sz="1800">
                <a:solidFill>
                  <a:schemeClr val="bg1"/>
                </a:solidFill>
              </a:rPr>
              <a:t>- </a:t>
            </a:r>
            <a:r>
              <a:rPr lang="cs-CZ" sz="1800" i="1">
                <a:solidFill>
                  <a:schemeClr val="bg1"/>
                </a:solidFill>
              </a:rPr>
              <a:t>pravděpodobně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sz="1800" u="sng">
                <a:solidFill>
                  <a:schemeClr val="bg1"/>
                </a:solidFill>
              </a:rPr>
              <a:t>python3 get-pip.py </a:t>
            </a:r>
            <a:r>
              <a:rPr lang="cs-CZ" sz="1800">
                <a:solidFill>
                  <a:schemeClr val="bg1"/>
                </a:solidFill>
              </a:rPr>
              <a:t>– </a:t>
            </a:r>
            <a:r>
              <a:rPr lang="cs-CZ" sz="1800" i="1">
                <a:solidFill>
                  <a:schemeClr val="bg1"/>
                </a:solidFill>
              </a:rPr>
              <a:t>pro novější verze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sz="1800" u="sng">
                <a:solidFill>
                  <a:schemeClr val="bg1"/>
                </a:solidFill>
              </a:rPr>
              <a:t>python get-pip.py </a:t>
            </a:r>
            <a:r>
              <a:rPr lang="cs-CZ" sz="1800">
                <a:solidFill>
                  <a:schemeClr val="bg1"/>
                </a:solidFill>
              </a:rPr>
              <a:t>– </a:t>
            </a:r>
            <a:r>
              <a:rPr lang="cs-CZ" sz="1800" i="1">
                <a:solidFill>
                  <a:schemeClr val="bg1"/>
                </a:solidFill>
              </a:rPr>
              <a:t>idk o správnosti, fungoval na separátní instalaci pythonu kde chyběla složka skriptů</a:t>
            </a:r>
          </a:p>
          <a:p>
            <a:pPr marL="914400" lvl="1" indent="-457200">
              <a:buFont typeface="+mj-lt"/>
              <a:buAutoNum type="alphaLcParenR"/>
            </a:pPr>
            <a:endParaRPr lang="cs-CZ" sz="1800">
              <a:solidFill>
                <a:schemeClr val="bg1"/>
              </a:solidFill>
            </a:endParaRPr>
          </a:p>
          <a:p>
            <a:endParaRPr lang="cs-CZ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609E2C4-611C-702A-B650-BE7D934A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cs-CZ" sz="4800">
                <a:solidFill>
                  <a:schemeClr val="bg1"/>
                </a:solidFill>
              </a:rPr>
              <a:t>Instalace modulu pro komunikaci s DB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9AF0A0-C75A-7E5A-C4F4-8446CDD4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bg1"/>
                </a:solidFill>
              </a:rPr>
              <a:t>Existuje SQLite, MySQL atd.</a:t>
            </a:r>
          </a:p>
          <a:p>
            <a:r>
              <a:rPr lang="cs-CZ" sz="1800">
                <a:solidFill>
                  <a:schemeClr val="bg1"/>
                </a:solidFill>
              </a:rPr>
              <a:t>Návod pro MySQL: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1800">
                <a:solidFill>
                  <a:schemeClr val="bg1"/>
                </a:solidFill>
              </a:rPr>
              <a:t>Do složky Scripts s nainstalovaným PIP je potřeba zadat tento příkaz: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1800" b="1">
                <a:solidFill>
                  <a:schemeClr val="bg1"/>
                </a:solidFill>
              </a:rPr>
              <a:t>Pip install mysql-connector-python</a:t>
            </a:r>
          </a:p>
        </p:txBody>
      </p:sp>
    </p:spTree>
    <p:extLst>
      <p:ext uri="{BB962C8B-B14F-4D97-AF65-F5344CB8AC3E}">
        <p14:creationId xmlns:p14="http://schemas.microsoft.com/office/powerpoint/2010/main" val="7713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77C9A082-BD93-63DA-8862-56C8473A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2"/>
          <a:stretch/>
        </p:blipFill>
        <p:spPr>
          <a:xfrm>
            <a:off x="746190" y="491900"/>
            <a:ext cx="10721907" cy="56635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5164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503</Words>
  <Application>Microsoft Office PowerPoint</Application>
  <PresentationFormat>Širokoúhlá obrazovka</PresentationFormat>
  <Paragraphs>68</Paragraphs>
  <Slides>20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Motiv Office</vt:lpstr>
      <vt:lpstr>Propojení MySQL DB s programovacím jazykem Python</vt:lpstr>
      <vt:lpstr>Úvodem</vt:lpstr>
      <vt:lpstr>Lokální databáze</vt:lpstr>
      <vt:lpstr>Co budu potřebovat?</vt:lpstr>
      <vt:lpstr>Instalace interpretu</vt:lpstr>
      <vt:lpstr>Instalace PIP</vt:lpstr>
      <vt:lpstr>Ruční instalace PIP</vt:lpstr>
      <vt:lpstr>Instalace modulu pro komunikaci s DB</vt:lpstr>
      <vt:lpstr>Prezentace aplikace PowerPoint</vt:lpstr>
      <vt:lpstr>Instalace XAMPP</vt:lpstr>
      <vt:lpstr>Práce s XAMPP</vt:lpstr>
      <vt:lpstr>Vytvoření DB - vstup</vt:lpstr>
      <vt:lpstr>Vytvoření DB – Tvorba DB</vt:lpstr>
      <vt:lpstr>Vytvoření DB - uživatel</vt:lpstr>
      <vt:lpstr>DB – tvorba tabulky</vt:lpstr>
      <vt:lpstr>Python a DB</vt:lpstr>
      <vt:lpstr>Externí DB - Endora</vt:lpstr>
      <vt:lpstr>Postup</vt:lpstr>
      <vt:lpstr>Všechno další</vt:lpstr>
      <vt:lpstr>Es ist 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Propojení MySQL DB s programovacím jazykem Python</dc:title>
  <dc:creator>Ondřej Pacner</dc:creator>
  <cp:lastModifiedBy>Ondřej Pacner</cp:lastModifiedBy>
  <cp:revision>4</cp:revision>
  <dcterms:created xsi:type="dcterms:W3CDTF">2023-06-06T20:46:27Z</dcterms:created>
  <dcterms:modified xsi:type="dcterms:W3CDTF">2023-06-06T21:52:39Z</dcterms:modified>
</cp:coreProperties>
</file>