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0"/>
            <p14:sldId id="262"/>
            <p14:sldId id="263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Textové editory" id="{BA8FFEC5-A9C2-4646-9B16-CFE88445512A}">
          <p14:sldIdLst>
            <p14:sldId id="274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304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03.05.2023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03.05.2023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03.05.2023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03.05.2023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03.05.2023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03.05.2023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03.05.2023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03.05.2023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03.05.2023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03.05.2023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03.05.2023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03.05.2023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03.05.2023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20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6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7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písma – serif, sans-serif</a:t>
            </a:r>
          </a:p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WYSWYG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1079</Words>
  <Application>Microsoft Office PowerPoint</Application>
  <PresentationFormat>Širokoúhlá obrazovka</PresentationFormat>
  <Paragraphs>311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Opakování 1</vt:lpstr>
      <vt:lpstr>Test č. 1</vt:lpstr>
      <vt:lpstr>Typy příkazů, jejich rozdělení a způsob zápisu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Formátování textu pomocí CSS</vt:lpstr>
      <vt:lpstr>Formátování textu 3</vt:lpstr>
      <vt:lpstr>Test č. 4</vt:lpstr>
      <vt:lpstr>Opakování probrané látky</vt:lpstr>
      <vt:lpstr>Textové editory</vt:lpstr>
      <vt:lpstr>Bloky 1</vt:lpstr>
      <vt:lpstr>Bloky v CSS</vt:lpstr>
      <vt:lpstr>Bloky 2</vt:lpstr>
      <vt:lpstr>Pozicování objektů</vt:lpstr>
      <vt:lpstr>Bloky - opakování</vt:lpstr>
      <vt:lpstr>Test č. 5</vt:lpstr>
      <vt:lpstr>Box model</vt:lpstr>
      <vt:lpstr>Teorie barev</vt:lpstr>
      <vt:lpstr>Test č. 6</vt:lpstr>
      <vt:lpstr>Jednotky v CSS a HTML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8</cp:revision>
  <dcterms:created xsi:type="dcterms:W3CDTF">2023-03-18T11:07:20Z</dcterms:created>
  <dcterms:modified xsi:type="dcterms:W3CDTF">2023-05-03T06:38:38Z</dcterms:modified>
</cp:coreProperties>
</file>