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Textové editory" id="{BA8FFEC5-A9C2-4646-9B16-CFE88445512A}">
          <p14:sldIdLst>
            <p14:sldId id="274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05.10.2023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05.10.2023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05.10.2023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05.10.2023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05.10.2023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05.10.2023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05.10.2023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05.10.2023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6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Typy písma – serif, sans-serif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Příkaz </a:t>
            </a:r>
            <a:r>
              <a:rPr lang="cs-CZ" b="1" dirty="0"/>
              <a:t>hr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1081</Words>
  <Application>Microsoft Office PowerPoint</Application>
  <PresentationFormat>Širokoúhlá obrazovka</PresentationFormat>
  <Paragraphs>312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Formátování textu pomocí CSS</vt:lpstr>
      <vt:lpstr>Formátování textu 3</vt:lpstr>
      <vt:lpstr>Test č. 4</vt:lpstr>
      <vt:lpstr>Opakování probrané látky</vt:lpstr>
      <vt:lpstr>Textové editory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11</cp:revision>
  <dcterms:created xsi:type="dcterms:W3CDTF">2023-03-18T11:07:20Z</dcterms:created>
  <dcterms:modified xsi:type="dcterms:W3CDTF">2023-10-05T08:25:40Z</dcterms:modified>
</cp:coreProperties>
</file>