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3" r:id="rId7"/>
    <p:sldId id="260" r:id="rId8"/>
    <p:sldId id="262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304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3"/>
            <p14:sldId id="260"/>
            <p14:sldId id="262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Textové editory" id="{BA8FFEC5-A9C2-4646-9B16-CFE88445512A}">
          <p14:sldIdLst>
            <p14:sldId id="274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304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 a seznam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12.03.2024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12.03.2024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12.03.2024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12.03.2024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12.03.2024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12.03.2024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12.03.2024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16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7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8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Typy písma – serif, sans-serif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Příkaz </a:t>
            </a:r>
            <a:r>
              <a:rPr lang="cs-CZ" b="1" dirty="0"/>
              <a:t>hr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WYSIWYG</a:t>
            </a:r>
          </a:p>
          <a:p>
            <a:r>
              <a:rPr lang="cs-CZ" i="1" dirty="0"/>
              <a:t>Git </a:t>
            </a:r>
            <a:r>
              <a:rPr lang="cs-CZ" i="1"/>
              <a:t>a GitHub</a:t>
            </a:r>
            <a:endParaRPr lang="cs-CZ" i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Obrázek 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Obrázek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Obráze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r>
              <a:rPr lang="cs-CZ" b="1" dirty="0" err="1"/>
              <a:t>Position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  <a:p>
            <a:pPr lvl="1"/>
            <a:r>
              <a:rPr lang="cs-CZ" b="1" dirty="0" err="1"/>
              <a:t>border-collapse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ul</a:t>
            </a:r>
            <a:r>
              <a:rPr lang="cs-CZ" dirty="0"/>
              <a:t>&gt; a &lt;</a:t>
            </a:r>
            <a:r>
              <a:rPr lang="cs-CZ" dirty="0" err="1"/>
              <a:t>ol</a:t>
            </a:r>
            <a:r>
              <a:rPr lang="cs-CZ" dirty="0"/>
              <a:t>&gt;</a:t>
            </a:r>
          </a:p>
          <a:p>
            <a:r>
              <a:rPr lang="cs-CZ" dirty="0"/>
              <a:t>&lt;</a:t>
            </a:r>
            <a:r>
              <a:rPr lang="cs-CZ" dirty="0" err="1"/>
              <a:t>li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a seznamy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  <a:p>
            <a:r>
              <a:rPr lang="cs-CZ" dirty="0"/>
              <a:t>Umí </a:t>
            </a:r>
            <a:r>
              <a:rPr lang="cs-CZ"/>
              <a:t>generovat seznamy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1083</Words>
  <Application>Microsoft Office PowerPoint</Application>
  <PresentationFormat>Širokoúhlá obrazovka</PresentationFormat>
  <Paragraphs>314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Typy příkazů, jejich rozdělení a způsob zápisu</vt:lpstr>
      <vt:lpstr>Opakování 1</vt:lpstr>
      <vt:lpstr>Test č. 1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Textové editory</vt:lpstr>
      <vt:lpstr>Formátování textu pomocí CSS</vt:lpstr>
      <vt:lpstr>Formátování textu 3</vt:lpstr>
      <vt:lpstr>Test č. 4</vt:lpstr>
      <vt:lpstr>Opakování probrané látky</vt:lpstr>
      <vt:lpstr>Bloky 1</vt:lpstr>
      <vt:lpstr>Bloky v CSS</vt:lpstr>
      <vt:lpstr>Bloky 2</vt:lpstr>
      <vt:lpstr>Pozicování objektů</vt:lpstr>
      <vt:lpstr>Jednotky v CSS a HTML</vt:lpstr>
      <vt:lpstr>Bloky - opakování</vt:lpstr>
      <vt:lpstr>Test č. 5</vt:lpstr>
      <vt:lpstr>Box model</vt:lpstr>
      <vt:lpstr>Teorie barev</vt:lpstr>
      <vt:lpstr>Test č. 6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Seznamy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14</cp:revision>
  <dcterms:created xsi:type="dcterms:W3CDTF">2023-03-18T11:07:20Z</dcterms:created>
  <dcterms:modified xsi:type="dcterms:W3CDTF">2024-03-12T10:15:24Z</dcterms:modified>
</cp:coreProperties>
</file>