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7B12A-199E-49A9-9125-07F873BDE6CD}" v="7" dt="2023-09-12T21:35:04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BAAAC-3933-4926-8E0C-E14346CD6A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D7828-C291-44E6-AE7B-74BE317A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4835-18D7-E002-A035-DD53ACDCC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09EA9-DD03-E624-786F-736F177A5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3681-F376-38F9-3A2B-66B0989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4705-5B23-9B8B-3A67-783B99F2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F8BE-CAAF-B4C9-E375-24125D5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FD51-37B7-4186-7588-F7531B4F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32062-364F-EE2A-5E54-F5823081E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01A1-171C-EE5F-8430-251FDF52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1540-22D9-D085-5E16-C04A156D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817B-AF32-FA2D-B9F0-FFBB6B3A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EC3E7-0097-21F9-5475-9FF7EE075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8BD48-4BED-50EC-7C18-546A84A4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0375-B5D2-05C1-5083-83703D4F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1CE6-1E49-D3D6-E35B-731F87DE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8DAB1-B228-D2F0-C1A2-7FEFFD5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5486-447F-8ADD-30C0-9E22A586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BB3B-038F-5D9F-8218-EA35EE0B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B89D-EC15-E730-1FAB-D4A6582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234B-35B2-7B9F-A02F-4A8118A5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7E91-84C1-8853-1BA7-23F35AEB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51A4-21D0-038E-9CD1-F7E59BA8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CB6C-A988-12E7-63A4-1782FC47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A121-A8DE-00D6-8F2A-BD17E45D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B508D-E18E-B2AA-8FBE-B132CBB8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7D2A-F019-A08B-47C4-64F5A392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1D77-4544-CF92-EA87-10B02059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52E3-02E7-0647-3646-B01609CC5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F748-9154-9EB5-05CB-64A746C5E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3949-8CE5-0921-A5D3-810C1D1E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A92C-0BC5-95EB-0FF8-535DBAAB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17D0-E1D6-BCB7-10A9-A480251E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7962-11DF-6523-E50C-159A8A41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92F2-DE06-7D02-9B20-9059FD6F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81FC8-B130-1E29-853E-4CFF664B1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82987-7D46-9F26-E946-5466EC3A1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7736E-5B31-D651-2FC4-0803C4CEE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52629-9724-22A0-9398-867E182F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28AF0-901E-348B-C5E8-7019B046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615F9-F453-CE54-0959-A3B26933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8482-7F6D-24E9-E0D7-CD090F70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1E634-71F4-7B84-B531-046B118D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3EC60-69A7-2C0F-300D-987D245D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C46E6-2AD8-C0FC-195B-4A3A98EA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04035-2207-FFB8-9B74-894BFDE1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8FAE-E162-37ED-CC3E-E7C5DB09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4EF16-170B-0CFE-4496-55049675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079E-F0FF-3E63-CA7A-E57E077D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22AC-34EA-3157-27BF-072EC5A4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D40E9-7204-9BB6-3848-30544A6DC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84FDB-7831-F49B-041E-17B02F3B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BB1BC-08D6-189E-CB25-D19A158D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3EF6A-BDDF-20A5-EFFB-EA8BF3A8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06AE-BC06-5C9F-40ED-2D2676C4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9AC7-86EB-2F1C-DA35-8925F190F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AFC08-375B-DC20-8E0D-BBFFD0A4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2424-DE2A-F98A-77DA-07E469FE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53CF3-5F2C-AD77-EF03-54CA8368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D9E61-3DFE-E81C-B0B3-51F10351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20171-B09F-1024-21FE-EE443055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4F0E-633C-F933-B122-CA22C762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AD76-C470-CE94-F7D1-C444D6388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F5A9-3B8D-591D-313F-4321EEA90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1837-7FD0-C8A8-CF95-B84F0D157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188833" y="1506484"/>
            <a:ext cx="102040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206349"/>
            </a:pPr>
            <a:r>
              <a:rPr lang="en" sz="3733" dirty="0"/>
              <a:t>CubeSat Reaction Wheel Attitude Control Platform</a:t>
            </a:r>
            <a:br>
              <a:rPr lang="en" sz="3733" dirty="0"/>
            </a:br>
            <a:r>
              <a:rPr lang="en" sz="3733" dirty="0"/>
              <a:t>9/12 Meeting </a:t>
            </a:r>
            <a:endParaRPr sz="3733" dirty="0"/>
          </a:p>
        </p:txBody>
      </p:sp>
      <p:sp>
        <p:nvSpPr>
          <p:cNvPr id="56" name="Google Shape;56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bit.ly/3sDujQC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bit.ly/3GHhKbJ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design pdf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Github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90667" y="6169434"/>
            <a:ext cx="504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bit.ly/34qawvR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441733" y="6189833"/>
            <a:ext cx="544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Demo: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bit.ly/3HW2RmB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8124000" y="6169434"/>
            <a:ext cx="433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Survey: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bit.ly/3hNF5yn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design pdf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Github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bit.ly/3sDujQC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bit.ly/3GHhKbJ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design pdf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Github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1384" y="4165101"/>
            <a:ext cx="3402400" cy="12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601" y="4165101"/>
            <a:ext cx="3837900" cy="12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5067" y="4080833"/>
            <a:ext cx="24130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1F18-D708-5DF0-7AB1-373E4552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General Updates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3DF323-4A87-D34D-9A08-ED59315F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8528"/>
            <a:ext cx="9602070" cy="46104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New Lab location!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 panose="02020603050405020304" pitchFamily="18" charset="0"/>
              </a:rPr>
              <a:t>Old location will belong to EPPL until end of semester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We will continue work on CubeSat throughout the year in conjunction with ACTIV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 panose="02020603050405020304" pitchFamily="18" charset="0"/>
              </a:rPr>
              <a:t>CubeSat will be the primary focus until Sep. 30</a:t>
            </a:r>
            <a:r>
              <a:rPr lang="en-US" sz="2100" baseline="30000" dirty="0">
                <a:cs typeface="Times New Roman" panose="02020603050405020304" pitchFamily="18" charset="0"/>
              </a:rPr>
              <a:t>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baseline="300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Group engineer sessions: 6:00 pm to 8:00 pm Mon and Thurs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aseline="30000" dirty="0"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baseline="30000" dirty="0">
              <a:cs typeface="Times New Roman" panose="02020603050405020304" pitchFamily="18" charset="0"/>
            </a:endParaRPr>
          </a:p>
          <a:p>
            <a:endParaRPr lang="en-US" sz="2300" baseline="30000" dirty="0"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baseline="30000" dirty="0">
              <a:cs typeface="Times New Roman" panose="02020603050405020304" pitchFamily="18" charset="0"/>
            </a:endParaRPr>
          </a:p>
          <a:p>
            <a:pPr lvl="1"/>
            <a:endParaRPr lang="en-US" sz="2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1F18-D708-5DF0-7AB1-373E4552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Current Project Goal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3DF323-4A87-D34D-9A08-ED59315F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8528"/>
            <a:ext cx="9602070" cy="46104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cs typeface="Times New Roman" panose="02020603050405020304" pitchFamily="18" charset="0"/>
              </a:rPr>
              <a:t>Produce functioning attitude controller by </a:t>
            </a:r>
            <a:r>
              <a:rPr lang="en-US" sz="2500" b="1" dirty="0">
                <a:cs typeface="Times New Roman" panose="02020603050405020304" pitchFamily="18" charset="0"/>
              </a:rPr>
              <a:t>9/25</a:t>
            </a:r>
            <a:r>
              <a:rPr lang="en-US" sz="2500" dirty="0"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1 </a:t>
            </a:r>
            <a:r>
              <a:rPr lang="en-US" sz="2300" dirty="0" err="1">
                <a:cs typeface="Times New Roman" panose="02020603050405020304" pitchFamily="18" charset="0"/>
              </a:rPr>
              <a:t>DoF</a:t>
            </a:r>
            <a:r>
              <a:rPr lang="en-US" sz="2300" dirty="0">
                <a:cs typeface="Times New Roman" panose="02020603050405020304" pitchFamily="18" charset="0"/>
              </a:rPr>
              <a:t> for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cs typeface="Times New Roman" panose="02020603050405020304" pitchFamily="18" charset="0"/>
              </a:rPr>
              <a:t>Ignite Grant Paper submission by </a:t>
            </a:r>
            <a:r>
              <a:rPr lang="en-US" sz="2500" b="1" dirty="0">
                <a:cs typeface="Times New Roman" panose="02020603050405020304" pitchFamily="18" charset="0"/>
              </a:rPr>
              <a:t>9/30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cs typeface="Times New Roman" panose="02020603050405020304" pitchFamily="18" charset="0"/>
              </a:rPr>
              <a:t>Move on to ACTIV while CubeSat continues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CubeSat required to test ACTIV</a:t>
            </a:r>
          </a:p>
        </p:txBody>
      </p:sp>
    </p:spTree>
    <p:extLst>
      <p:ext uri="{BB962C8B-B14F-4D97-AF65-F5344CB8AC3E}">
        <p14:creationId xmlns:p14="http://schemas.microsoft.com/office/powerpoint/2010/main" val="28080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1F18-D708-5DF0-7AB1-373E4552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Current State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3DF323-4A87-D34D-9A08-ED59315F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8528"/>
            <a:ext cx="11204728" cy="46104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cs typeface="Times New Roman" panose="02020603050405020304" pitchFamily="18" charset="0"/>
              </a:rPr>
              <a:t>Transitioning to </a:t>
            </a:r>
            <a:r>
              <a:rPr lang="en-US" sz="2500" dirty="0" err="1">
                <a:cs typeface="Times New Roman" panose="02020603050405020304" pitchFamily="18" charset="0"/>
              </a:rPr>
              <a:t>ODrive</a:t>
            </a:r>
            <a:r>
              <a:rPr lang="en-US" sz="2500" dirty="0">
                <a:cs typeface="Times New Roman" panose="02020603050405020304" pitchFamily="18" charset="0"/>
              </a:rPr>
              <a:t> controllers as opposed to the doomed </a:t>
            </a:r>
            <a:r>
              <a:rPr lang="en-US" sz="2500" dirty="0" err="1">
                <a:cs typeface="Times New Roman" panose="02020603050405020304" pitchFamily="18" charset="0"/>
              </a:rPr>
              <a:t>Moteus</a:t>
            </a:r>
            <a:r>
              <a:rPr lang="en-US" sz="2500" dirty="0">
                <a:cs typeface="Times New Roman" panose="02020603050405020304" pitchFamily="18" charset="0"/>
              </a:rPr>
              <a:t> controllers</a:t>
            </a:r>
            <a:endParaRPr lang="en-US" sz="2300" dirty="0"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cs typeface="Times New Roman" panose="02020603050405020304" pitchFamily="18" charset="0"/>
              </a:rPr>
              <a:t>1 </a:t>
            </a:r>
            <a:r>
              <a:rPr lang="en-US" sz="2500" dirty="0" err="1">
                <a:cs typeface="Times New Roman" panose="02020603050405020304" pitchFamily="18" charset="0"/>
              </a:rPr>
              <a:t>DoF</a:t>
            </a:r>
            <a:r>
              <a:rPr lang="en-US" sz="2500" dirty="0">
                <a:cs typeface="Times New Roman" panose="02020603050405020304" pitchFamily="18" charset="0"/>
              </a:rPr>
              <a:t> prototype bus complete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Motor and controller bolt hole configuration is accurate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cs typeface="Times New Roman" panose="02020603050405020304" pitchFamily="18" charset="0"/>
              </a:rPr>
              <a:t>ODrive</a:t>
            </a:r>
            <a:r>
              <a:rPr lang="en-US" sz="2500" dirty="0">
                <a:cs typeface="Times New Roman" panose="02020603050405020304" pitchFamily="18" charset="0"/>
              </a:rPr>
              <a:t> velocity control capability </a:t>
            </a:r>
            <a:r>
              <a:rPr lang="en-US" sz="2500" dirty="0" err="1">
                <a:cs typeface="Times New Roman" panose="02020603050405020304" pitchFamily="18" charset="0"/>
              </a:rPr>
              <a:t>acheived</a:t>
            </a:r>
            <a:r>
              <a:rPr lang="en-US" sz="2500" dirty="0">
                <a:cs typeface="Times New Roman" panose="02020603050405020304" pitchFamily="18" charset="0"/>
              </a:rPr>
              <a:t> and example code is recorded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cs typeface="Times New Roman" panose="02020603050405020304" pitchFamily="18" charset="0"/>
              </a:rPr>
              <a:t>General control flow already tested on old CubeSat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Transition should be smooth assuming no electrical meltdowns</a:t>
            </a:r>
          </a:p>
        </p:txBody>
      </p:sp>
    </p:spTree>
    <p:extLst>
      <p:ext uri="{BB962C8B-B14F-4D97-AF65-F5344CB8AC3E}">
        <p14:creationId xmlns:p14="http://schemas.microsoft.com/office/powerpoint/2010/main" val="143295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1F18-D708-5DF0-7AB1-373E4552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Action Items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3DF323-4A87-D34D-9A08-ED59315F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8528"/>
            <a:ext cx="11204728" cy="5289756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solidFill>
                  <a:srgbClr val="FF0000"/>
                </a:solidFill>
                <a:cs typeface="Times New Roman" panose="02020603050405020304" pitchFamily="18" charset="0"/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Configure 1 </a:t>
            </a:r>
            <a:r>
              <a:rPr lang="en-US" sz="2300" dirty="0" err="1">
                <a:cs typeface="Times New Roman" panose="02020603050405020304" pitchFamily="18" charset="0"/>
              </a:rPr>
              <a:t>DoF</a:t>
            </a:r>
            <a:r>
              <a:rPr lang="en-US" sz="2300" dirty="0">
                <a:cs typeface="Times New Roman" panose="02020603050405020304" pitchFamily="18" charset="0"/>
              </a:rPr>
              <a:t> bus w/ required electronics, keep in mind </a:t>
            </a:r>
            <a:r>
              <a:rPr lang="en-US" sz="2300" dirty="0" err="1">
                <a:cs typeface="Times New Roman" panose="02020603050405020304" pitchFamily="18" charset="0"/>
              </a:rPr>
              <a:t>CoM</a:t>
            </a:r>
            <a:r>
              <a:rPr lang="en-US" sz="2300" dirty="0">
                <a:cs typeface="Times New Roman" panose="02020603050405020304" pitchFamily="18" charset="0"/>
              </a:rPr>
              <a:t> : Justin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Finalize design and print bearing connection claw and axial :Ella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Implement threaded insert/bolt concept as opposed knob connection concept for modular connections : Ryan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Setup 80/20 testbed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Think of ways to increase moment of inertia of 3D-printed reaction wheel (Al in future): Jacob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Inverted Pendulum Reaction Wheel side project : Vish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 panose="02020603050405020304" pitchFamily="18" charset="0"/>
              </a:rPr>
              <a:t>For purpose as a beginner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Proceed to 2/3 </a:t>
            </a:r>
            <a:r>
              <a:rPr lang="en-US" sz="2300" dirty="0" err="1">
                <a:cs typeface="Times New Roman" panose="02020603050405020304" pitchFamily="18" charset="0"/>
              </a:rPr>
              <a:t>DoF</a:t>
            </a:r>
            <a:r>
              <a:rPr lang="en-US" sz="2300" dirty="0">
                <a:cs typeface="Times New Roman" panose="02020603050405020304" pitchFamily="18" charset="0"/>
              </a:rPr>
              <a:t> momentarily…</a:t>
            </a:r>
          </a:p>
          <a:p>
            <a:endParaRPr lang="en-US" sz="23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1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1F18-D708-5DF0-7AB1-373E4552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Action Items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3DF323-4A87-D34D-9A08-ED59315F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8528"/>
            <a:ext cx="11204728" cy="4610459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0000"/>
                </a:solidFill>
                <a:cs typeface="Times New Roman" panose="02020603050405020304" pitchFamily="18" charset="0"/>
              </a:rPr>
              <a:t>Electrical : Dylan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Design prototype electrical system (PCB not needed due to time crunch)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Research multi-motor control requirements using </a:t>
            </a:r>
            <a:r>
              <a:rPr lang="en-US" sz="2300" dirty="0" err="1">
                <a:cs typeface="Times New Roman" panose="02020603050405020304" pitchFamily="18" charset="0"/>
              </a:rPr>
              <a:t>ODrive</a:t>
            </a:r>
            <a:r>
              <a:rPr lang="en-US" sz="2300" dirty="0">
                <a:cs typeface="Times New Roman" panose="02020603050405020304" pitchFamily="18" charset="0"/>
              </a:rPr>
              <a:t> Pros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 panose="02020603050405020304" pitchFamily="18" charset="0"/>
              </a:rPr>
              <a:t>Sketch proposed electrical system flow (non-EE 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1F18-D708-5DF0-7AB1-373E4552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Action Items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3DF323-4A87-D34D-9A08-ED59315F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8528"/>
            <a:ext cx="11204728" cy="4610459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0000"/>
                </a:solidFill>
                <a:cs typeface="Times New Roman" panose="02020603050405020304" pitchFamily="18" charset="0"/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Write python code for simple feedback loop (non PID)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cs typeface="Times New Roman" panose="02020603050405020304" pitchFamily="18" charset="0"/>
              </a:rPr>
              <a:t>IMU orientation angles &gt;&gt; </a:t>
            </a:r>
            <a:r>
              <a:rPr lang="en-US" sz="1900" dirty="0" err="1">
                <a:cs typeface="Times New Roman" panose="02020603050405020304" pitchFamily="18" charset="0"/>
              </a:rPr>
              <a:t>ODrive</a:t>
            </a:r>
            <a:r>
              <a:rPr lang="en-US" sz="1900" dirty="0">
                <a:cs typeface="Times New Roman" panose="02020603050405020304" pitchFamily="18" charset="0"/>
              </a:rPr>
              <a:t> velocity 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cs typeface="Times New Roman" panose="02020603050405020304" pitchFamily="18" charset="0"/>
              </a:rPr>
              <a:t>This will allow smooth transition to PID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IMU filter algorithm (</a:t>
            </a:r>
            <a:r>
              <a:rPr lang="en-US" sz="2300" dirty="0">
                <a:solidFill>
                  <a:srgbClr val="00B050"/>
                </a:solidFill>
                <a:cs typeface="Times New Roman" panose="02020603050405020304" pitchFamily="18" charset="0"/>
              </a:rPr>
              <a:t>Ryan Taylor)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Options for beginners interested in software…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0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415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CubeSat Reaction Wheel Attitude Control Platform 9/12 Meeting </vt:lpstr>
      <vt:lpstr>General Updates</vt:lpstr>
      <vt:lpstr>Current Project Goal</vt:lpstr>
      <vt:lpstr>Current State</vt:lpstr>
      <vt:lpstr>Action Items</vt:lpstr>
      <vt:lpstr>Action Items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Reaction Wheel Attitude Control Platform</dc:title>
  <dc:creator>Hartland, Justin M.</dc:creator>
  <cp:lastModifiedBy>Hartland, Justin M.</cp:lastModifiedBy>
  <cp:revision>2</cp:revision>
  <dcterms:created xsi:type="dcterms:W3CDTF">2022-09-12T22:36:49Z</dcterms:created>
  <dcterms:modified xsi:type="dcterms:W3CDTF">2023-09-18T04:13:20Z</dcterms:modified>
</cp:coreProperties>
</file>