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cc926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cc926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cc92690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cc92690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cc92690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cc92690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cc92690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cc92690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2cc92690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2cc92690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cc92690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2cc92690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cc92690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cc92690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2cc92690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2cc92690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cc92690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cc92690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cc92690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2cc92690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2cc92690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2cc92690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cc9269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cc9269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2cc92690f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2cc92690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2cc92690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2cc92690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cc92690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2cc92690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2cc92690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2cc92690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cc92690f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cc92690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2cc92690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2cc92690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2cc92690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2cc92690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cc92690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2cc92690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2cc92690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2cc92690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2cc92690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2cc92690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153b0c5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153b0c5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2cc92690f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2cc92690f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2cc92690f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2cc92690f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cc92690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cc92690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cc9269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cc9269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cc9269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cc9269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cc92690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cc92690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cc92690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cc92690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cc92690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2cc92690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OOD - group 12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OOAD Spring-2020-A3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243175" y="359100"/>
            <a:ext cx="7506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3: Populate movie list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00" y="940300"/>
            <a:ext cx="7437701" cy="3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4</a:t>
            </a:r>
            <a:endParaRPr sz="240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313300" y="1092250"/>
            <a:ext cx="80115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4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Pull movie list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pulls movie list from a movie list server/API.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connection to the server is successful.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movie list has already been pulled.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asks the server for the list of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chooses a movie list which he thinks is suitable for this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Step3: The moderator click “pull movie list”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582000" y="212100"/>
            <a:ext cx="67278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4: Pull movie list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25" y="868825"/>
            <a:ext cx="7518551" cy="40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585975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5</a:t>
            </a:r>
            <a:endParaRPr sz="2400"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2525" y="962000"/>
            <a:ext cx="85683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5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Create watching event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moderator sets the details of the watching event, including the date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and time the watching event begins, besides, the movies in the watching event.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group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system has stored the watching event the moderator just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 A specific Id of the watching event is set.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sets a specific time and other details for the watching event.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“create event”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4: The system notifies the watchers that a new watching event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296400" y="314550"/>
            <a:ext cx="7970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5: Create watching event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50" y="839000"/>
            <a:ext cx="6068451" cy="4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754025" y="371425"/>
            <a:ext cx="75057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6</a:t>
            </a:r>
            <a:endParaRPr sz="2400"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277050" y="804200"/>
            <a:ext cx="85899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6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Manage voting period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moderator sets the open time and close time of the voting period related to the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specific movie list and then lets the system notify all members of the group when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voting begins.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group and movie event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system has calculated the vote that each movie gets, and helps moderator to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	select which movie to watch.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sets the time to open the voting.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sets the time to close the voting.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“set voing”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watchers of voting period.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342713" y="321050"/>
            <a:ext cx="8090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6: Manage voting period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00" y="881875"/>
            <a:ext cx="8213329" cy="40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7</a:t>
            </a:r>
            <a:endParaRPr sz="2400"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38550" y="975050"/>
            <a:ext cx="85029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7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Join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Watchers will receive the invitation the moderator sends, and then decide whether to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join the specific movie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system has sent watchers invitations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system has added the watcher to the group created by the moderator.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watcher receives an email invitation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opens the link to agree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other participants that the specific watcher has joined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the group.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/>
        </p:nvSpPr>
        <p:spPr>
          <a:xfrm>
            <a:off x="296400" y="358000"/>
            <a:ext cx="726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7: Join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8" y="888175"/>
            <a:ext cx="6983624" cy="39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8</a:t>
            </a:r>
            <a:endParaRPr sz="2400"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339425" y="975050"/>
            <a:ext cx="79854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8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Unsubscribe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Watchers can unsubscribe from the specific movie watcher’s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watcher has already joined a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system has removed the watcher from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watcher clicks the button to unsubscribe a group.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is removed from the group member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other participants that the specific watcher has left the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	  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21225" y="2063800"/>
            <a:ext cx="3709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Use case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900" y="210575"/>
            <a:ext cx="4173374" cy="47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694650" y="349300"/>
            <a:ext cx="7754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8: Unsubscribe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50" y="857325"/>
            <a:ext cx="6311725" cy="40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9</a:t>
            </a:r>
            <a:endParaRPr sz="2400"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64600" y="975050"/>
            <a:ext cx="85683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9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Vote movie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votes only one movie he wants to watch later. He can change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   the vote anytime before the voting periods end.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joined a specific movie event and the voting period has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opened.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system has kept the vote.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 watcher selects the movie he wants to watch.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watcher clicks “vote” button to vote for the selected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1163800" y="360850"/>
            <a:ext cx="66672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9: Vote movie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850" y="956850"/>
            <a:ext cx="5859925" cy="39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10</a:t>
            </a:r>
            <a:endParaRPr sz="2400"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77625" y="975050"/>
            <a:ext cx="85422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10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Browse movie reviews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browse movies reviews for the selected movie in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watcher has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already  selected a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The connection to the server is successful.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server has retured the movie reviews to the watcher.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“browse reviews” button to asks the server for the reviews.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server has returned the reviews.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/>
        </p:nvSpPr>
        <p:spPr>
          <a:xfrm>
            <a:off x="643925" y="314550"/>
            <a:ext cx="811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10: Browse movie reviews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88" y="1054350"/>
            <a:ext cx="7860668" cy="37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11</a:t>
            </a:r>
            <a:endParaRPr sz="2400"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274150" y="975050"/>
            <a:ext cx="85899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11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Watch the trailer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watch trailers for the selected movie in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watcher has already  selected a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The connection to the server is successful.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server has retured the movie trailers to the watcher.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watcher clicks the “watch trailers” button to asks the server for the trailers.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server has returned the trailers.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/>
        </p:nvSpPr>
        <p:spPr>
          <a:xfrm>
            <a:off x="827850" y="395650"/>
            <a:ext cx="7488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11: Watch the trailer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25" y="1031050"/>
            <a:ext cx="7465755" cy="38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12</a:t>
            </a:r>
            <a:endParaRPr sz="2400"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299500" y="857875"/>
            <a:ext cx="85515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12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Keep history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Actors: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 server keeps everything in record, including the movie watching events, votes, and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winners for each movie watching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moderator has already created the watching events.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The watchers have already voted.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The winners have already been elected.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system has kept everything in the memory.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system stores the information of the movie event, group, vote and the result.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sends the history to the watchers of the specific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/>
        </p:nvSpPr>
        <p:spPr>
          <a:xfrm>
            <a:off x="991450" y="395625"/>
            <a:ext cx="6874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12: Keep history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50" y="985900"/>
            <a:ext cx="6361175" cy="39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13</a:t>
            </a:r>
            <a:endParaRPr sz="2400"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326375" y="857875"/>
            <a:ext cx="84984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13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Elect winner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Actors: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system collects the voting information and selects the one with the highest votes.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watcher has already voted.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system has selected the winner.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system gets voting information.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selects the movie which has the highest vote.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sends the voting results to watchers.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0825" y="617000"/>
            <a:ext cx="87255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Bi-Direction Traceability Matrix Between the Required Features and the Use Cases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75" y="1249550"/>
            <a:ext cx="8587852" cy="2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/>
        </p:nvSpPr>
        <p:spPr>
          <a:xfrm>
            <a:off x="1096350" y="418750"/>
            <a:ext cx="6951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13: Elect winner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25" y="1079300"/>
            <a:ext cx="7433576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State Diagram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50" y="944500"/>
            <a:ext cx="7167949" cy="39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15850" y="1880250"/>
            <a:ext cx="2376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Class 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200" y="344638"/>
            <a:ext cx="7265900" cy="44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</a:t>
            </a:r>
            <a:endParaRPr sz="24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60425" y="1092250"/>
            <a:ext cx="84900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Create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creates a movie watcher’s group with a specific group name.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Enter the username and password to login as a moderator.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stored the group the moderator just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creates a new group with a specific group name.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can optionally enter the number of group member.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“Create group”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57925" y="188900"/>
            <a:ext cx="65319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Sequential Diagram 1: 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Create group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25" y="762175"/>
            <a:ext cx="6717125" cy="4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2</a:t>
            </a:r>
            <a:endParaRPr sz="2400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260425" y="1092250"/>
            <a:ext cx="86202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2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Invite watchers to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invites friends and families to join the group. To invite the  participants,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	   the system will send emails to people who have been invited.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group has already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system has sent the emails to group members who have been invited.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enter watchers’ emails to invite them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“Invite friends” button to notify the system to send the emails.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sends emails to watchers.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535600" y="351125"/>
            <a:ext cx="86085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2: Invite watchers to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75" y="973025"/>
            <a:ext cx="7063800" cy="390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3</a:t>
            </a:r>
            <a:endParaRPr sz="2400"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86475" y="1092250"/>
            <a:ext cx="86073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3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Populate movie list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adds the movie list to a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group, which contains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movies this group will vote eventually.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specific group has been selected.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movie list has already added to a specific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checks whether ths movie list has already existed.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</a:t>
            </a: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the movie list exists, the moderator populates it directly, otherwise, pulls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 the “populate movie list”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