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Nunito" panose="0201060003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de2536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de2536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de2536f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de2536f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de2536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de2536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de2536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de2536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de2536f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de2536f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de2536f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de2536f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de2536f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de2536f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de2536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de2536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de2536f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de2536f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de2536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de2536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de2536f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de2536f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de2536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de2536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de2536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de2536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de2536f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de2536f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de2536f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de2536f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de2536f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fde2536f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e2536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e2536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de2536f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fde2536f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de2536f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fde2536f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de2536f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de2536f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fde2536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fde2536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fde2536f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fde2536f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de2536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de2536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de2536f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de2536f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e2536f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e2536f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de2536f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de2536f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de2536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de2536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de2536f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de2536f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de2536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de2536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de2536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de2536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de2536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de2536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de2536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de2536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OOD - group 12 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OOAD Spring-2020-A</a:t>
            </a:r>
            <a:r>
              <a:rPr lang="en-US" altLang="zh-CN"/>
              <a:t>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3</a:t>
            </a:r>
            <a:endParaRPr sz="24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86475" y="1092250"/>
            <a:ext cx="8607300" cy="3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3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Populate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adds the movie list to a specific group, which contains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movies this group will vote eventually.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specific group has been selected.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added to a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checks whether ths movie list has already existed.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If the movie list exists, the moderator populates it directly, otherwise, pulls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 the “populate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243175" y="359100"/>
            <a:ext cx="7506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3: Populate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" y="940300"/>
            <a:ext cx="7437701" cy="3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4</a:t>
            </a:r>
            <a:endParaRPr sz="240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313300" y="1092250"/>
            <a:ext cx="8011500" cy="3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4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Pull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pulls movie list from a movie list server/API.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connection to the server is successful.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been pulled.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asks the server for the list of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chooses a movie list which he thinks is suitable for this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Step3: The moderator click “pull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582000" y="212100"/>
            <a:ext cx="67278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4: Pull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5" y="868825"/>
            <a:ext cx="7518551" cy="4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85975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5</a:t>
            </a:r>
            <a:endParaRPr sz="2400"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312525" y="962000"/>
            <a:ext cx="85683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5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watching event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details of the watching event, including the date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and time the watching event begins, besides, the movies in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watching event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A specific Id of the watching event is set.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a specific time and other details for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event”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4: The system notifies the watchers that a new watching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96400" y="314550"/>
            <a:ext cx="7970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5: Create watching event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0" y="839000"/>
            <a:ext cx="6068451" cy="4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54025" y="371425"/>
            <a:ext cx="7505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6</a:t>
            </a:r>
            <a:endParaRPr sz="24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277050" y="804200"/>
            <a:ext cx="85899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6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Manage voting period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open time and close time of the voting period related to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specific movie list and then lets the system notify all members of the group when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voting begins.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and movie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calculated the vote that each movie gets, and helps moderator to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	select which movie to watch.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moderator sets the time to open the voting.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the time to close the voting.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“set voing”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watchers of voting period.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342713" y="321050"/>
            <a:ext cx="80907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6: Manage voting period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881875"/>
            <a:ext cx="8213329" cy="40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7</a:t>
            </a:r>
            <a:endParaRPr sz="24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38550" y="975050"/>
            <a:ext cx="85029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7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Join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will receive the invitation the moderator sends, and then decide whether to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join the specific movie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system has sent watchers invitations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added the watcher to the group created by the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receives an email invitation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opens the link to agree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joined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the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296400" y="358000"/>
            <a:ext cx="7268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7: Join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8" y="888175"/>
            <a:ext cx="6983624" cy="3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21225" y="2063800"/>
            <a:ext cx="370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825" y="152400"/>
            <a:ext cx="42408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8</a:t>
            </a:r>
            <a:endParaRPr sz="2400"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39425" y="975050"/>
            <a:ext cx="79854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8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Unsubscribe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unsubscribe from the specific movie watcher’s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removed the watcher from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button to unsubscribe a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is removed from the group member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left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	  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694650" y="349300"/>
            <a:ext cx="77547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8: Unsubscribe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857325"/>
            <a:ext cx="6311725" cy="40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9</a:t>
            </a:r>
            <a:endParaRPr sz="2400"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64600" y="975050"/>
            <a:ext cx="85683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9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Vote movie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votes only one movie he wants to watch later. He can change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   the vote anytime before the voting periods end.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specific movie event and the voting period has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opened.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the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The watcher selects the movie he wants to watch.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clicks “vote” button to vote for the selected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1163800" y="360850"/>
            <a:ext cx="6667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9: Vote movie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447" y="940950"/>
            <a:ext cx="3736149" cy="386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10</a:t>
            </a:r>
            <a:endParaRPr sz="24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377625" y="975050"/>
            <a:ext cx="85422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10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Browse movie reviews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browse movies reviews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reviews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“browse reviews” button to asks the server for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/>
        </p:nvSpPr>
        <p:spPr>
          <a:xfrm>
            <a:off x="643925" y="314550"/>
            <a:ext cx="8110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10: Browse movie reviews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88" y="1054350"/>
            <a:ext cx="7860668" cy="3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11</a:t>
            </a: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274150" y="975050"/>
            <a:ext cx="8589900" cy="3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Watch the trailer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watch trailers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trailers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“watch trailers” button to asks the server for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827850" y="395650"/>
            <a:ext cx="74883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11: Watch the trailer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25" y="1031050"/>
            <a:ext cx="7465755" cy="3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12</a:t>
            </a:r>
            <a:endParaRPr sz="2400"/>
          </a:p>
        </p:txBody>
      </p:sp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299500" y="857875"/>
            <a:ext cx="8551500" cy="4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12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Keep history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 server keeps everything in record, including the movie watching events, votes, and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winners for each movie watching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moderator has already created the watching events.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watchers have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winners have already been 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everything in the memory.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stores the information of the movie event, group, vote and the result.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the history to the watchers of the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991450" y="395625"/>
            <a:ext cx="68745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12: Keep history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50" y="985900"/>
            <a:ext cx="6361175" cy="3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10825" y="617000"/>
            <a:ext cx="87255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Bi-Direction Traceability Matrix Between the Required Features and the Use Cases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5" y="1249550"/>
            <a:ext cx="8587852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13</a:t>
            </a:r>
            <a:endParaRPr sz="2400"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26375" y="857875"/>
            <a:ext cx="8498400" cy="4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13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Elect winner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system collects the voting information and selects the one with the highest votes.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selected the winner.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gets voting information.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selects the movie which has the highest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sends the voting results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/>
        </p:nvSpPr>
        <p:spPr>
          <a:xfrm>
            <a:off x="1096350" y="418750"/>
            <a:ext cx="69513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13: Elect winner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25" y="1079300"/>
            <a:ext cx="7433576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State Diagram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00" y="989100"/>
            <a:ext cx="4560903" cy="3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15850" y="1880250"/>
            <a:ext cx="23766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Class 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76" y="245375"/>
            <a:ext cx="7055799" cy="46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596900" y="1828425"/>
            <a:ext cx="23766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100" y="259975"/>
            <a:ext cx="5028975" cy="4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</a:t>
            </a:r>
            <a:endParaRPr sz="240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260425" y="1092250"/>
            <a:ext cx="8490000" cy="3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creates a movie watcher’s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Enter the username and password to login as a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group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creates a new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can optionally enter the number of group member.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group”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57925" y="188900"/>
            <a:ext cx="65319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Sequential Diagram 1: 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25" y="838375"/>
            <a:ext cx="6717125" cy="4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2</a:t>
            </a:r>
            <a:endParaRPr sz="240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260425" y="1092250"/>
            <a:ext cx="8620200" cy="3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2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Invite watchers to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invites friends and families to join the group. To invite the  participants,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	   the system will send emails to people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group has already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system has sent the emails to group members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enter watchers’ emails to invite them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“Invite friends” button to notify the system to send the emails.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emails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535600" y="351125"/>
            <a:ext cx="86085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2: Invite watchers to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5" y="973025"/>
            <a:ext cx="7063800" cy="390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全屏显示(16:9)</PresentationFormat>
  <Paragraphs>241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Georgia</vt:lpstr>
      <vt:lpstr>Nunito</vt:lpstr>
      <vt:lpstr>Arial</vt:lpstr>
      <vt:lpstr>Calibri</vt:lpstr>
      <vt:lpstr>Shift</vt:lpstr>
      <vt:lpstr>OOD - group 12 </vt:lpstr>
      <vt:lpstr>Use case diagram</vt:lpstr>
      <vt:lpstr>Bi-Direction Traceability Matrix Between the Required Features and the Use Cases</vt:lpstr>
      <vt:lpstr>Class  diagram </vt:lpstr>
      <vt:lpstr>MVC packages </vt:lpstr>
      <vt:lpstr>Use Case 1</vt:lpstr>
      <vt:lpstr>Sequential Diagram 1: Create group</vt:lpstr>
      <vt:lpstr>Use Case 2</vt:lpstr>
      <vt:lpstr>PowerPoint 演示文稿</vt:lpstr>
      <vt:lpstr>Use Case 3</vt:lpstr>
      <vt:lpstr>PowerPoint 演示文稿</vt:lpstr>
      <vt:lpstr>Use Case 4</vt:lpstr>
      <vt:lpstr>PowerPoint 演示文稿</vt:lpstr>
      <vt:lpstr>Use Case 5</vt:lpstr>
      <vt:lpstr>PowerPoint 演示文稿</vt:lpstr>
      <vt:lpstr>Use Case 6</vt:lpstr>
      <vt:lpstr>PowerPoint 演示文稿</vt:lpstr>
      <vt:lpstr>Use Case 7</vt:lpstr>
      <vt:lpstr>PowerPoint 演示文稿</vt:lpstr>
      <vt:lpstr>Use Case 8</vt:lpstr>
      <vt:lpstr>PowerPoint 演示文稿</vt:lpstr>
      <vt:lpstr>Use Case 9</vt:lpstr>
      <vt:lpstr>PowerPoint 演示文稿</vt:lpstr>
      <vt:lpstr>Use Case 10</vt:lpstr>
      <vt:lpstr>PowerPoint 演示文稿</vt:lpstr>
      <vt:lpstr>Use Case 11</vt:lpstr>
      <vt:lpstr>PowerPoint 演示文稿</vt:lpstr>
      <vt:lpstr>Use Case 12</vt:lpstr>
      <vt:lpstr>PowerPoint 演示文稿</vt:lpstr>
      <vt:lpstr>Use Case 13</vt:lpstr>
      <vt:lpstr>PowerPoint 演示文稿</vt:lpstr>
      <vt:lpstr>State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 - group 12 </dc:title>
  <cp:lastModifiedBy>Wang Xiaoyi</cp:lastModifiedBy>
  <cp:revision>1</cp:revision>
  <dcterms:modified xsi:type="dcterms:W3CDTF">2020-02-24T03:47:01Z</dcterms:modified>
</cp:coreProperties>
</file>