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0b1cf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0b1cf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0b1cf2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0b1cf2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00b1cf2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00b1cf2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00b1cf2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00b1cf2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0b1cf2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0b1cf2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0b1cf2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0b1cf2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0b1cf2b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0b1cf2b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00b1cf2b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00b1cf2b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0b1cf2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0b1cf2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0b1cf2b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00b1cf2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00b1cf2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00b1cf2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0b1cf2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0b1cf2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00b1cf2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00b1cf2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0b1cf2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0b1cf2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00b1cf2b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00b1cf2b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0b1cf2b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0b1cf2b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0b1cf2b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00b1cf2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0b1cf2b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00b1cf2b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0b1cf2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0b1cf2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0b1cf2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0b1cf2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0b1cf2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0b1cf2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0b1cf2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0b1cf2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0b1cf2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0b1cf2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0b1cf2b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0b1cf2b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00b1cf2b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00b1cf2b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0b1cf2b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0b1cf2b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0b1cf2b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0b1cf2b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0e25b6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0e25b6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0b1cf2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0b1cf2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0e25b6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0e25b6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00b1cf2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00b1cf2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0b1cf2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0b1cf2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0b1cf2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0b1cf2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OOD - group 12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0"/>
            <a:ext cx="55938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OOAD Spring-2020-A5.1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535600" y="351125"/>
            <a:ext cx="8608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2: Invite watchers to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888" y="921225"/>
            <a:ext cx="5362222" cy="38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3</a:t>
            </a:r>
            <a:endParaRPr sz="24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286475" y="1092250"/>
            <a:ext cx="86073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3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Populate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adds the movie list to a specific group, which contains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movies this group will vote eventually.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specific group has been selected.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added to a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checks whether ths movie list has already existed.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If the movie list exists, the moderator populates it directly, otherwise, pulls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 the “populate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243175" y="359100"/>
            <a:ext cx="7506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3: Populate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775" y="1008000"/>
            <a:ext cx="4711501" cy="383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4</a:t>
            </a:r>
            <a:endParaRPr sz="24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13300" y="1092250"/>
            <a:ext cx="80115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4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Pull movie list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pulls movie list from a movie list server/API.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connection to the server is successful.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movie list has already been pulled.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asks the server for the list of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chooses a movie list which he thinks is suitable for this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Step3: The moderator click “pull movie list”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/>
        </p:nvSpPr>
        <p:spPr>
          <a:xfrm>
            <a:off x="404075" y="131225"/>
            <a:ext cx="67278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4: Pull movie list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00" y="761000"/>
            <a:ext cx="4517450" cy="4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585975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5</a:t>
            </a:r>
            <a:endParaRPr sz="2400"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2525" y="96200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5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watching event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details of the watching event, including the date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and time the watching event begins, besides, the movies in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watching event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A specific Id of the watching event is set.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a specific time and other details for the watching event.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event”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4: The system notifies the watchers that a new watching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296400" y="314550"/>
            <a:ext cx="7970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5: Create watching event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75" y="910825"/>
            <a:ext cx="5866058" cy="386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54025" y="371425"/>
            <a:ext cx="7505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6</a:t>
            </a:r>
            <a:endParaRPr sz="2400"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277050" y="804200"/>
            <a:ext cx="8589900" cy="4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6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Manage voting period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sets the open time and close time of the voting period related to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specific movie list and then lets the system notify all members of the group when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voting begins.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group and movie event has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calculated the vote that each movie gets, and helps moderator to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	select which movie to watch.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moderator sets the time to open the voting.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sets the time to close the voting.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“set voing”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watchers of voting period.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/>
        </p:nvSpPr>
        <p:spPr>
          <a:xfrm>
            <a:off x="342713" y="321050"/>
            <a:ext cx="8090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6: Manage voting period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650" y="921650"/>
            <a:ext cx="6218712" cy="39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7</a:t>
            </a:r>
            <a:endParaRPr sz="2400"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338550" y="975050"/>
            <a:ext cx="8502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7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Join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will receive the invitation the moderator sends, and then decide whether to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join the specific movie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system has sent watchers invitations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added the watcher to the group created by the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receives an email invitation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opens the link to agree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joined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the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21225" y="2063800"/>
            <a:ext cx="3709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650" y="215537"/>
            <a:ext cx="4130200" cy="47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296400" y="358000"/>
            <a:ext cx="7268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7: Join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00" y="947800"/>
            <a:ext cx="7317805" cy="37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8</a:t>
            </a:r>
            <a:endParaRPr sz="2400"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39425" y="975050"/>
            <a:ext cx="79854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8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Unsubscribe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unsubscribe from the specific movie watcher’s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removed the watcher from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button to unsubscribe a group.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is removed from the group member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notifies the other participants that the specific watcher has left the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	  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/>
        </p:nvSpPr>
        <p:spPr>
          <a:xfrm>
            <a:off x="694650" y="349300"/>
            <a:ext cx="7754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8: Unsubscribe group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100" y="961600"/>
            <a:ext cx="6321809" cy="387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9</a:t>
            </a:r>
            <a:endParaRPr sz="2400"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64600" y="975050"/>
            <a:ext cx="85683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9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Vote movie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votes only one movie he wants to watch later. He can change the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	   the vote anytime before the voting periods end.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joined a specific movie event and the voting period has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opened.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the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 The watcher selects the movie he wants to watch.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watcher clicks “vote” button to vote for the selected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/>
        </p:nvSpPr>
        <p:spPr>
          <a:xfrm>
            <a:off x="1163800" y="360850"/>
            <a:ext cx="6667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9: Vote movie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400" y="1031050"/>
            <a:ext cx="4166458" cy="3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10</a:t>
            </a:r>
            <a:endParaRPr sz="2400"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377625" y="975050"/>
            <a:ext cx="85422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10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Browse movie reviews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browse movies reviews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reviews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“browse reviews” button to asks the server for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reviews.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/>
        </p:nvSpPr>
        <p:spPr>
          <a:xfrm>
            <a:off x="643925" y="314550"/>
            <a:ext cx="8110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10: Browse movie reviews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13" y="955125"/>
            <a:ext cx="3996766" cy="3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11</a:t>
            </a:r>
            <a:endParaRPr sz="2400"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274150" y="975050"/>
            <a:ext cx="85899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Watch the trailer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Actors：Watcher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Watchers can watch trailers for the selected movie in the movie list.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 selected a movie.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The connection to the server is successful.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server has retured the movie trailers to the watcher.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watcher clicks the “watch trailers” button to asks the server for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server has returned the trailers.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/>
        </p:nvSpPr>
        <p:spPr>
          <a:xfrm>
            <a:off x="827850" y="395650"/>
            <a:ext cx="74883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11: Watch the trailer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988" y="968850"/>
            <a:ext cx="4012036" cy="3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12</a:t>
            </a:r>
            <a:endParaRPr sz="2400"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299500" y="857875"/>
            <a:ext cx="85515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12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Keep history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 server keeps everything in record, including the movie watching events, votes, and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winners for each movie watching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moderator has already created the watching events.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watchers have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The winners have already been elected.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kept everything in the memory.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stores the information of the movie event, group, vote and the result.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the history to the watchers of the specific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0825" y="617000"/>
            <a:ext cx="87255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Bi-Direction Traceability Matrix Between the Required Features and the Use Cases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5" y="1249550"/>
            <a:ext cx="8587852" cy="29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/>
        </p:nvSpPr>
        <p:spPr>
          <a:xfrm>
            <a:off x="991450" y="395625"/>
            <a:ext cx="6874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12: Keep history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0" y="974900"/>
            <a:ext cx="4850900" cy="3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13</a:t>
            </a:r>
            <a:endParaRPr sz="2400"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26375" y="857875"/>
            <a:ext cx="84984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13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Elect winner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Actors: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system collects the voting information and selects the one with the highest votes.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The watcher has already voted.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selected the winner.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Step 1: The system gets voting information.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selects the movie which has the highest vote.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system sends the voting results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/>
        </p:nvSpPr>
        <p:spPr>
          <a:xfrm>
            <a:off x="1096350" y="418750"/>
            <a:ext cx="69513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Sequential Diagram 13: Elect winner</a:t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100" y="1081525"/>
            <a:ext cx="5999792" cy="36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State Diagram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400" y="989100"/>
            <a:ext cx="4560903" cy="34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96900" y="1620750"/>
            <a:ext cx="1934100" cy="19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packages-Entity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600" y="223650"/>
            <a:ext cx="5109550" cy="46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96900" y="1828425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Control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50" y="362488"/>
            <a:ext cx="5865701" cy="441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96900" y="1828425"/>
            <a:ext cx="2376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MVC packages-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50" y="276925"/>
            <a:ext cx="5865700" cy="448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1</a:t>
            </a:r>
            <a:endParaRPr sz="2400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260425" y="1092250"/>
            <a:ext cx="84900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1				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Create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creates a movie watcher’s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 Enter the username and password to login as a moderator.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 The system has stored the group the moderator just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creates a new group with a specific group name.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moderator can optionally enter the number of group member.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“Create group” button to finish.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557925" y="188900"/>
            <a:ext cx="65319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Georgia"/>
                <a:ea typeface="Georgia"/>
                <a:cs typeface="Georgia"/>
                <a:sym typeface="Georgia"/>
              </a:rPr>
              <a:t>Sequential Diagram 1: Create group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325" y="868675"/>
            <a:ext cx="6455833" cy="39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728000" y="437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2400">
                <a:latin typeface="Georgia"/>
                <a:ea typeface="Georgia"/>
                <a:cs typeface="Georgia"/>
                <a:sym typeface="Georgia"/>
              </a:rPr>
              <a:t>Use Case 2</a:t>
            </a:r>
            <a:endParaRPr sz="2400"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260425" y="1092250"/>
            <a:ext cx="8620200" cy="3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ID: 2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Case Name: Invite watchers to Group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Actors：Moderator, Server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Description: The moderator invites friends and families to join the group. To invite the  participants,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	   the system will send emails to people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Preconditions: The group has already been created.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Post conditions: The system has sent the emails to group members who have been invited.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❏"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Steps: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1: The moderator enter watchers’ emails to invite them to join the group.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3: The moderator clicks “Invite friends” button to notify the system to send the emails.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Step 2: The system sends emails to watchers.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