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7d22bebe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7d22bebe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d22bebe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d22bebe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7d22bebe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7d22bebe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7d22bebe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7d22bebe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7d22beb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7d22beb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7d22bebe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7d22bebe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7d22bebe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7d22bebe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7d22bebe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7d22bebe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OOD - group 12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OOAD Spring-2020-A1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/>
              <a:t>Main actors: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Moderator: the manager of each group, occupied in creating group, inviting watchers and movie watching related business.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Watchers: group member, participating in movies events and then voting to elect the best movies.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/>
              <a:t>Secondary actors</a:t>
            </a:r>
            <a:r>
              <a:rPr lang="zh-C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Server: provide movie list, publish notification and keep history records.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Trailer service: provide movie trailers links for each movie in the movie list.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Movie review service: provide movie reviews links for each movie in the movie list.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Use cases - moderator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Create group: the moderator can create a movie watcher’s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Invite to group:  the moderator can invite family and friends to join the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Populate movie list: the moderator can populate movie watcher’s groups with a list of potential movies that could be watched.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Pull movie list: the moderator can pull a movie list from a movie list server/API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Create watching event: the moderator can create a movie watching event that will occur in the specified date and time defined by the moderator.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Open voting period: the moderator can open a voting period for a specific movie watching event.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Close voting period: the moderator can close a voting period for a specific movie watching event.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Use cases - moderator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Add</a:t>
            </a:r>
            <a:r>
              <a:rPr lang="zh-CN"/>
              <a:t> trailers’ link: the moderator links each movie’s trailer to the movie in the movie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Add</a:t>
            </a:r>
            <a:r>
              <a:rPr lang="zh-CN"/>
              <a:t> reviews’ link: the moderator links each movie review to the movie in the movie list.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Use cases - watcher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Join group: watchers can join a group of movie watchers.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Unsubscribe group: watchers can unsubscribe from movie watcher’s groups.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Watch the trailer: watchers can watch the trailer of the movies that have been populated by the moderator.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Read reviews: watchers can browse the review of the movies that have been populated by the moderator.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Vote to watch or not: watchers can cast their votes.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Search and browse movies: watchers can search and browse the movies that have been populated by the moderator.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cases -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Provide movie list: the server can provide movie list for moderators to pull.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Notify to watch movies: the server notify watchers that a movie watching event was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Notify to vote: the server notify watchers that they can vote for the movies that they want (or do not want) watch in this movie watching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Keep history: the server can keep the history of movie watching events, votes, and winners for each movie watching group.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Elect winner: the server can elect a single movie winner for a movie watching event.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cases - trailer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19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Provide trailers’ link: the trailer service can provide trailers’ link for moderator to add.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Use cases -  movie review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/>
              <a:t>Provide reviews’ link: the movie review service can provide reviews’ link for moderator to add.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 diagram</a:t>
            </a:r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1321825" y="2775625"/>
            <a:ext cx="1302000" cy="8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859" y="0"/>
            <a:ext cx="537976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