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22E9-82E2-49E9-B475-53906A79A31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A884E-35C9-4B06-866C-D8DCFB5B6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4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A884E-35C9-4B06-866C-D8DCFB5B6C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8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A884E-35C9-4B06-866C-D8DCFB5B6C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1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56F0-664D-46CF-84C3-E7F88F82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FBB48E-37B3-446A-8AB4-717FF5D6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3719E-3AAE-42A6-9038-7AAC2C8B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0D6F3-498F-4181-971E-7125F2A8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9F286-B930-4535-9273-642B3AF5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8FCA0-4E2E-441C-9AB9-37A061D0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51BD7-1BFF-4092-AE13-65028566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BC4E3-2219-42C4-9FA0-081F0837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AA819-36BA-4C06-9CEA-B1AC8D5C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618F8-22B1-4E0F-A3F2-F0BA7890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A7578-7523-4E2F-AF1E-6B97C4CC6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23038-581E-4535-A338-8ABE05A6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AC3AC-9661-4C60-AB13-69BB8B5F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A4CFA-195A-43F7-88E5-9C1CD470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0D88A-D5F0-4DAB-8D75-B01DD673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4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8B932-2092-46C9-945C-37B4E03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A0A0B-21F6-4AA5-B768-8EEC9E88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6EA9F-34D5-4186-9CA5-97294EC0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0511E-3D86-428C-B9C5-6FFCD0C2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62FA5-1ED4-4A59-921E-2A3A95A5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25CFE-35E4-476E-8590-32C862F4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55497-387A-40AD-9611-549ADDFCA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6CC66-B629-4A5C-A7E6-93DD8BAD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1F987-19ED-4BB2-8FF6-37A96B1B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47E37-E9A6-4B24-8613-6CCC4121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B754-4DC5-4B54-A06F-8A55EDE7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72F14-BCB6-4BC0-8FEF-3503562AE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F3C15-B769-4F48-A64D-814A069A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0B8BB-D7A5-435C-9E73-8A3C4F0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26E22-16B7-44B7-BF18-8F077A3E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7C87A-603C-47C8-9DC9-840FE7A4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9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442E-F65D-4997-8FCF-8AC54FE6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6AAFC-88B5-4BCB-A7D9-2517C94E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7D771-A113-484C-A063-6C4A200A2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FCF654-630E-48A4-86B0-B2E5B7137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CD41D3-A26B-4099-94E5-CD8E7B419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250A5-F287-4320-88FE-8300CCBB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CCBE7-A908-4FE4-857F-BA7F16E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73A48F-0E4D-4717-902D-A2F839EE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7E44-67A5-4B08-9581-58BEADA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E17A2-5B04-4F27-8E88-17F428B7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2A965-DF22-4CEA-B450-235D02F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DA459-28B7-4991-9DB8-62D60F12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56363-0CE0-409E-80DE-7D37C281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5A151-4994-4CF0-99F8-42D68AAB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1C4B2A-6D97-4DC7-822F-346B4E25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9611-804B-4F73-88B9-55212FE2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9AF4A-9258-499B-A49B-9FBA9A12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65E6B-89FA-4A0E-8FDB-BB235FCA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5ACF6-B735-477A-95B3-E72F6A11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18521-0E3C-4F93-A6A3-AD6E08BC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5697E-ECD5-4F85-9F53-4C27BACA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3AA00-F870-417C-A525-63F52E07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47382-AE6B-4B7E-BA43-0A196C00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BB223-CFFA-41F6-825F-6FCB12C14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94AC7-883B-4D71-B45C-816A86F5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F2746-0275-41DF-95B8-419A862D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DC7AC-23D4-4D19-B4C1-3FA2628D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BE5664-568A-43E8-BBE6-5C019717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ED145-A7D3-4B3C-BAF3-1C52E146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362A1-7CB3-4DC4-828B-DC541E10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7D98-6A7C-4EC3-B155-1DEED6045238}" type="datetimeFigureOut">
              <a:rPr lang="zh-CN" altLang="en-US" smtClean="0"/>
              <a:t>2019/1/11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469D4-D3CD-4177-B230-86B731E1C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59F05-98E9-40F1-AA4B-6A5BAB669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AEC8-05A9-444B-8089-E24760693F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4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58C5-BA24-4028-8DB5-F371CD995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Enhancement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8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7CF648-B1AE-4984-9F17-6DAC1E321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94" y="720090"/>
            <a:ext cx="7867650" cy="185737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BCAE4BA-3C9A-45F2-A0DF-32890306D8DD}"/>
              </a:ext>
            </a:extLst>
          </p:cNvPr>
          <p:cNvSpPr txBox="1">
            <a:spLocks/>
          </p:cNvSpPr>
          <p:nvPr/>
        </p:nvSpPr>
        <p:spPr>
          <a:xfrm>
            <a:off x="1397632" y="3043542"/>
            <a:ext cx="10177971" cy="276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* 3 * 3 * 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Image channels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atinLnBrk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* 3 * 3 * 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+BN(Batch Normalization)+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* 3 * 3 *c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residual learning and batch normalization can not only speed up and stabilize the training process but also boost the denoising performance.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4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94FA32-F04C-495B-B60E-A7BCE699A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90" y="880110"/>
            <a:ext cx="7572375" cy="195262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6F63B11-3E98-45AF-9715-B8064334562D}"/>
              </a:ext>
            </a:extLst>
          </p:cNvPr>
          <p:cNvSpPr txBox="1">
            <a:spLocks/>
          </p:cNvSpPr>
          <p:nvPr/>
        </p:nvSpPr>
        <p:spPr>
          <a:xfrm>
            <a:off x="1309178" y="3217545"/>
            <a:ext cx="10177971" cy="276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RCNN 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shortcut connection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learning: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并非每隔两层就加一个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shortcut connection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，而是将网络的输出直接改成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image.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当残差为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时，堆积层之间等价于恒等映射，非常容易训练优化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噪音图片与纯净图片的残差非常小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975BAA-FAA0-4215-84D8-C63F0CAE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65" y="504825"/>
            <a:ext cx="3658110" cy="2327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AF9FE6-D1F9-4A62-AE08-CFC9F206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90" y="3073717"/>
            <a:ext cx="3136582" cy="7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153F1-D324-411F-9FF6-905381AC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DSLR-Quality Photos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C4F76B7-CDAE-40C4-86C2-9218AD82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612" y="5219867"/>
            <a:ext cx="10515600" cy="112966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DSLR Photo Enhancement Dataset (DPED)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22k photos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images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1371A-5067-4AC9-B7E8-9B8A660D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1284923"/>
            <a:ext cx="4533900" cy="3762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DCC339-2976-4192-9A74-20C8E664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0" y="131418"/>
            <a:ext cx="4657725" cy="257175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8B78148-D7A0-4426-B6DF-C2D60A848D60}"/>
              </a:ext>
            </a:extLst>
          </p:cNvPr>
          <p:cNvGrpSpPr/>
          <p:nvPr/>
        </p:nvGrpSpPr>
        <p:grpSpPr>
          <a:xfrm>
            <a:off x="6096000" y="2601310"/>
            <a:ext cx="5500123" cy="2583148"/>
            <a:chOff x="5759005" y="1122348"/>
            <a:chExt cx="5500123" cy="258314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A5C5076-9826-4C39-A0B0-D2B135149002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759005" y="1122348"/>
              <a:ext cx="5500123" cy="234883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C2844C-AC86-4499-B79F-34F8DC88DF04}"/>
                </a:ext>
              </a:extLst>
            </p:cNvPr>
            <p:cNvSpPr/>
            <p:nvPr/>
          </p:nvSpPr>
          <p:spPr>
            <a:xfrm>
              <a:off x="7871749" y="3428497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特征匹配结果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73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4054222-E184-43B5-8F9B-7651F4FFD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52" y="386279"/>
            <a:ext cx="7196548" cy="55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01B45-71E2-450F-ABB1-BA46792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895270"/>
            <a:ext cx="10515600" cy="5067459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loss : applying a Gaussian blur and computing Euclidean distance between the obtained representations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loss : GAN applied to grayscale images.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loss: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ψj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feature map obtained after the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layer of the VGG-19 CNN.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variation loss: enforce spatial smoothness of the produced images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BA725-52A1-4DA8-BCB1-8C610E0B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64860"/>
            <a:ext cx="2757916" cy="619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2F2F14-0C9E-480A-844D-1A886CDF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4" y="1622009"/>
            <a:ext cx="3329437" cy="561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5E8C63-E30B-40C7-8C00-AC8C69989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37" y="2572586"/>
            <a:ext cx="3043152" cy="619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AB85EF-DE2F-494C-AC65-A89841A74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359" y="3974223"/>
            <a:ext cx="3891277" cy="6873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3178B2-2462-46D4-80BD-ED8BEFC3A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359" y="5444084"/>
            <a:ext cx="3450577" cy="5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F658C-C741-4D2C-BA1D-73EC053B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494" y="1617687"/>
            <a:ext cx="10515600" cy="311411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Dehazing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GAN-CNN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8ECF8-D979-4ACE-BB42-575F9F4A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C67BB8-C20A-4DC6-8576-3B176E7E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94" y="2041382"/>
            <a:ext cx="4671183" cy="435133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Signal to Noise Ratio</a:t>
            </a: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通常是图像的灰度级，一般是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255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B97D09-2428-49F7-8D56-0ECB3929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3" y="3052261"/>
            <a:ext cx="3181350" cy="571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6D7B9F-F3B1-4699-9258-38A96290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3" y="3726373"/>
            <a:ext cx="4200525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87C4CB-2E74-4B5B-ADFD-2664925EE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88" y="4202623"/>
            <a:ext cx="2769833" cy="604767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8B34ABA0-3216-4582-8B3E-C95CAD89227E}"/>
              </a:ext>
            </a:extLst>
          </p:cNvPr>
          <p:cNvSpPr txBox="1">
            <a:spLocks/>
          </p:cNvSpPr>
          <p:nvPr/>
        </p:nvSpPr>
        <p:spPr>
          <a:xfrm>
            <a:off x="5529477" y="16964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SRCNN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upscale it to the desired size as 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F(Y)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ground truth high-resolution image</a:t>
            </a:r>
          </a:p>
        </p:txBody>
      </p:sp>
    </p:spTree>
    <p:extLst>
      <p:ext uri="{BB962C8B-B14F-4D97-AF65-F5344CB8AC3E}">
        <p14:creationId xmlns:p14="http://schemas.microsoft.com/office/powerpoint/2010/main" val="293826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F658C-C741-4D2C-BA1D-73EC053B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520824"/>
            <a:ext cx="10515600" cy="4594225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extraction and representation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mapping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https://img-blog.csdn.net/20180228160037628">
            <a:extLst>
              <a:ext uri="{FF2B5EF4-FFF2-40B4-BE49-F238E27FC236}">
                <a16:creationId xmlns:a16="http://schemas.microsoft.com/office/drawing/2014/main" id="{8620E09D-7A26-46C3-94E7-087E22DAB0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29" y="985837"/>
            <a:ext cx="7443861" cy="2661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49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C956-C368-46DC-B9E7-82850FAB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48" y="35705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Dehazing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AAAFD0B-AC4C-4B19-AEE6-47C75507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73" y="2149603"/>
            <a:ext cx="604555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I(x) = J(x)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t(x)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+a (1-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t(x)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反射光</a:t>
            </a:r>
            <a:r>
              <a:rPr lang="zh-CN" altLang="en-US" sz="2400" dirty="0"/>
              <a:t> 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J(x),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媒介透射率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t(x) 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大气光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05D625-A1CB-431A-8381-94A54D42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45" y="1318541"/>
            <a:ext cx="6045550" cy="29802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093A1DF-CE1C-4AD5-8901-B219B30B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256" y="1682622"/>
            <a:ext cx="346934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5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C956-C368-46DC-B9E7-82850FAB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2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Dehazing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AAAFD0B-AC4C-4B19-AEE6-47C75507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111" y="1744821"/>
            <a:ext cx="9963778" cy="2857324"/>
          </a:xfrm>
        </p:spPr>
        <p:txBody>
          <a:bodyPr/>
          <a:lstStyle/>
          <a:p>
            <a:pPr algn="just"/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暗通道先验（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DCP,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Channel Prior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以简洁有效的先验假设解决了雾霾浓度估计问题。观察发现，清晰图像块的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RGB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颜色空间中有一个通道很暗（数值很低甚至接近于零）。因此基于暗通道先验，雾的浓度可由最暗通道的数值近似表示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对比度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根据大气散射模型，雾霾会降低物体成像的对比度。因此，基于这个推论可利用局部对比度来近似估计雾霾的浓度。同时，也可以通过最大化局部对比度来还原图像的颜色和能见度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0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6AF746-9AF8-456B-BE18-A05FA74F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86" y="3812806"/>
            <a:ext cx="10515600" cy="4351338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多尺度映射：提高不同分辨率下的鲁棒性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局部极值：透射率的局部一致性，抑制透射率的估计噪声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2EC3C0C-1205-4FFC-9198-116F2960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31" y="739354"/>
            <a:ext cx="8081467" cy="29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3FF4-0DE8-4344-B719-2558C620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248" y="1253331"/>
            <a:ext cx="5698871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BRELU: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在双边约束的同时，保证局部的线性，对应于传统去雾方法中的边缘抑制操作。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123C28-DAAA-4776-95E7-65FC9139D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86" y="672470"/>
            <a:ext cx="3869944" cy="28379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B83D63-A5FE-42F6-BB6A-97D4F808E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87" y="3686575"/>
            <a:ext cx="3571591" cy="7110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D6B744-D34A-4786-90B4-A0CF7243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483" y="3585042"/>
            <a:ext cx="4135256" cy="21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C47F4-28B6-4DC5-891A-E0B2F722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47EF1-6EF8-4538-81E9-C68A71D8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91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observation y = x + v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 mapping function F(y) = x to predict the latent clean image.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DNCNN, we adopt the residual learning formulation to train a residual mapping R(y) = v, and then we have x = y -R(y)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0A4A62-3F84-4CB2-970F-3EEFC818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44" y="4035584"/>
            <a:ext cx="4056149" cy="7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2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515</Words>
  <Application>Microsoft Office PowerPoint</Application>
  <PresentationFormat>宽屏</PresentationFormat>
  <Paragraphs>69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Photo Enhancement</vt:lpstr>
      <vt:lpstr>PowerPoint 演示文稿</vt:lpstr>
      <vt:lpstr>Super-Resolution</vt:lpstr>
      <vt:lpstr>PowerPoint 演示文稿</vt:lpstr>
      <vt:lpstr>Dehazing </vt:lpstr>
      <vt:lpstr>Dehazing </vt:lpstr>
      <vt:lpstr>PowerPoint 演示文稿</vt:lpstr>
      <vt:lpstr>PowerPoint 演示文稿</vt:lpstr>
      <vt:lpstr>Denoising</vt:lpstr>
      <vt:lpstr>PowerPoint 演示文稿</vt:lpstr>
      <vt:lpstr>PowerPoint 演示文稿</vt:lpstr>
      <vt:lpstr>DSLR-Quality Photos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Enhancer</dc:title>
  <dc:creator>露露 张</dc:creator>
  <cp:lastModifiedBy>露露 张</cp:lastModifiedBy>
  <cp:revision>34</cp:revision>
  <dcterms:created xsi:type="dcterms:W3CDTF">2019-01-05T09:16:44Z</dcterms:created>
  <dcterms:modified xsi:type="dcterms:W3CDTF">2019-01-11T09:52:17Z</dcterms:modified>
</cp:coreProperties>
</file>