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66" r:id="rId2"/>
    <p:sldId id="269" r:id="rId3"/>
    <p:sldId id="267" r:id="rId4"/>
    <p:sldId id="272" r:id="rId5"/>
    <p:sldId id="268" r:id="rId6"/>
    <p:sldId id="273" r:id="rId7"/>
    <p:sldId id="274" r:id="rId8"/>
    <p:sldId id="271" r:id="rId9"/>
    <p:sldId id="275" r:id="rId10"/>
    <p:sldId id="277" r:id="rId11"/>
    <p:sldId id="281" r:id="rId12"/>
    <p:sldId id="279" r:id="rId13"/>
    <p:sldId id="280" r:id="rId14"/>
    <p:sldId id="282" r:id="rId15"/>
    <p:sldId id="265" r:id="rId16"/>
    <p:sldId id="276" r:id="rId17"/>
    <p:sldId id="270" r:id="rId18"/>
    <p:sldId id="278" r:id="rId19"/>
    <p:sldId id="257" r:id="rId20"/>
    <p:sldId id="261" r:id="rId21"/>
    <p:sldId id="262" r:id="rId22"/>
    <p:sldId id="263" r:id="rId23"/>
    <p:sldId id="264" r:id="rId24"/>
  </p:sldIdLst>
  <p:sldSz cx="12938125" cy="7315200"/>
  <p:notesSz cx="6858000" cy="9144000"/>
  <p:defaultTextStyle>
    <a:defPPr>
      <a:defRPr lang="de-DE"/>
    </a:defPPr>
    <a:lvl1pPr marL="0" algn="l" defTabSz="648081" rtl="0" eaLnBrk="1" latinLnBrk="0" hangingPunct="1">
      <a:defRPr sz="2600" kern="1200">
        <a:solidFill>
          <a:schemeClr val="tx1"/>
        </a:solidFill>
        <a:latin typeface="+mn-lt"/>
        <a:ea typeface="+mn-ea"/>
        <a:cs typeface="+mn-cs"/>
      </a:defRPr>
    </a:lvl1pPr>
    <a:lvl2pPr marL="648081" algn="l" defTabSz="648081" rtl="0" eaLnBrk="1" latinLnBrk="0" hangingPunct="1">
      <a:defRPr sz="2600" kern="1200">
        <a:solidFill>
          <a:schemeClr val="tx1"/>
        </a:solidFill>
        <a:latin typeface="+mn-lt"/>
        <a:ea typeface="+mn-ea"/>
        <a:cs typeface="+mn-cs"/>
      </a:defRPr>
    </a:lvl2pPr>
    <a:lvl3pPr marL="1296162" algn="l" defTabSz="648081" rtl="0" eaLnBrk="1" latinLnBrk="0" hangingPunct="1">
      <a:defRPr sz="2600" kern="1200">
        <a:solidFill>
          <a:schemeClr val="tx1"/>
        </a:solidFill>
        <a:latin typeface="+mn-lt"/>
        <a:ea typeface="+mn-ea"/>
        <a:cs typeface="+mn-cs"/>
      </a:defRPr>
    </a:lvl3pPr>
    <a:lvl4pPr marL="1944243" algn="l" defTabSz="648081" rtl="0" eaLnBrk="1" latinLnBrk="0" hangingPunct="1">
      <a:defRPr sz="2600" kern="1200">
        <a:solidFill>
          <a:schemeClr val="tx1"/>
        </a:solidFill>
        <a:latin typeface="+mn-lt"/>
        <a:ea typeface="+mn-ea"/>
        <a:cs typeface="+mn-cs"/>
      </a:defRPr>
    </a:lvl4pPr>
    <a:lvl5pPr marL="2592324" algn="l" defTabSz="648081" rtl="0" eaLnBrk="1" latinLnBrk="0" hangingPunct="1">
      <a:defRPr sz="2600" kern="1200">
        <a:solidFill>
          <a:schemeClr val="tx1"/>
        </a:solidFill>
        <a:latin typeface="+mn-lt"/>
        <a:ea typeface="+mn-ea"/>
        <a:cs typeface="+mn-cs"/>
      </a:defRPr>
    </a:lvl5pPr>
    <a:lvl6pPr marL="3240405" algn="l" defTabSz="648081" rtl="0" eaLnBrk="1" latinLnBrk="0" hangingPunct="1">
      <a:defRPr sz="2600" kern="1200">
        <a:solidFill>
          <a:schemeClr val="tx1"/>
        </a:solidFill>
        <a:latin typeface="+mn-lt"/>
        <a:ea typeface="+mn-ea"/>
        <a:cs typeface="+mn-cs"/>
      </a:defRPr>
    </a:lvl6pPr>
    <a:lvl7pPr marL="3888486" algn="l" defTabSz="648081" rtl="0" eaLnBrk="1" latinLnBrk="0" hangingPunct="1">
      <a:defRPr sz="2600" kern="1200">
        <a:solidFill>
          <a:schemeClr val="tx1"/>
        </a:solidFill>
        <a:latin typeface="+mn-lt"/>
        <a:ea typeface="+mn-ea"/>
        <a:cs typeface="+mn-cs"/>
      </a:defRPr>
    </a:lvl7pPr>
    <a:lvl8pPr marL="4536567" algn="l" defTabSz="648081" rtl="0" eaLnBrk="1" latinLnBrk="0" hangingPunct="1">
      <a:defRPr sz="2600" kern="1200">
        <a:solidFill>
          <a:schemeClr val="tx1"/>
        </a:solidFill>
        <a:latin typeface="+mn-lt"/>
        <a:ea typeface="+mn-ea"/>
        <a:cs typeface="+mn-cs"/>
      </a:defRPr>
    </a:lvl8pPr>
    <a:lvl9pPr marL="5184648" algn="l" defTabSz="648081" rtl="0" eaLnBrk="1" latinLnBrk="0" hangingPunct="1">
      <a:defRPr sz="26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7BB25BE-9ED9-49BF-BD32-3D20C37FA85F}">
          <p14:sldIdLst>
            <p14:sldId id="266"/>
            <p14:sldId id="269"/>
            <p14:sldId id="267"/>
            <p14:sldId id="272"/>
            <p14:sldId id="268"/>
            <p14:sldId id="273"/>
            <p14:sldId id="274"/>
            <p14:sldId id="271"/>
            <p14:sldId id="275"/>
            <p14:sldId id="277"/>
            <p14:sldId id="281"/>
            <p14:sldId id="279"/>
            <p14:sldId id="280"/>
            <p14:sldId id="282"/>
            <p14:sldId id="265"/>
            <p14:sldId id="276"/>
            <p14:sldId id="270"/>
            <p14:sldId id="278"/>
          </p14:sldIdLst>
        </p14:section>
        <p14:section name="Template" id="{CF8D02D2-CC4D-462F-9F89-2D5E2C0DE5DF}">
          <p14:sldIdLst>
            <p14:sldId id="257"/>
            <p14:sldId id="261"/>
            <p14:sldId id="262"/>
            <p14:sldId id="263"/>
            <p14:sldId id="26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2304">
          <p15:clr>
            <a:srgbClr val="A4A3A4"/>
          </p15:clr>
        </p15:guide>
        <p15:guide id="4" pos="40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9E"/>
    <a:srgbClr val="F70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90994" autoAdjust="0"/>
  </p:normalViewPr>
  <p:slideViewPr>
    <p:cSldViewPr snapToGrid="0" snapToObjects="1">
      <p:cViewPr varScale="1">
        <p:scale>
          <a:sx n="98" d="100"/>
          <a:sy n="98" d="100"/>
        </p:scale>
        <p:origin x="804" y="72"/>
      </p:cViewPr>
      <p:guideLst>
        <p:guide orient="horz" pos="1620"/>
        <p:guide pos="2880"/>
        <p:guide orient="horz" pos="2304"/>
        <p:guide pos="40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5DD7C8-0372-D144-BA93-141549E19476}" type="datetimeFigureOut">
              <a:rPr lang="de-DE" smtClean="0"/>
              <a:t>13.12.2021</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0C9E9C-1806-3D45-8625-F0002340C4C2}" type="slidenum">
              <a:rPr lang="de-DE" smtClean="0"/>
              <a:t>‹Nr.›</a:t>
            </a:fld>
            <a:endParaRPr lang="de-DE"/>
          </a:p>
        </p:txBody>
      </p:sp>
    </p:spTree>
    <p:extLst>
      <p:ext uri="{BB962C8B-B14F-4D97-AF65-F5344CB8AC3E}">
        <p14:creationId xmlns:p14="http://schemas.microsoft.com/office/powerpoint/2010/main" val="3470726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8FD1B-4624-A54C-89F3-AAE25A789C02}" type="datetimeFigureOut">
              <a:rPr lang="de-DE" smtClean="0"/>
              <a:t>13.12.2021</a:t>
            </a:fld>
            <a:endParaRPr lang="de-DE"/>
          </a:p>
        </p:txBody>
      </p:sp>
      <p:sp>
        <p:nvSpPr>
          <p:cNvPr id="4" name="Folienbildplatzhalter 3"/>
          <p:cNvSpPr>
            <a:spLocks noGrp="1" noRot="1" noChangeAspect="1"/>
          </p:cNvSpPr>
          <p:nvPr>
            <p:ph type="sldImg" idx="2"/>
          </p:nvPr>
        </p:nvSpPr>
        <p:spPr>
          <a:xfrm>
            <a:off x="396875" y="685800"/>
            <a:ext cx="606425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CABA8-235B-9747-A3D2-12573A6AFA9D}" type="slidenum">
              <a:rPr lang="de-DE" smtClean="0"/>
              <a:t>‹Nr.›</a:t>
            </a:fld>
            <a:endParaRPr lang="de-DE"/>
          </a:p>
        </p:txBody>
      </p:sp>
    </p:spTree>
    <p:extLst>
      <p:ext uri="{BB962C8B-B14F-4D97-AF65-F5344CB8AC3E}">
        <p14:creationId xmlns:p14="http://schemas.microsoft.com/office/powerpoint/2010/main" val="3324068465"/>
      </p:ext>
    </p:extLst>
  </p:cSld>
  <p:clrMap bg1="lt1" tx1="dk1" bg2="lt2" tx2="dk2" accent1="accent1" accent2="accent2" accent3="accent3" accent4="accent4" accent5="accent5" accent6="accent6" hlink="hlink" folHlink="folHlink"/>
  <p:hf hdr="0" ftr="0" dt="0"/>
  <p:notesStyle>
    <a:lvl1pPr marL="0" algn="l" defTabSz="648081" rtl="0" eaLnBrk="1" latinLnBrk="0" hangingPunct="1">
      <a:defRPr sz="1700" kern="1200">
        <a:solidFill>
          <a:schemeClr val="tx1"/>
        </a:solidFill>
        <a:latin typeface="+mn-lt"/>
        <a:ea typeface="+mn-ea"/>
        <a:cs typeface="+mn-cs"/>
      </a:defRPr>
    </a:lvl1pPr>
    <a:lvl2pPr marL="648081" algn="l" defTabSz="648081" rtl="0" eaLnBrk="1" latinLnBrk="0" hangingPunct="1">
      <a:defRPr sz="1700" kern="1200">
        <a:solidFill>
          <a:schemeClr val="tx1"/>
        </a:solidFill>
        <a:latin typeface="+mn-lt"/>
        <a:ea typeface="+mn-ea"/>
        <a:cs typeface="+mn-cs"/>
      </a:defRPr>
    </a:lvl2pPr>
    <a:lvl3pPr marL="1296162" algn="l" defTabSz="648081" rtl="0" eaLnBrk="1" latinLnBrk="0" hangingPunct="1">
      <a:defRPr sz="1700" kern="1200">
        <a:solidFill>
          <a:schemeClr val="tx1"/>
        </a:solidFill>
        <a:latin typeface="+mn-lt"/>
        <a:ea typeface="+mn-ea"/>
        <a:cs typeface="+mn-cs"/>
      </a:defRPr>
    </a:lvl3pPr>
    <a:lvl4pPr marL="1944243" algn="l" defTabSz="648081" rtl="0" eaLnBrk="1" latinLnBrk="0" hangingPunct="1">
      <a:defRPr sz="1700" kern="1200">
        <a:solidFill>
          <a:schemeClr val="tx1"/>
        </a:solidFill>
        <a:latin typeface="+mn-lt"/>
        <a:ea typeface="+mn-ea"/>
        <a:cs typeface="+mn-cs"/>
      </a:defRPr>
    </a:lvl4pPr>
    <a:lvl5pPr marL="2592324" algn="l" defTabSz="648081" rtl="0" eaLnBrk="1" latinLnBrk="0" hangingPunct="1">
      <a:defRPr sz="1700" kern="1200">
        <a:solidFill>
          <a:schemeClr val="tx1"/>
        </a:solidFill>
        <a:latin typeface="+mn-lt"/>
        <a:ea typeface="+mn-ea"/>
        <a:cs typeface="+mn-cs"/>
      </a:defRPr>
    </a:lvl5pPr>
    <a:lvl6pPr marL="3240405" algn="l" defTabSz="648081" rtl="0" eaLnBrk="1" latinLnBrk="0" hangingPunct="1">
      <a:defRPr sz="1700" kern="1200">
        <a:solidFill>
          <a:schemeClr val="tx1"/>
        </a:solidFill>
        <a:latin typeface="+mn-lt"/>
        <a:ea typeface="+mn-ea"/>
        <a:cs typeface="+mn-cs"/>
      </a:defRPr>
    </a:lvl6pPr>
    <a:lvl7pPr marL="3888486" algn="l" defTabSz="648081" rtl="0" eaLnBrk="1" latinLnBrk="0" hangingPunct="1">
      <a:defRPr sz="1700" kern="1200">
        <a:solidFill>
          <a:schemeClr val="tx1"/>
        </a:solidFill>
        <a:latin typeface="+mn-lt"/>
        <a:ea typeface="+mn-ea"/>
        <a:cs typeface="+mn-cs"/>
      </a:defRPr>
    </a:lvl7pPr>
    <a:lvl8pPr marL="4536567" algn="l" defTabSz="648081" rtl="0" eaLnBrk="1" latinLnBrk="0" hangingPunct="1">
      <a:defRPr sz="1700" kern="1200">
        <a:solidFill>
          <a:schemeClr val="tx1"/>
        </a:solidFill>
        <a:latin typeface="+mn-lt"/>
        <a:ea typeface="+mn-ea"/>
        <a:cs typeface="+mn-cs"/>
      </a:defRPr>
    </a:lvl8pPr>
    <a:lvl9pPr marL="5184648" algn="l" defTabSz="648081"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Welcome to our presentation about programming Connect Four in JS. My name is Hannes Reindl (switch to </a:t>
            </a:r>
            <a:r>
              <a:rPr lang="en-GB" dirty="0" err="1"/>
              <a:t>bernhard</a:t>
            </a:r>
            <a:r>
              <a:rPr lang="en-GB" dirty="0"/>
              <a:t>) and my name is Bernhard </a:t>
            </a:r>
            <a:r>
              <a:rPr lang="en-GB" dirty="0" err="1"/>
              <a:t>Vergeiner</a:t>
            </a:r>
            <a:endParaRPr lang="en-GB" dirty="0"/>
          </a:p>
        </p:txBody>
      </p:sp>
      <p:sp>
        <p:nvSpPr>
          <p:cNvPr id="4" name="Foliennummernplatzhalter 3"/>
          <p:cNvSpPr>
            <a:spLocks noGrp="1"/>
          </p:cNvSpPr>
          <p:nvPr>
            <p:ph type="sldNum" sz="quarter" idx="10"/>
          </p:nvPr>
        </p:nvSpPr>
        <p:spPr/>
        <p:txBody>
          <a:bodyPr/>
          <a:lstStyle/>
          <a:p>
            <a:fld id="{5DACABA8-235B-9747-A3D2-12573A6AFA9D}" type="slidenum">
              <a:rPr lang="de-DE" smtClean="0"/>
              <a:t>1</a:t>
            </a:fld>
            <a:endParaRPr lang="de-DE"/>
          </a:p>
        </p:txBody>
      </p:sp>
    </p:spTree>
    <p:extLst>
      <p:ext uri="{BB962C8B-B14F-4D97-AF65-F5344CB8AC3E}">
        <p14:creationId xmlns:p14="http://schemas.microsoft.com/office/powerpoint/2010/main" val="3541306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Erklärung</a:t>
            </a:r>
            <a:r>
              <a:rPr lang="en-GB" dirty="0"/>
              <a:t> von DP in 2-3 </a:t>
            </a:r>
            <a:r>
              <a:rPr lang="en-GB" dirty="0" err="1"/>
              <a:t>Sätzen</a:t>
            </a:r>
            <a:endParaRPr lang="en-GB" dirty="0"/>
          </a:p>
          <a:p>
            <a:r>
              <a:rPr lang="en-GB" dirty="0"/>
              <a:t>DP </a:t>
            </a:r>
            <a:r>
              <a:rPr lang="en-GB" dirty="0" err="1"/>
              <a:t>Begründung</a:t>
            </a:r>
            <a:endParaRPr lang="en-GB" dirty="0"/>
          </a:p>
          <a:p>
            <a:r>
              <a:rPr lang="en-GB" dirty="0"/>
              <a:t>Code </a:t>
            </a:r>
            <a:r>
              <a:rPr lang="en-GB" dirty="0" err="1"/>
              <a:t>ausschnitt</a:t>
            </a:r>
            <a:r>
              <a:rPr lang="en-GB" dirty="0"/>
              <a:t> / </a:t>
            </a:r>
            <a:r>
              <a:rPr lang="en-GB" dirty="0" err="1"/>
              <a:t>impementierung</a:t>
            </a:r>
            <a:r>
              <a:rPr lang="en-GB" dirty="0"/>
              <a:t> ?</a:t>
            </a:r>
          </a:p>
          <a:p>
            <a:endParaRPr lang="en-GB" dirty="0"/>
          </a:p>
          <a:p>
            <a:r>
              <a:rPr lang="en-GB" dirty="0"/>
              <a:t>Problem: We need to convert our internal object to a text file which can easily be stored by the user.  </a:t>
            </a:r>
          </a:p>
          <a:p>
            <a:r>
              <a:rPr lang="en-GB" dirty="0"/>
              <a:t>Solution: We created a </a:t>
            </a:r>
            <a:r>
              <a:rPr lang="en-GB" dirty="0" err="1"/>
              <a:t>FileHandler</a:t>
            </a:r>
            <a:r>
              <a:rPr lang="en-GB" dirty="0"/>
              <a:t> class which takes care of this conversion and allows the two interfaces to be compatible.</a:t>
            </a:r>
          </a:p>
          <a:p>
            <a:endParaRPr lang="en-GB" dirty="0"/>
          </a:p>
          <a:p>
            <a:r>
              <a:rPr lang="en-GB" dirty="0"/>
              <a:t>Basically we convert our internal object to a text file and vice versa.</a:t>
            </a:r>
          </a:p>
          <a:p>
            <a:endParaRPr lang="en-GB" dirty="0"/>
          </a:p>
          <a:p>
            <a:r>
              <a:rPr lang="en-GB" dirty="0"/>
              <a:t>We implement a common interface for file handling. The </a:t>
            </a:r>
            <a:r>
              <a:rPr lang="en-GB" dirty="0" err="1"/>
              <a:t>saveAs</a:t>
            </a:r>
            <a:r>
              <a:rPr lang="en-GB" dirty="0"/>
              <a:t> and </a:t>
            </a:r>
            <a:r>
              <a:rPr lang="en-GB" dirty="0" err="1"/>
              <a:t>loadFIle</a:t>
            </a:r>
            <a:r>
              <a:rPr lang="en-GB" dirty="0"/>
              <a:t> function are from two different libraries thus we implemented an adapter for inter-compatibility. The entire </a:t>
            </a:r>
            <a:r>
              <a:rPr lang="en-GB" dirty="0" err="1"/>
              <a:t>fileHandler</a:t>
            </a:r>
            <a:r>
              <a:rPr lang="en-GB" dirty="0"/>
              <a:t> class is our adapter.</a:t>
            </a:r>
          </a:p>
          <a:p>
            <a:endParaRPr lang="en-GB" dirty="0"/>
          </a:p>
          <a:p>
            <a:endParaRPr lang="en-GB" dirty="0"/>
          </a:p>
          <a:p>
            <a:pPr marL="0" marR="0" lvl="0" indent="0" algn="l" defTabSz="648081" rtl="0" eaLnBrk="1" fontAlgn="auto" latinLnBrk="0" hangingPunct="1">
              <a:lnSpc>
                <a:spcPct val="100000"/>
              </a:lnSpc>
              <a:spcBef>
                <a:spcPts val="0"/>
              </a:spcBef>
              <a:spcAft>
                <a:spcPts val="0"/>
              </a:spcAft>
              <a:buClrTx/>
              <a:buSzTx/>
              <a:buFontTx/>
              <a:buNone/>
              <a:tabLst/>
              <a:defRPr/>
            </a:pPr>
            <a:r>
              <a:rPr lang="en-GB" dirty="0"/>
              <a:t>Problem: We have two interfaces: one textual saved history of the board state and a local object in the program. </a:t>
            </a:r>
          </a:p>
          <a:p>
            <a:pPr marL="0" marR="0" lvl="0" indent="0" algn="l" defTabSz="648081" rtl="0" eaLnBrk="1" fontAlgn="auto" latinLnBrk="0" hangingPunct="1">
              <a:lnSpc>
                <a:spcPct val="100000"/>
              </a:lnSpc>
              <a:spcBef>
                <a:spcPts val="0"/>
              </a:spcBef>
              <a:spcAft>
                <a:spcPts val="0"/>
              </a:spcAft>
              <a:buClrTx/>
              <a:buSzTx/>
              <a:buFontTx/>
              <a:buNone/>
              <a:tabLst/>
              <a:defRPr/>
            </a:pPr>
            <a:r>
              <a:rPr lang="en-GB" dirty="0"/>
              <a:t>Solution: Use an adapter to convert the text file content to an object.</a:t>
            </a:r>
          </a:p>
          <a:p>
            <a:pPr marL="0" marR="0" lvl="0" indent="0" algn="l" defTabSz="648081" rtl="0" eaLnBrk="1" fontAlgn="auto" latinLnBrk="0" hangingPunct="1">
              <a:lnSpc>
                <a:spcPct val="100000"/>
              </a:lnSpc>
              <a:spcBef>
                <a:spcPts val="0"/>
              </a:spcBef>
              <a:spcAft>
                <a:spcPts val="0"/>
              </a:spcAft>
              <a:buClrTx/>
              <a:buSzTx/>
              <a:buFontTx/>
              <a:buNone/>
              <a:tabLst/>
              <a:defRPr/>
            </a:pPr>
            <a:endParaRPr lang="en-GB" dirty="0"/>
          </a:p>
          <a:p>
            <a:pPr marL="0" marR="0" lvl="0" indent="0" algn="l" defTabSz="648081" rtl="0" eaLnBrk="1" fontAlgn="auto" latinLnBrk="0" hangingPunct="1">
              <a:lnSpc>
                <a:spcPct val="100000"/>
              </a:lnSpc>
              <a:spcBef>
                <a:spcPts val="0"/>
              </a:spcBef>
              <a:spcAft>
                <a:spcPts val="0"/>
              </a:spcAft>
              <a:buClrTx/>
              <a:buSzTx/>
              <a:buFontTx/>
              <a:buNone/>
              <a:tabLst/>
              <a:defRPr/>
            </a:pPr>
            <a:r>
              <a:rPr lang="en-GB" dirty="0" err="1"/>
              <a:t>Vl</a:t>
            </a:r>
            <a:r>
              <a:rPr lang="en-GB" dirty="0"/>
              <a:t> Observer</a:t>
            </a:r>
          </a:p>
          <a:p>
            <a:endParaRPr lang="en-GB" dirty="0"/>
          </a:p>
        </p:txBody>
      </p:sp>
      <p:sp>
        <p:nvSpPr>
          <p:cNvPr id="4" name="Foliennummernplatzhalter 3"/>
          <p:cNvSpPr>
            <a:spLocks noGrp="1"/>
          </p:cNvSpPr>
          <p:nvPr>
            <p:ph type="sldNum" sz="quarter" idx="10"/>
          </p:nvPr>
        </p:nvSpPr>
        <p:spPr/>
        <p:txBody>
          <a:bodyPr/>
          <a:lstStyle/>
          <a:p>
            <a:fld id="{5DACABA8-235B-9747-A3D2-12573A6AFA9D}" type="slidenum">
              <a:rPr lang="de-DE" smtClean="0"/>
              <a:t>11</a:t>
            </a:fld>
            <a:endParaRPr lang="de-DE"/>
          </a:p>
        </p:txBody>
      </p:sp>
    </p:spTree>
    <p:extLst>
      <p:ext uri="{BB962C8B-B14F-4D97-AF65-F5344CB8AC3E}">
        <p14:creationId xmlns:p14="http://schemas.microsoft.com/office/powerpoint/2010/main" val="314209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Erklärung</a:t>
            </a:r>
            <a:r>
              <a:rPr lang="en-GB" dirty="0"/>
              <a:t> von DP in 2-3 </a:t>
            </a:r>
            <a:r>
              <a:rPr lang="en-GB" dirty="0" err="1"/>
              <a:t>Sätzen</a:t>
            </a:r>
            <a:endParaRPr lang="en-GB" dirty="0"/>
          </a:p>
          <a:p>
            <a:r>
              <a:rPr lang="en-GB" dirty="0"/>
              <a:t>DP </a:t>
            </a:r>
            <a:r>
              <a:rPr lang="en-GB" dirty="0" err="1"/>
              <a:t>Begründung</a:t>
            </a:r>
            <a:endParaRPr lang="en-GB" dirty="0"/>
          </a:p>
          <a:p>
            <a:r>
              <a:rPr lang="en-GB" dirty="0"/>
              <a:t>Code </a:t>
            </a:r>
            <a:r>
              <a:rPr lang="en-GB" dirty="0" err="1"/>
              <a:t>ausschnitt</a:t>
            </a:r>
            <a:r>
              <a:rPr lang="en-GB" dirty="0"/>
              <a:t> / </a:t>
            </a:r>
            <a:r>
              <a:rPr lang="en-GB" dirty="0" err="1"/>
              <a:t>impementierung</a:t>
            </a:r>
            <a:r>
              <a:rPr lang="en-GB" dirty="0"/>
              <a:t> ?</a:t>
            </a:r>
          </a:p>
          <a:p>
            <a:endParaRPr lang="en-GB" dirty="0"/>
          </a:p>
          <a:p>
            <a:r>
              <a:rPr lang="en-GB" dirty="0"/>
              <a:t>The </a:t>
            </a:r>
            <a:r>
              <a:rPr lang="en-GB" dirty="0" err="1"/>
              <a:t>forEach</a:t>
            </a:r>
            <a:r>
              <a:rPr lang="en-GB" dirty="0"/>
              <a:t> term implements the iterator and we use it to iterate over all cells of the table. (i.e. board)</a:t>
            </a:r>
          </a:p>
        </p:txBody>
      </p:sp>
      <p:sp>
        <p:nvSpPr>
          <p:cNvPr id="4" name="Foliennummernplatzhalter 3"/>
          <p:cNvSpPr>
            <a:spLocks noGrp="1"/>
          </p:cNvSpPr>
          <p:nvPr>
            <p:ph type="sldNum" sz="quarter" idx="10"/>
          </p:nvPr>
        </p:nvSpPr>
        <p:spPr/>
        <p:txBody>
          <a:bodyPr/>
          <a:lstStyle/>
          <a:p>
            <a:fld id="{5DACABA8-235B-9747-A3D2-12573A6AFA9D}" type="slidenum">
              <a:rPr lang="de-DE" smtClean="0"/>
              <a:t>12</a:t>
            </a:fld>
            <a:endParaRPr lang="de-DE"/>
          </a:p>
        </p:txBody>
      </p:sp>
    </p:spTree>
    <p:extLst>
      <p:ext uri="{BB962C8B-B14F-4D97-AF65-F5344CB8AC3E}">
        <p14:creationId xmlns:p14="http://schemas.microsoft.com/office/powerpoint/2010/main" val="3831061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Erklärung</a:t>
            </a:r>
            <a:r>
              <a:rPr lang="en-GB" dirty="0"/>
              <a:t> von DP in 2-3 </a:t>
            </a:r>
            <a:r>
              <a:rPr lang="en-GB" dirty="0" err="1"/>
              <a:t>Sätzen</a:t>
            </a:r>
            <a:endParaRPr lang="en-GB" dirty="0"/>
          </a:p>
          <a:p>
            <a:r>
              <a:rPr lang="en-GB" dirty="0"/>
              <a:t>DP </a:t>
            </a:r>
            <a:r>
              <a:rPr lang="en-GB" dirty="0" err="1"/>
              <a:t>Begründung</a:t>
            </a:r>
            <a:endParaRPr lang="en-GB" dirty="0"/>
          </a:p>
          <a:p>
            <a:r>
              <a:rPr lang="en-GB" dirty="0"/>
              <a:t>Code </a:t>
            </a:r>
            <a:r>
              <a:rPr lang="en-GB" dirty="0" err="1"/>
              <a:t>ausschnitt</a:t>
            </a:r>
            <a:r>
              <a:rPr lang="en-GB" dirty="0"/>
              <a:t> / </a:t>
            </a:r>
            <a:r>
              <a:rPr lang="en-GB" dirty="0" err="1"/>
              <a:t>impementierung</a:t>
            </a:r>
            <a:r>
              <a:rPr lang="en-GB" dirty="0"/>
              <a:t> ?</a:t>
            </a:r>
          </a:p>
        </p:txBody>
      </p:sp>
      <p:sp>
        <p:nvSpPr>
          <p:cNvPr id="4" name="Foliennummernplatzhalter 3"/>
          <p:cNvSpPr>
            <a:spLocks noGrp="1"/>
          </p:cNvSpPr>
          <p:nvPr>
            <p:ph type="sldNum" sz="quarter" idx="10"/>
          </p:nvPr>
        </p:nvSpPr>
        <p:spPr/>
        <p:txBody>
          <a:bodyPr/>
          <a:lstStyle/>
          <a:p>
            <a:fld id="{5DACABA8-235B-9747-A3D2-12573A6AFA9D}" type="slidenum">
              <a:rPr lang="de-DE" smtClean="0"/>
              <a:t>13</a:t>
            </a:fld>
            <a:endParaRPr lang="de-DE"/>
          </a:p>
        </p:txBody>
      </p:sp>
    </p:spTree>
    <p:extLst>
      <p:ext uri="{BB962C8B-B14F-4D97-AF65-F5344CB8AC3E}">
        <p14:creationId xmlns:p14="http://schemas.microsoft.com/office/powerpoint/2010/main" val="1198409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Erklärung</a:t>
            </a:r>
            <a:r>
              <a:rPr lang="en-GB" dirty="0"/>
              <a:t> von DP in 2-3 </a:t>
            </a:r>
            <a:r>
              <a:rPr lang="en-GB" dirty="0" err="1"/>
              <a:t>Sätzen</a:t>
            </a:r>
            <a:endParaRPr lang="en-GB" dirty="0"/>
          </a:p>
          <a:p>
            <a:r>
              <a:rPr lang="en-GB" dirty="0"/>
              <a:t>DP </a:t>
            </a:r>
            <a:r>
              <a:rPr lang="en-GB" dirty="0" err="1"/>
              <a:t>Begründung</a:t>
            </a:r>
            <a:endParaRPr lang="en-GB" dirty="0"/>
          </a:p>
          <a:p>
            <a:r>
              <a:rPr lang="en-GB" dirty="0"/>
              <a:t>Code </a:t>
            </a:r>
            <a:r>
              <a:rPr lang="en-GB" dirty="0" err="1"/>
              <a:t>ausschnitt</a:t>
            </a:r>
            <a:r>
              <a:rPr lang="en-GB" dirty="0"/>
              <a:t> / </a:t>
            </a:r>
            <a:r>
              <a:rPr lang="en-GB" dirty="0" err="1"/>
              <a:t>impementierung</a:t>
            </a:r>
            <a:r>
              <a:rPr lang="en-GB" dirty="0"/>
              <a:t> ?</a:t>
            </a:r>
          </a:p>
          <a:p>
            <a:endParaRPr lang="en-GB" dirty="0"/>
          </a:p>
          <a:p>
            <a:r>
              <a:rPr lang="en-GB" dirty="0"/>
              <a:t>Problem: We need to convert our internal object to a text file which can easily be stored by the user.  </a:t>
            </a:r>
          </a:p>
          <a:p>
            <a:r>
              <a:rPr lang="en-GB" dirty="0"/>
              <a:t>Solution: We created a </a:t>
            </a:r>
            <a:r>
              <a:rPr lang="en-GB" dirty="0" err="1"/>
              <a:t>FileHandler</a:t>
            </a:r>
            <a:r>
              <a:rPr lang="en-GB" dirty="0"/>
              <a:t> class which takes care of this conversion and allows the two interfaces to be compatible.</a:t>
            </a:r>
          </a:p>
          <a:p>
            <a:endParaRPr lang="en-GB" dirty="0"/>
          </a:p>
          <a:p>
            <a:r>
              <a:rPr lang="en-GB" dirty="0"/>
              <a:t>Basically we convert our internal object to a text file and vice versa.</a:t>
            </a:r>
          </a:p>
          <a:p>
            <a:endParaRPr lang="en-GB" dirty="0"/>
          </a:p>
          <a:p>
            <a:r>
              <a:rPr lang="en-GB" dirty="0"/>
              <a:t>We implement a common interface for file handling. The </a:t>
            </a:r>
            <a:r>
              <a:rPr lang="en-GB" dirty="0" err="1"/>
              <a:t>saveAs</a:t>
            </a:r>
            <a:r>
              <a:rPr lang="en-GB" dirty="0"/>
              <a:t> and </a:t>
            </a:r>
            <a:r>
              <a:rPr lang="en-GB" dirty="0" err="1"/>
              <a:t>loadFIle</a:t>
            </a:r>
            <a:r>
              <a:rPr lang="en-GB" dirty="0"/>
              <a:t> function are from two different libraries thus we implemented an adapter for inter-compatibility. The entire </a:t>
            </a:r>
            <a:r>
              <a:rPr lang="en-GB" dirty="0" err="1"/>
              <a:t>fileHandler</a:t>
            </a:r>
            <a:r>
              <a:rPr lang="en-GB" dirty="0"/>
              <a:t> class is our adapter.</a:t>
            </a:r>
          </a:p>
          <a:p>
            <a:endParaRPr lang="en-GB" dirty="0"/>
          </a:p>
          <a:p>
            <a:endParaRPr lang="en-GB" dirty="0"/>
          </a:p>
          <a:p>
            <a:pPr marL="0" marR="0" lvl="0" indent="0" algn="l" defTabSz="648081" rtl="0" eaLnBrk="1" fontAlgn="auto" latinLnBrk="0" hangingPunct="1">
              <a:lnSpc>
                <a:spcPct val="100000"/>
              </a:lnSpc>
              <a:spcBef>
                <a:spcPts val="0"/>
              </a:spcBef>
              <a:spcAft>
                <a:spcPts val="0"/>
              </a:spcAft>
              <a:buClrTx/>
              <a:buSzTx/>
              <a:buFontTx/>
              <a:buNone/>
              <a:tabLst/>
              <a:defRPr/>
            </a:pPr>
            <a:r>
              <a:rPr lang="en-GB" dirty="0"/>
              <a:t>Problem: We have two interfaces: one textual saved history of the board state and a local object in the program. </a:t>
            </a:r>
          </a:p>
          <a:p>
            <a:pPr marL="0" marR="0" lvl="0" indent="0" algn="l" defTabSz="648081" rtl="0" eaLnBrk="1" fontAlgn="auto" latinLnBrk="0" hangingPunct="1">
              <a:lnSpc>
                <a:spcPct val="100000"/>
              </a:lnSpc>
              <a:spcBef>
                <a:spcPts val="0"/>
              </a:spcBef>
              <a:spcAft>
                <a:spcPts val="0"/>
              </a:spcAft>
              <a:buClrTx/>
              <a:buSzTx/>
              <a:buFontTx/>
              <a:buNone/>
              <a:tabLst/>
              <a:defRPr/>
            </a:pPr>
            <a:r>
              <a:rPr lang="en-GB" dirty="0"/>
              <a:t>Solution: Use an adapter to convert the text file content to an object.</a:t>
            </a:r>
          </a:p>
          <a:p>
            <a:pPr marL="0" marR="0" lvl="0" indent="0" algn="l" defTabSz="648081" rtl="0" eaLnBrk="1" fontAlgn="auto" latinLnBrk="0" hangingPunct="1">
              <a:lnSpc>
                <a:spcPct val="100000"/>
              </a:lnSpc>
              <a:spcBef>
                <a:spcPts val="0"/>
              </a:spcBef>
              <a:spcAft>
                <a:spcPts val="0"/>
              </a:spcAft>
              <a:buClrTx/>
              <a:buSzTx/>
              <a:buFontTx/>
              <a:buNone/>
              <a:tabLst/>
              <a:defRPr/>
            </a:pPr>
            <a:endParaRPr lang="en-GB" dirty="0"/>
          </a:p>
          <a:p>
            <a:pPr marL="0" marR="0" lvl="0" indent="0" algn="l" defTabSz="648081" rtl="0" eaLnBrk="1" fontAlgn="auto" latinLnBrk="0" hangingPunct="1">
              <a:lnSpc>
                <a:spcPct val="100000"/>
              </a:lnSpc>
              <a:spcBef>
                <a:spcPts val="0"/>
              </a:spcBef>
              <a:spcAft>
                <a:spcPts val="0"/>
              </a:spcAft>
              <a:buClrTx/>
              <a:buSzTx/>
              <a:buFontTx/>
              <a:buNone/>
              <a:tabLst/>
              <a:defRPr/>
            </a:pPr>
            <a:r>
              <a:rPr lang="en-GB" dirty="0" err="1"/>
              <a:t>Vl</a:t>
            </a:r>
            <a:r>
              <a:rPr lang="en-GB"/>
              <a:t> Observer</a:t>
            </a:r>
            <a:endParaRPr lang="en-GB" dirty="0"/>
          </a:p>
          <a:p>
            <a:endParaRPr lang="en-GB" dirty="0"/>
          </a:p>
        </p:txBody>
      </p:sp>
      <p:sp>
        <p:nvSpPr>
          <p:cNvPr id="4" name="Foliennummernplatzhalter 3"/>
          <p:cNvSpPr>
            <a:spLocks noGrp="1"/>
          </p:cNvSpPr>
          <p:nvPr>
            <p:ph type="sldNum" sz="quarter" idx="10"/>
          </p:nvPr>
        </p:nvSpPr>
        <p:spPr/>
        <p:txBody>
          <a:bodyPr/>
          <a:lstStyle/>
          <a:p>
            <a:fld id="{5DACABA8-235B-9747-A3D2-12573A6AFA9D}" type="slidenum">
              <a:rPr lang="de-DE" smtClean="0"/>
              <a:t>16</a:t>
            </a:fld>
            <a:endParaRPr lang="de-DE"/>
          </a:p>
        </p:txBody>
      </p:sp>
    </p:spTree>
    <p:extLst>
      <p:ext uri="{BB962C8B-B14F-4D97-AF65-F5344CB8AC3E}">
        <p14:creationId xmlns:p14="http://schemas.microsoft.com/office/powerpoint/2010/main" val="1509139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DACABA8-235B-9747-A3D2-12573A6AFA9D}" type="slidenum">
              <a:rPr lang="de-DE" smtClean="0"/>
              <a:t>17</a:t>
            </a:fld>
            <a:endParaRPr lang="de-DE"/>
          </a:p>
        </p:txBody>
      </p:sp>
    </p:spTree>
    <p:extLst>
      <p:ext uri="{BB962C8B-B14F-4D97-AF65-F5344CB8AC3E}">
        <p14:creationId xmlns:p14="http://schemas.microsoft.com/office/powerpoint/2010/main" val="4004213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Erklärung</a:t>
            </a:r>
            <a:r>
              <a:rPr lang="en-GB" dirty="0"/>
              <a:t> von DP in 2-3 </a:t>
            </a:r>
            <a:r>
              <a:rPr lang="en-GB" dirty="0" err="1"/>
              <a:t>Sätzen</a:t>
            </a:r>
            <a:endParaRPr lang="en-GB" dirty="0"/>
          </a:p>
          <a:p>
            <a:r>
              <a:rPr lang="en-GB" dirty="0"/>
              <a:t>DP </a:t>
            </a:r>
            <a:r>
              <a:rPr lang="en-GB" dirty="0" err="1"/>
              <a:t>Begründung</a:t>
            </a:r>
            <a:endParaRPr lang="en-GB" dirty="0"/>
          </a:p>
          <a:p>
            <a:r>
              <a:rPr lang="en-GB" dirty="0"/>
              <a:t>Code </a:t>
            </a:r>
            <a:r>
              <a:rPr lang="en-GB" dirty="0" err="1"/>
              <a:t>ausschnitt</a:t>
            </a:r>
            <a:r>
              <a:rPr lang="en-GB" dirty="0"/>
              <a:t> / </a:t>
            </a:r>
            <a:r>
              <a:rPr lang="en-GB" dirty="0" err="1"/>
              <a:t>impementierung</a:t>
            </a:r>
            <a:r>
              <a:rPr lang="en-GB" dirty="0"/>
              <a:t> ?</a:t>
            </a:r>
          </a:p>
          <a:p>
            <a:endParaRPr lang="en-GB" dirty="0"/>
          </a:p>
          <a:p>
            <a:r>
              <a:rPr lang="en-GB" dirty="0"/>
              <a:t>Problem: How to save/load the state of the board.</a:t>
            </a:r>
          </a:p>
          <a:p>
            <a:endParaRPr lang="en-GB" dirty="0"/>
          </a:p>
          <a:p>
            <a:r>
              <a:rPr lang="en-GB" dirty="0" err="1"/>
              <a:t>setSate</a:t>
            </a:r>
            <a:r>
              <a:rPr lang="en-GB" dirty="0"/>
              <a:t>: board[</a:t>
            </a:r>
            <a:r>
              <a:rPr lang="en-GB" dirty="0" err="1"/>
              <a:t>i</a:t>
            </a:r>
            <a:r>
              <a:rPr lang="en-GB" dirty="0"/>
              <a:t>] = 1</a:t>
            </a:r>
          </a:p>
          <a:p>
            <a:r>
              <a:rPr lang="en-GB" dirty="0" err="1"/>
              <a:t>getState</a:t>
            </a:r>
            <a:r>
              <a:rPr lang="en-GB" dirty="0"/>
              <a:t>: board</a:t>
            </a:r>
          </a:p>
        </p:txBody>
      </p:sp>
      <p:sp>
        <p:nvSpPr>
          <p:cNvPr id="4" name="Foliennummernplatzhalter 3"/>
          <p:cNvSpPr>
            <a:spLocks noGrp="1"/>
          </p:cNvSpPr>
          <p:nvPr>
            <p:ph type="sldNum" sz="quarter" idx="10"/>
          </p:nvPr>
        </p:nvSpPr>
        <p:spPr/>
        <p:txBody>
          <a:bodyPr/>
          <a:lstStyle/>
          <a:p>
            <a:fld id="{5DACABA8-235B-9747-A3D2-12573A6AFA9D}" type="slidenum">
              <a:rPr lang="de-DE" smtClean="0"/>
              <a:t>18</a:t>
            </a:fld>
            <a:endParaRPr lang="de-DE"/>
          </a:p>
        </p:txBody>
      </p:sp>
    </p:spTree>
    <p:extLst>
      <p:ext uri="{BB962C8B-B14F-4D97-AF65-F5344CB8AC3E}">
        <p14:creationId xmlns:p14="http://schemas.microsoft.com/office/powerpoint/2010/main" val="186415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First </a:t>
            </a:r>
            <a:r>
              <a:rPr lang="de-DE" dirty="0" err="1"/>
              <a:t>we</a:t>
            </a:r>
            <a:r>
              <a:rPr lang="de-DE" dirty="0"/>
              <a:t> will </a:t>
            </a:r>
            <a:r>
              <a:rPr lang="de-DE" dirty="0" err="1"/>
              <a:t>talk</a:t>
            </a:r>
            <a:r>
              <a:rPr lang="de-DE" dirty="0"/>
              <a:t> </a:t>
            </a:r>
            <a:r>
              <a:rPr lang="de-DE" dirty="0" err="1"/>
              <a:t>about</a:t>
            </a:r>
            <a:r>
              <a:rPr lang="de-DE" dirty="0"/>
              <a:t> </a:t>
            </a:r>
            <a:r>
              <a:rPr lang="de-DE" dirty="0" err="1"/>
              <a:t>the</a:t>
            </a:r>
            <a:r>
              <a:rPr lang="de-DE" dirty="0"/>
              <a:t> game </a:t>
            </a:r>
            <a:r>
              <a:rPr lang="de-DE" dirty="0" err="1"/>
              <a:t>itself</a:t>
            </a:r>
            <a:r>
              <a:rPr lang="de-DE" dirty="0"/>
              <a:t> - connect </a:t>
            </a:r>
            <a:r>
              <a:rPr lang="de-DE" dirty="0" err="1"/>
              <a:t>four</a:t>
            </a:r>
            <a:r>
              <a:rPr lang="de-DE" dirty="0"/>
              <a:t> – and </a:t>
            </a:r>
            <a:r>
              <a:rPr lang="de-DE" dirty="0" err="1"/>
              <a:t>the</a:t>
            </a:r>
            <a:r>
              <a:rPr lang="de-DE" dirty="0"/>
              <a:t> </a:t>
            </a:r>
            <a:r>
              <a:rPr lang="de-DE" dirty="0" err="1"/>
              <a:t>requirements</a:t>
            </a:r>
            <a:r>
              <a:rPr lang="de-DE" dirty="0"/>
              <a:t> </a:t>
            </a:r>
            <a:r>
              <a:rPr lang="de-DE" dirty="0" err="1"/>
              <a:t>which</a:t>
            </a:r>
            <a:r>
              <a:rPr lang="de-DE" dirty="0"/>
              <a:t> </a:t>
            </a:r>
            <a:r>
              <a:rPr lang="de-DE" dirty="0" err="1"/>
              <a:t>had</a:t>
            </a:r>
            <a:r>
              <a:rPr lang="de-DE" dirty="0"/>
              <a:t> </a:t>
            </a:r>
            <a:r>
              <a:rPr lang="de-DE" dirty="0" err="1"/>
              <a:t>to</a:t>
            </a:r>
            <a:r>
              <a:rPr lang="de-DE" dirty="0"/>
              <a:t> </a:t>
            </a:r>
            <a:r>
              <a:rPr lang="de-DE" dirty="0" err="1"/>
              <a:t>be</a:t>
            </a:r>
            <a:r>
              <a:rPr lang="de-DE" dirty="0"/>
              <a:t> </a:t>
            </a:r>
            <a:r>
              <a:rPr lang="de-DE" dirty="0" err="1"/>
              <a:t>fullfilled</a:t>
            </a:r>
            <a:endParaRPr lang="de-DE" dirty="0"/>
          </a:p>
          <a:p>
            <a:r>
              <a:rPr lang="de-DE" dirty="0"/>
              <a:t>Next </a:t>
            </a:r>
            <a:r>
              <a:rPr lang="de-DE" dirty="0" err="1"/>
              <a:t>up</a:t>
            </a:r>
            <a:r>
              <a:rPr lang="de-DE" dirty="0"/>
              <a:t> </a:t>
            </a:r>
            <a:r>
              <a:rPr lang="de-DE" dirty="0" err="1"/>
              <a:t>are</a:t>
            </a:r>
            <a:r>
              <a:rPr lang="de-DE" dirty="0"/>
              <a:t> </a:t>
            </a:r>
            <a:r>
              <a:rPr lang="de-DE" dirty="0" err="1"/>
              <a:t>the</a:t>
            </a:r>
            <a:r>
              <a:rPr lang="de-DE" dirty="0"/>
              <a:t> </a:t>
            </a:r>
            <a:r>
              <a:rPr lang="de-DE" dirty="0" err="1"/>
              <a:t>core</a:t>
            </a:r>
            <a:r>
              <a:rPr lang="de-DE" dirty="0"/>
              <a:t> </a:t>
            </a:r>
            <a:r>
              <a:rPr lang="de-DE" dirty="0" err="1"/>
              <a:t>ideas</a:t>
            </a:r>
            <a:r>
              <a:rPr lang="de-DE" dirty="0"/>
              <a:t> </a:t>
            </a:r>
            <a:r>
              <a:rPr lang="de-DE" dirty="0" err="1"/>
              <a:t>for</a:t>
            </a:r>
            <a:r>
              <a:rPr lang="de-DE" dirty="0"/>
              <a:t> </a:t>
            </a:r>
            <a:r>
              <a:rPr lang="de-DE" dirty="0" err="1"/>
              <a:t>our</a:t>
            </a:r>
            <a:r>
              <a:rPr lang="de-DE" dirty="0"/>
              <a:t> </a:t>
            </a:r>
            <a:r>
              <a:rPr lang="de-DE" dirty="0" err="1"/>
              <a:t>program</a:t>
            </a:r>
            <a:r>
              <a:rPr lang="de-DE" dirty="0"/>
              <a:t>, </a:t>
            </a:r>
            <a:r>
              <a:rPr lang="de-DE" dirty="0" err="1"/>
              <a:t>where</a:t>
            </a:r>
            <a:r>
              <a:rPr lang="de-DE" dirty="0"/>
              <a:t> </a:t>
            </a:r>
            <a:r>
              <a:rPr lang="de-DE" dirty="0" err="1"/>
              <a:t>we</a:t>
            </a:r>
            <a:r>
              <a:rPr lang="de-DE" dirty="0"/>
              <a:t> </a:t>
            </a:r>
            <a:r>
              <a:rPr lang="de-DE" dirty="0" err="1"/>
              <a:t>explain</a:t>
            </a:r>
            <a:r>
              <a:rPr lang="de-DE" dirty="0"/>
              <a:t> </a:t>
            </a:r>
            <a:r>
              <a:rPr lang="de-DE" dirty="0" err="1"/>
              <a:t>the</a:t>
            </a:r>
            <a:r>
              <a:rPr lang="de-DE" dirty="0"/>
              <a:t> </a:t>
            </a:r>
            <a:r>
              <a:rPr lang="de-DE" dirty="0" err="1"/>
              <a:t>main</a:t>
            </a:r>
            <a:r>
              <a:rPr lang="de-DE" dirty="0"/>
              <a:t> </a:t>
            </a:r>
            <a:r>
              <a:rPr lang="de-DE" dirty="0" err="1"/>
              <a:t>classes</a:t>
            </a:r>
            <a:r>
              <a:rPr lang="de-DE" dirty="0"/>
              <a:t>, </a:t>
            </a:r>
            <a:r>
              <a:rPr lang="de-DE" dirty="0" err="1"/>
              <a:t>the</a:t>
            </a:r>
            <a:r>
              <a:rPr lang="de-DE" dirty="0"/>
              <a:t> </a:t>
            </a:r>
            <a:r>
              <a:rPr lang="de-DE" dirty="0" err="1"/>
              <a:t>main</a:t>
            </a:r>
            <a:r>
              <a:rPr lang="de-DE" dirty="0"/>
              <a:t> game loop, </a:t>
            </a:r>
            <a:r>
              <a:rPr lang="de-DE" dirty="0" err="1"/>
              <a:t>how</a:t>
            </a:r>
            <a:r>
              <a:rPr lang="de-DE" dirty="0"/>
              <a:t> </a:t>
            </a:r>
            <a:r>
              <a:rPr lang="de-DE" dirty="0" err="1"/>
              <a:t>undo</a:t>
            </a:r>
            <a:r>
              <a:rPr lang="de-DE" dirty="0"/>
              <a:t>/</a:t>
            </a:r>
            <a:r>
              <a:rPr lang="de-DE" dirty="0" err="1"/>
              <a:t>redo</a:t>
            </a:r>
            <a:r>
              <a:rPr lang="de-DE" dirty="0"/>
              <a:t> </a:t>
            </a:r>
            <a:r>
              <a:rPr lang="de-DE" dirty="0" err="1"/>
              <a:t>as</a:t>
            </a:r>
            <a:r>
              <a:rPr lang="de-DE" dirty="0"/>
              <a:t> </a:t>
            </a:r>
            <a:r>
              <a:rPr lang="de-DE" dirty="0" err="1"/>
              <a:t>well</a:t>
            </a:r>
            <a:r>
              <a:rPr lang="de-DE" dirty="0"/>
              <a:t> </a:t>
            </a:r>
            <a:r>
              <a:rPr lang="de-DE" dirty="0" err="1"/>
              <a:t>as</a:t>
            </a:r>
            <a:r>
              <a:rPr lang="de-DE" dirty="0"/>
              <a:t> save/</a:t>
            </a:r>
            <a:r>
              <a:rPr lang="de-DE" dirty="0" err="1"/>
              <a:t>load</a:t>
            </a:r>
            <a:r>
              <a:rPr lang="de-DE" dirty="0"/>
              <a:t> was </a:t>
            </a:r>
            <a:r>
              <a:rPr lang="de-DE" dirty="0" err="1"/>
              <a:t>implemented</a:t>
            </a:r>
            <a:endParaRPr lang="de-DE" dirty="0"/>
          </a:p>
          <a:p>
            <a:r>
              <a:rPr lang="de-DE" dirty="0"/>
              <a:t>After </a:t>
            </a:r>
            <a:r>
              <a:rPr lang="de-DE" dirty="0" err="1"/>
              <a:t>that</a:t>
            </a:r>
            <a:r>
              <a:rPr lang="de-DE" dirty="0"/>
              <a:t> </a:t>
            </a:r>
            <a:r>
              <a:rPr lang="de-DE" dirty="0" err="1"/>
              <a:t>we</a:t>
            </a:r>
            <a:r>
              <a:rPr lang="de-DE" dirty="0"/>
              <a:t> </a:t>
            </a:r>
            <a:r>
              <a:rPr lang="de-DE" dirty="0" err="1"/>
              <a:t>talk</a:t>
            </a:r>
            <a:r>
              <a:rPr lang="de-DE" dirty="0"/>
              <a:t> </a:t>
            </a:r>
            <a:r>
              <a:rPr lang="de-DE" dirty="0" err="1"/>
              <a:t>about</a:t>
            </a:r>
            <a:r>
              <a:rPr lang="de-DE" dirty="0"/>
              <a:t> </a:t>
            </a:r>
            <a:r>
              <a:rPr lang="de-DE" dirty="0" err="1"/>
              <a:t>some</a:t>
            </a:r>
            <a:r>
              <a:rPr lang="de-DE" dirty="0"/>
              <a:t> </a:t>
            </a:r>
            <a:r>
              <a:rPr lang="de-DE" dirty="0" err="1"/>
              <a:t>used</a:t>
            </a:r>
            <a:r>
              <a:rPr lang="de-DE" dirty="0"/>
              <a:t> design </a:t>
            </a:r>
            <a:r>
              <a:rPr lang="de-DE" dirty="0" err="1"/>
              <a:t>patterns</a:t>
            </a:r>
            <a:r>
              <a:rPr lang="de-DE" dirty="0"/>
              <a:t> and </a:t>
            </a:r>
            <a:r>
              <a:rPr lang="de-DE" dirty="0" err="1"/>
              <a:t>show</a:t>
            </a:r>
            <a:r>
              <a:rPr lang="de-DE" dirty="0"/>
              <a:t> </a:t>
            </a:r>
            <a:r>
              <a:rPr lang="de-DE" dirty="0" err="1"/>
              <a:t>some</a:t>
            </a:r>
            <a:r>
              <a:rPr lang="de-DE" dirty="0"/>
              <a:t> code </a:t>
            </a:r>
            <a:r>
              <a:rPr lang="de-DE" dirty="0" err="1"/>
              <a:t>snippets</a:t>
            </a:r>
            <a:r>
              <a:rPr lang="de-DE" dirty="0"/>
              <a:t> </a:t>
            </a:r>
            <a:r>
              <a:rPr lang="de-DE" dirty="0" err="1"/>
              <a:t>of</a:t>
            </a:r>
            <a:r>
              <a:rPr lang="de-DE" dirty="0"/>
              <a:t> </a:t>
            </a:r>
            <a:r>
              <a:rPr lang="de-DE" dirty="0" err="1"/>
              <a:t>our</a:t>
            </a:r>
            <a:r>
              <a:rPr lang="de-DE" dirty="0"/>
              <a:t> </a:t>
            </a:r>
            <a:r>
              <a:rPr lang="de-DE" dirty="0" err="1"/>
              <a:t>implementation</a:t>
            </a:r>
            <a:r>
              <a:rPr lang="de-DE" dirty="0"/>
              <a:t>.</a:t>
            </a:r>
          </a:p>
          <a:p>
            <a:r>
              <a:rPr lang="de-DE" dirty="0"/>
              <a:t>In </a:t>
            </a:r>
            <a:r>
              <a:rPr lang="de-DE" dirty="0" err="1"/>
              <a:t>improvements</a:t>
            </a:r>
            <a:r>
              <a:rPr lang="de-DE" dirty="0"/>
              <a:t> </a:t>
            </a:r>
            <a:r>
              <a:rPr lang="de-DE" dirty="0" err="1"/>
              <a:t>we</a:t>
            </a:r>
            <a:r>
              <a:rPr lang="de-DE" dirty="0"/>
              <a:t> will </a:t>
            </a:r>
            <a:r>
              <a:rPr lang="de-DE" dirty="0" err="1"/>
              <a:t>talk</a:t>
            </a:r>
            <a:r>
              <a:rPr lang="de-DE" dirty="0"/>
              <a:t> </a:t>
            </a:r>
            <a:r>
              <a:rPr lang="de-DE" dirty="0" err="1"/>
              <a:t>about</a:t>
            </a:r>
            <a:r>
              <a:rPr lang="de-DE" dirty="0"/>
              <a:t> </a:t>
            </a:r>
            <a:r>
              <a:rPr lang="de-DE" dirty="0" err="1"/>
              <a:t>things</a:t>
            </a:r>
            <a:r>
              <a:rPr lang="de-DE" dirty="0"/>
              <a:t> </a:t>
            </a:r>
            <a:r>
              <a:rPr lang="de-DE" dirty="0" err="1"/>
              <a:t>we</a:t>
            </a:r>
            <a:r>
              <a:rPr lang="de-DE" dirty="0"/>
              <a:t> </a:t>
            </a:r>
            <a:r>
              <a:rPr lang="de-DE" dirty="0" err="1"/>
              <a:t>could</a:t>
            </a:r>
            <a:r>
              <a:rPr lang="de-DE" dirty="0"/>
              <a:t> do </a:t>
            </a:r>
            <a:r>
              <a:rPr lang="de-DE" dirty="0" err="1"/>
              <a:t>better</a:t>
            </a:r>
            <a:r>
              <a:rPr lang="de-DE" dirty="0"/>
              <a:t> in </a:t>
            </a:r>
            <a:r>
              <a:rPr lang="de-DE" dirty="0" err="1"/>
              <a:t>retrospect</a:t>
            </a:r>
            <a:r>
              <a:rPr lang="de-DE" dirty="0"/>
              <a:t> and at last </a:t>
            </a:r>
            <a:r>
              <a:rPr lang="de-DE" dirty="0" err="1"/>
              <a:t>we</a:t>
            </a:r>
            <a:r>
              <a:rPr lang="de-DE" dirty="0"/>
              <a:t> </a:t>
            </a:r>
            <a:r>
              <a:rPr lang="de-DE" dirty="0" err="1"/>
              <a:t>show</a:t>
            </a:r>
            <a:r>
              <a:rPr lang="de-DE" dirty="0"/>
              <a:t> a </a:t>
            </a:r>
            <a:r>
              <a:rPr lang="de-DE" dirty="0" err="1"/>
              <a:t>small</a:t>
            </a:r>
            <a:r>
              <a:rPr lang="de-DE" dirty="0"/>
              <a:t> live </a:t>
            </a:r>
            <a:r>
              <a:rPr lang="de-DE" dirty="0" err="1"/>
              <a:t>demo</a:t>
            </a:r>
            <a:r>
              <a:rPr lang="de-DE" dirty="0"/>
              <a:t> </a:t>
            </a:r>
            <a:r>
              <a:rPr lang="de-DE" dirty="0" err="1"/>
              <a:t>of</a:t>
            </a:r>
            <a:r>
              <a:rPr lang="de-DE" dirty="0"/>
              <a:t> </a:t>
            </a:r>
            <a:r>
              <a:rPr lang="de-DE" dirty="0" err="1"/>
              <a:t>our</a:t>
            </a:r>
            <a:r>
              <a:rPr lang="de-DE" dirty="0"/>
              <a:t> game.</a:t>
            </a:r>
          </a:p>
        </p:txBody>
      </p:sp>
      <p:sp>
        <p:nvSpPr>
          <p:cNvPr id="4" name="Foliennummernplatzhalter 3"/>
          <p:cNvSpPr>
            <a:spLocks noGrp="1"/>
          </p:cNvSpPr>
          <p:nvPr>
            <p:ph type="sldNum" sz="quarter" idx="5"/>
          </p:nvPr>
        </p:nvSpPr>
        <p:spPr/>
        <p:txBody>
          <a:bodyPr/>
          <a:lstStyle/>
          <a:p>
            <a:fld id="{5DACABA8-235B-9747-A3D2-12573A6AFA9D}" type="slidenum">
              <a:rPr lang="de-DE" smtClean="0"/>
              <a:t>2</a:t>
            </a:fld>
            <a:endParaRPr lang="de-DE"/>
          </a:p>
        </p:txBody>
      </p:sp>
    </p:spTree>
    <p:extLst>
      <p:ext uri="{BB962C8B-B14F-4D97-AF65-F5344CB8AC3E}">
        <p14:creationId xmlns:p14="http://schemas.microsoft.com/office/powerpoint/2010/main" val="2943510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648081" rtl="0" eaLnBrk="1" fontAlgn="auto" latinLnBrk="0" hangingPunct="1">
              <a:lnSpc>
                <a:spcPct val="100000"/>
              </a:lnSpc>
              <a:spcBef>
                <a:spcPts val="0"/>
              </a:spcBef>
              <a:spcAft>
                <a:spcPts val="0"/>
              </a:spcAft>
              <a:buClrTx/>
              <a:buSzTx/>
              <a:buFontTx/>
              <a:buNone/>
              <a:tabLst/>
              <a:defRPr/>
            </a:pPr>
            <a:r>
              <a:rPr lang="de-DE" dirty="0"/>
              <a:t>On </a:t>
            </a:r>
            <a:r>
              <a:rPr lang="de-DE" dirty="0" err="1"/>
              <a:t>the</a:t>
            </a:r>
            <a:r>
              <a:rPr lang="de-DE" dirty="0"/>
              <a:t> </a:t>
            </a:r>
            <a:r>
              <a:rPr lang="de-DE" dirty="0" err="1"/>
              <a:t>right</a:t>
            </a:r>
            <a:r>
              <a:rPr lang="de-DE" dirty="0"/>
              <a:t> </a:t>
            </a:r>
            <a:r>
              <a:rPr lang="de-DE" dirty="0" err="1"/>
              <a:t>side</a:t>
            </a:r>
            <a:r>
              <a:rPr lang="de-DE" dirty="0"/>
              <a:t> </a:t>
            </a:r>
            <a:r>
              <a:rPr lang="de-DE" dirty="0" err="1"/>
              <a:t>you</a:t>
            </a:r>
            <a:r>
              <a:rPr lang="de-DE" dirty="0"/>
              <a:t> </a:t>
            </a:r>
            <a:r>
              <a:rPr lang="de-DE" dirty="0" err="1"/>
              <a:t>can</a:t>
            </a:r>
            <a:r>
              <a:rPr lang="de-DE" dirty="0"/>
              <a:t> </a:t>
            </a:r>
            <a:r>
              <a:rPr lang="de-DE" dirty="0" err="1"/>
              <a:t>see</a:t>
            </a:r>
            <a:r>
              <a:rPr lang="de-DE" dirty="0"/>
              <a:t> </a:t>
            </a:r>
            <a:r>
              <a:rPr lang="de-DE" dirty="0" err="1"/>
              <a:t>our</a:t>
            </a:r>
            <a:r>
              <a:rPr lang="de-DE" dirty="0"/>
              <a:t> </a:t>
            </a:r>
            <a:r>
              <a:rPr lang="de-DE" dirty="0" err="1"/>
              <a:t>graphical</a:t>
            </a:r>
            <a:r>
              <a:rPr lang="de-DE" dirty="0"/>
              <a:t> interface </a:t>
            </a:r>
            <a:r>
              <a:rPr lang="de-DE" dirty="0" err="1"/>
              <a:t>which</a:t>
            </a:r>
            <a:r>
              <a:rPr lang="de-DE" dirty="0"/>
              <a:t> </a:t>
            </a:r>
            <a:r>
              <a:rPr lang="de-DE" dirty="0" err="1"/>
              <a:t>consists</a:t>
            </a:r>
            <a:r>
              <a:rPr lang="de-DE" dirty="0"/>
              <a:t> </a:t>
            </a:r>
            <a:r>
              <a:rPr lang="de-DE" dirty="0" err="1"/>
              <a:t>of</a:t>
            </a:r>
            <a:r>
              <a:rPr lang="de-DE" dirty="0"/>
              <a:t> a 6 x 7 </a:t>
            </a:r>
            <a:r>
              <a:rPr lang="de-DE" dirty="0" err="1"/>
              <a:t>grid</a:t>
            </a:r>
            <a:r>
              <a:rPr lang="de-DE" dirty="0"/>
              <a:t> and </a:t>
            </a:r>
            <a:r>
              <a:rPr lang="de-DE" dirty="0" err="1"/>
              <a:t>various</a:t>
            </a:r>
            <a:r>
              <a:rPr lang="de-DE" dirty="0"/>
              <a:t> </a:t>
            </a:r>
            <a:r>
              <a:rPr lang="de-DE" dirty="0" err="1"/>
              <a:t>buttons</a:t>
            </a:r>
            <a:r>
              <a:rPr lang="de-DE" dirty="0"/>
              <a:t>. </a:t>
            </a:r>
            <a:r>
              <a:rPr lang="de-DE" dirty="0" err="1"/>
              <a:t>You</a:t>
            </a:r>
            <a:r>
              <a:rPr lang="de-DE" dirty="0"/>
              <a:t> </a:t>
            </a:r>
            <a:r>
              <a:rPr lang="de-DE" dirty="0" err="1"/>
              <a:t>can</a:t>
            </a:r>
            <a:r>
              <a:rPr lang="de-DE" dirty="0"/>
              <a:t> </a:t>
            </a:r>
            <a:r>
              <a:rPr lang="de-DE" dirty="0" err="1"/>
              <a:t>play</a:t>
            </a:r>
            <a:r>
              <a:rPr lang="de-DE" dirty="0"/>
              <a:t> a </a:t>
            </a:r>
            <a:r>
              <a:rPr lang="de-DE" dirty="0" err="1"/>
              <a:t>chip</a:t>
            </a:r>
            <a:r>
              <a:rPr lang="de-DE" dirty="0"/>
              <a:t> </a:t>
            </a:r>
            <a:r>
              <a:rPr lang="de-DE" dirty="0" err="1"/>
              <a:t>by</a:t>
            </a:r>
            <a:r>
              <a:rPr lang="de-DE" dirty="0"/>
              <a:t> </a:t>
            </a:r>
            <a:r>
              <a:rPr lang="de-DE" dirty="0" err="1"/>
              <a:t>simply</a:t>
            </a:r>
            <a:r>
              <a:rPr lang="de-DE" dirty="0"/>
              <a:t> </a:t>
            </a:r>
            <a:r>
              <a:rPr lang="de-DE" dirty="0" err="1"/>
              <a:t>clicking</a:t>
            </a:r>
            <a:r>
              <a:rPr lang="de-DE" dirty="0"/>
              <a:t> in </a:t>
            </a:r>
            <a:r>
              <a:rPr lang="de-DE" dirty="0" err="1"/>
              <a:t>the</a:t>
            </a:r>
            <a:r>
              <a:rPr lang="de-DE" dirty="0"/>
              <a:t> </a:t>
            </a:r>
            <a:r>
              <a:rPr lang="de-DE" dirty="0" err="1"/>
              <a:t>respective</a:t>
            </a:r>
            <a:r>
              <a:rPr lang="de-DE" dirty="0"/>
              <a:t> </a:t>
            </a:r>
            <a:r>
              <a:rPr lang="de-DE" dirty="0" err="1"/>
              <a:t>column</a:t>
            </a:r>
            <a:r>
              <a:rPr lang="de-DE" dirty="0"/>
              <a:t> on </a:t>
            </a:r>
            <a:r>
              <a:rPr lang="de-DE" dirty="0" err="1"/>
              <a:t>the</a:t>
            </a:r>
            <a:r>
              <a:rPr lang="de-DE" dirty="0"/>
              <a:t> </a:t>
            </a:r>
            <a:r>
              <a:rPr lang="de-DE" dirty="0" err="1"/>
              <a:t>grid</a:t>
            </a:r>
            <a:r>
              <a:rPr lang="de-DE" dirty="0"/>
              <a:t> </a:t>
            </a:r>
            <a:r>
              <a:rPr lang="de-DE" dirty="0" err="1"/>
              <a:t>or</a:t>
            </a:r>
            <a:r>
              <a:rPr lang="de-DE" dirty="0"/>
              <a:t> </a:t>
            </a:r>
            <a:r>
              <a:rPr lang="de-DE" dirty="0" err="1"/>
              <a:t>enter</a:t>
            </a:r>
            <a:r>
              <a:rPr lang="de-DE" dirty="0"/>
              <a:t> a </a:t>
            </a:r>
            <a:r>
              <a:rPr lang="de-DE" dirty="0" err="1"/>
              <a:t>column</a:t>
            </a:r>
            <a:r>
              <a:rPr lang="de-DE" dirty="0"/>
              <a:t> in </a:t>
            </a:r>
            <a:r>
              <a:rPr lang="de-DE" dirty="0" err="1"/>
              <a:t>the</a:t>
            </a:r>
            <a:r>
              <a:rPr lang="de-DE" dirty="0"/>
              <a:t> </a:t>
            </a:r>
            <a:r>
              <a:rPr lang="de-DE" dirty="0" err="1"/>
              <a:t>text</a:t>
            </a:r>
            <a:r>
              <a:rPr lang="de-DE" dirty="0"/>
              <a:t> </a:t>
            </a:r>
            <a:r>
              <a:rPr lang="de-DE" dirty="0" err="1"/>
              <a:t>field</a:t>
            </a:r>
            <a:r>
              <a:rPr lang="de-DE" dirty="0"/>
              <a:t> </a:t>
            </a:r>
            <a:r>
              <a:rPr lang="de-DE" dirty="0" err="1"/>
              <a:t>below</a:t>
            </a:r>
            <a:r>
              <a:rPr lang="de-DE" dirty="0"/>
              <a:t> (</a:t>
            </a:r>
            <a:r>
              <a:rPr lang="de-DE" dirty="0" err="1"/>
              <a:t>where</a:t>
            </a:r>
            <a:r>
              <a:rPr lang="de-DE" dirty="0"/>
              <a:t> </a:t>
            </a:r>
            <a:r>
              <a:rPr lang="de-DE" dirty="0" err="1"/>
              <a:t>enter</a:t>
            </a:r>
            <a:r>
              <a:rPr lang="de-DE" dirty="0"/>
              <a:t> a </a:t>
            </a:r>
            <a:r>
              <a:rPr lang="de-DE" dirty="0" err="1"/>
              <a:t>colum</a:t>
            </a:r>
            <a:r>
              <a:rPr lang="de-DE" dirty="0"/>
              <a:t> </a:t>
            </a:r>
            <a:r>
              <a:rPr lang="de-DE" dirty="0" err="1"/>
              <a:t>is</a:t>
            </a:r>
            <a:r>
              <a:rPr lang="de-DE" dirty="0"/>
              <a:t> </a:t>
            </a:r>
            <a:r>
              <a:rPr lang="de-DE" dirty="0" err="1"/>
              <a:t>written</a:t>
            </a:r>
            <a:r>
              <a:rPr lang="de-DE" dirty="0"/>
              <a:t>). The </a:t>
            </a:r>
            <a:r>
              <a:rPr lang="de-DE" dirty="0" err="1"/>
              <a:t>buttons</a:t>
            </a:r>
            <a:r>
              <a:rPr lang="de-DE" dirty="0"/>
              <a:t> </a:t>
            </a:r>
            <a:r>
              <a:rPr lang="de-DE" dirty="0" err="1"/>
              <a:t>are</a:t>
            </a:r>
            <a:r>
              <a:rPr lang="de-DE" dirty="0"/>
              <a:t> </a:t>
            </a:r>
            <a:r>
              <a:rPr lang="de-DE" dirty="0" err="1"/>
              <a:t>rather</a:t>
            </a:r>
            <a:r>
              <a:rPr lang="de-DE" dirty="0"/>
              <a:t> </a:t>
            </a:r>
            <a:r>
              <a:rPr lang="de-DE" dirty="0" err="1"/>
              <a:t>self-explanatory</a:t>
            </a:r>
            <a:r>
              <a:rPr lang="de-DE" dirty="0"/>
              <a:t>, </a:t>
            </a:r>
            <a:r>
              <a:rPr lang="de-DE" dirty="0" err="1"/>
              <a:t>you</a:t>
            </a:r>
            <a:r>
              <a:rPr lang="de-DE" dirty="0"/>
              <a:t> </a:t>
            </a:r>
            <a:r>
              <a:rPr lang="de-DE" dirty="0" err="1"/>
              <a:t>can</a:t>
            </a:r>
            <a:r>
              <a:rPr lang="de-DE" dirty="0"/>
              <a:t> </a:t>
            </a:r>
            <a:r>
              <a:rPr lang="de-DE" dirty="0" err="1"/>
              <a:t>undo</a:t>
            </a:r>
            <a:r>
              <a:rPr lang="de-DE" dirty="0"/>
              <a:t>/</a:t>
            </a:r>
            <a:r>
              <a:rPr lang="de-DE" dirty="0" err="1"/>
              <a:t>redo</a:t>
            </a:r>
            <a:r>
              <a:rPr lang="de-DE" dirty="0"/>
              <a:t> save/</a:t>
            </a:r>
            <a:r>
              <a:rPr lang="de-DE" dirty="0" err="1"/>
              <a:t>load</a:t>
            </a:r>
            <a:r>
              <a:rPr lang="de-DE" dirty="0"/>
              <a:t> a game and </a:t>
            </a:r>
            <a:r>
              <a:rPr lang="de-DE" dirty="0" err="1"/>
              <a:t>reset</a:t>
            </a:r>
            <a:r>
              <a:rPr lang="de-DE" dirty="0"/>
              <a:t> </a:t>
            </a:r>
            <a:r>
              <a:rPr lang="de-DE" dirty="0" err="1"/>
              <a:t>the</a:t>
            </a:r>
            <a:r>
              <a:rPr lang="de-DE" dirty="0"/>
              <a:t> game. Users </a:t>
            </a:r>
            <a:r>
              <a:rPr lang="de-DE" dirty="0" err="1"/>
              <a:t>alternate</a:t>
            </a:r>
            <a:r>
              <a:rPr lang="de-DE" dirty="0"/>
              <a:t> </a:t>
            </a:r>
            <a:r>
              <a:rPr lang="de-DE" dirty="0" err="1"/>
              <a:t>between</a:t>
            </a:r>
            <a:r>
              <a:rPr lang="de-DE" dirty="0"/>
              <a:t> </a:t>
            </a:r>
            <a:r>
              <a:rPr lang="de-DE" dirty="0" err="1"/>
              <a:t>moves</a:t>
            </a:r>
            <a:r>
              <a:rPr lang="de-DE" dirty="0"/>
              <a:t>, </a:t>
            </a:r>
            <a:r>
              <a:rPr lang="de-DE" dirty="0" err="1"/>
              <a:t>only</a:t>
            </a:r>
            <a:r>
              <a:rPr lang="de-DE" dirty="0"/>
              <a:t> valid </a:t>
            </a:r>
            <a:r>
              <a:rPr lang="de-DE" dirty="0" err="1"/>
              <a:t>moves</a:t>
            </a:r>
            <a:r>
              <a:rPr lang="de-DE" dirty="0"/>
              <a:t> </a:t>
            </a:r>
            <a:r>
              <a:rPr lang="de-DE" dirty="0" err="1"/>
              <a:t>are</a:t>
            </a:r>
            <a:r>
              <a:rPr lang="de-DE" dirty="0"/>
              <a:t> </a:t>
            </a:r>
            <a:r>
              <a:rPr lang="de-DE" dirty="0" err="1"/>
              <a:t>allowed</a:t>
            </a:r>
            <a:r>
              <a:rPr lang="de-DE" dirty="0"/>
              <a:t> and </a:t>
            </a:r>
            <a:r>
              <a:rPr lang="de-DE" dirty="0" err="1"/>
              <a:t>the</a:t>
            </a:r>
            <a:r>
              <a:rPr lang="de-DE" dirty="0"/>
              <a:t> </a:t>
            </a:r>
            <a:r>
              <a:rPr lang="de-DE" dirty="0" err="1"/>
              <a:t>first</a:t>
            </a:r>
            <a:r>
              <a:rPr lang="de-DE" dirty="0"/>
              <a:t> </a:t>
            </a:r>
            <a:r>
              <a:rPr lang="de-DE" dirty="0" err="1"/>
              <a:t>person</a:t>
            </a:r>
            <a:r>
              <a:rPr lang="de-DE" dirty="0"/>
              <a:t> </a:t>
            </a:r>
            <a:r>
              <a:rPr lang="de-DE" dirty="0" err="1"/>
              <a:t>to</a:t>
            </a:r>
            <a:r>
              <a:rPr lang="de-DE" dirty="0"/>
              <a:t> connect 4 in a </a:t>
            </a:r>
            <a:r>
              <a:rPr lang="de-DE" dirty="0" err="1"/>
              <a:t>row</a:t>
            </a:r>
            <a:r>
              <a:rPr lang="de-DE" dirty="0"/>
              <a:t> </a:t>
            </a:r>
            <a:r>
              <a:rPr lang="de-DE" dirty="0" err="1"/>
              <a:t>wins</a:t>
            </a:r>
            <a:r>
              <a:rPr lang="de-DE" dirty="0"/>
              <a:t> </a:t>
            </a:r>
            <a:r>
              <a:rPr lang="de-DE" dirty="0" err="1"/>
              <a:t>the</a:t>
            </a:r>
            <a:r>
              <a:rPr lang="de-DE" dirty="0"/>
              <a:t> game.</a:t>
            </a:r>
          </a:p>
          <a:p>
            <a:endParaRPr lang="de-DE" dirty="0"/>
          </a:p>
          <a:p>
            <a:endParaRPr lang="de-DE" dirty="0"/>
          </a:p>
          <a:p>
            <a:r>
              <a:rPr lang="de-DE" dirty="0" err="1"/>
              <a:t>We</a:t>
            </a:r>
            <a:r>
              <a:rPr lang="de-DE" dirty="0"/>
              <a:t> </a:t>
            </a:r>
            <a:r>
              <a:rPr lang="de-DE" dirty="0" err="1"/>
              <a:t>opted</a:t>
            </a:r>
            <a:r>
              <a:rPr lang="de-DE" dirty="0"/>
              <a:t> </a:t>
            </a:r>
            <a:r>
              <a:rPr lang="de-DE" dirty="0" err="1"/>
              <a:t>for</a:t>
            </a:r>
            <a:r>
              <a:rPr lang="de-DE" dirty="0"/>
              <a:t> </a:t>
            </a:r>
            <a:r>
              <a:rPr lang="de-DE" dirty="0" err="1"/>
              <a:t>the</a:t>
            </a:r>
            <a:r>
              <a:rPr lang="de-DE" dirty="0"/>
              <a:t> </a:t>
            </a:r>
            <a:r>
              <a:rPr lang="de-DE" dirty="0" err="1"/>
              <a:t>programming</a:t>
            </a:r>
            <a:r>
              <a:rPr lang="de-DE" dirty="0"/>
              <a:t> </a:t>
            </a:r>
            <a:r>
              <a:rPr lang="de-DE" dirty="0" err="1"/>
              <a:t>language</a:t>
            </a:r>
            <a:r>
              <a:rPr lang="de-DE" dirty="0"/>
              <a:t> </a:t>
            </a:r>
            <a:r>
              <a:rPr lang="de-DE" dirty="0" err="1"/>
              <a:t>java</a:t>
            </a:r>
            <a:r>
              <a:rPr lang="de-DE" dirty="0"/>
              <a:t> </a:t>
            </a:r>
            <a:r>
              <a:rPr lang="de-DE" dirty="0" err="1"/>
              <a:t>script</a:t>
            </a:r>
            <a:r>
              <a:rPr lang="de-DE" dirty="0"/>
              <a:t> </a:t>
            </a:r>
            <a:r>
              <a:rPr lang="de-DE" dirty="0" err="1"/>
              <a:t>since</a:t>
            </a:r>
            <a:r>
              <a:rPr lang="de-DE" dirty="0"/>
              <a:t> </a:t>
            </a:r>
            <a:r>
              <a:rPr lang="de-DE" dirty="0" err="1"/>
              <a:t>it</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to</a:t>
            </a:r>
            <a:r>
              <a:rPr lang="de-DE" dirty="0"/>
              <a:t> </a:t>
            </a:r>
            <a:r>
              <a:rPr lang="de-DE" dirty="0" err="1"/>
              <a:t>create</a:t>
            </a:r>
            <a:r>
              <a:rPr lang="de-DE" dirty="0"/>
              <a:t> a GUI </a:t>
            </a:r>
            <a:r>
              <a:rPr lang="de-DE" dirty="0" err="1"/>
              <a:t>wihtout</a:t>
            </a:r>
            <a:r>
              <a:rPr lang="de-DE" dirty="0"/>
              <a:t> </a:t>
            </a:r>
            <a:r>
              <a:rPr lang="de-DE" dirty="0" err="1"/>
              <a:t>much</a:t>
            </a:r>
            <a:r>
              <a:rPr lang="de-DE" dirty="0"/>
              <a:t> </a:t>
            </a:r>
            <a:r>
              <a:rPr lang="de-DE" dirty="0" err="1"/>
              <a:t>hassle</a:t>
            </a:r>
            <a:r>
              <a:rPr lang="de-DE" dirty="0"/>
              <a:t> </a:t>
            </a:r>
            <a:r>
              <a:rPr lang="de-DE" dirty="0" err="1"/>
              <a:t>using</a:t>
            </a:r>
            <a:r>
              <a:rPr lang="de-DE" dirty="0"/>
              <a:t> </a:t>
            </a:r>
            <a:r>
              <a:rPr lang="de-DE" dirty="0" err="1"/>
              <a:t>html</a:t>
            </a:r>
            <a:r>
              <a:rPr lang="de-DE" dirty="0"/>
              <a:t>. </a:t>
            </a:r>
            <a:r>
              <a:rPr lang="de-DE" dirty="0" err="1"/>
              <a:t>Furthermore</a:t>
            </a:r>
            <a:r>
              <a:rPr lang="de-DE" dirty="0"/>
              <a:t> </a:t>
            </a:r>
            <a:r>
              <a:rPr lang="de-DE" dirty="0" err="1"/>
              <a:t>it</a:t>
            </a:r>
            <a:r>
              <a:rPr lang="de-DE" dirty="0"/>
              <a:t> </a:t>
            </a:r>
            <a:r>
              <a:rPr lang="de-DE" dirty="0" err="1"/>
              <a:t>should</a:t>
            </a:r>
            <a:r>
              <a:rPr lang="de-DE" dirty="0"/>
              <a:t> </a:t>
            </a:r>
            <a:r>
              <a:rPr lang="de-DE" dirty="0" err="1"/>
              <a:t>be</a:t>
            </a:r>
            <a:r>
              <a:rPr lang="de-DE" dirty="0"/>
              <a:t> </a:t>
            </a:r>
            <a:r>
              <a:rPr lang="de-DE" dirty="0" err="1"/>
              <a:t>able</a:t>
            </a:r>
            <a:r>
              <a:rPr lang="de-DE" dirty="0"/>
              <a:t> </a:t>
            </a:r>
            <a:r>
              <a:rPr lang="de-DE" dirty="0" err="1"/>
              <a:t>to</a:t>
            </a:r>
            <a:r>
              <a:rPr lang="de-DE" dirty="0"/>
              <a:t> </a:t>
            </a:r>
            <a:r>
              <a:rPr lang="de-DE" dirty="0" err="1"/>
              <a:t>undo</a:t>
            </a:r>
            <a:r>
              <a:rPr lang="de-DE" dirty="0"/>
              <a:t>/</a:t>
            </a:r>
            <a:r>
              <a:rPr lang="de-DE" dirty="0" err="1"/>
              <a:t>redo</a:t>
            </a:r>
            <a:r>
              <a:rPr lang="de-DE" dirty="0"/>
              <a:t> </a:t>
            </a:r>
            <a:r>
              <a:rPr lang="de-DE" dirty="0" err="1"/>
              <a:t>moves</a:t>
            </a:r>
            <a:r>
              <a:rPr lang="de-DE" dirty="0"/>
              <a:t> </a:t>
            </a:r>
            <a:r>
              <a:rPr lang="de-DE" dirty="0" err="1"/>
              <a:t>meaning</a:t>
            </a:r>
            <a:r>
              <a:rPr lang="de-DE" dirty="0"/>
              <a:t> </a:t>
            </a:r>
            <a:r>
              <a:rPr lang="de-DE" dirty="0" err="1"/>
              <a:t>that</a:t>
            </a:r>
            <a:r>
              <a:rPr lang="de-DE" dirty="0"/>
              <a:t> </a:t>
            </a:r>
            <a:r>
              <a:rPr lang="de-DE" dirty="0" err="1"/>
              <a:t>you</a:t>
            </a:r>
            <a:r>
              <a:rPr lang="de-DE" dirty="0"/>
              <a:t> </a:t>
            </a:r>
            <a:r>
              <a:rPr lang="de-DE" dirty="0" err="1"/>
              <a:t>can</a:t>
            </a:r>
            <a:r>
              <a:rPr lang="de-DE" dirty="0"/>
              <a:t> </a:t>
            </a:r>
            <a:r>
              <a:rPr lang="de-DE" dirty="0" err="1"/>
              <a:t>go</a:t>
            </a:r>
            <a:r>
              <a:rPr lang="de-DE" dirty="0"/>
              <a:t> </a:t>
            </a:r>
            <a:r>
              <a:rPr lang="de-DE" dirty="0" err="1"/>
              <a:t>from</a:t>
            </a:r>
            <a:r>
              <a:rPr lang="de-DE" dirty="0"/>
              <a:t> </a:t>
            </a:r>
            <a:r>
              <a:rPr lang="de-DE" dirty="0" err="1"/>
              <a:t>for</a:t>
            </a:r>
            <a:r>
              <a:rPr lang="de-DE" dirty="0"/>
              <a:t> </a:t>
            </a:r>
            <a:r>
              <a:rPr lang="de-DE" dirty="0" err="1"/>
              <a:t>example</a:t>
            </a:r>
            <a:r>
              <a:rPr lang="de-DE" dirty="0"/>
              <a:t> a </a:t>
            </a:r>
            <a:r>
              <a:rPr lang="de-DE" dirty="0" err="1"/>
              <a:t>finished</a:t>
            </a:r>
            <a:r>
              <a:rPr lang="de-DE" dirty="0"/>
              <a:t> game </a:t>
            </a:r>
            <a:r>
              <a:rPr lang="de-DE" dirty="0" err="1"/>
              <a:t>to</a:t>
            </a:r>
            <a:r>
              <a:rPr lang="de-DE" dirty="0"/>
              <a:t> an </a:t>
            </a:r>
            <a:r>
              <a:rPr lang="de-DE" dirty="0" err="1"/>
              <a:t>empty</a:t>
            </a:r>
            <a:r>
              <a:rPr lang="de-DE" dirty="0"/>
              <a:t> </a:t>
            </a:r>
            <a:r>
              <a:rPr lang="de-DE" dirty="0" err="1"/>
              <a:t>grid</a:t>
            </a:r>
            <a:r>
              <a:rPr lang="de-DE" dirty="0"/>
              <a:t>. </a:t>
            </a:r>
            <a:r>
              <a:rPr lang="de-DE" dirty="0" err="1"/>
              <a:t>It</a:t>
            </a:r>
            <a:r>
              <a:rPr lang="de-DE" dirty="0"/>
              <a:t> </a:t>
            </a:r>
            <a:r>
              <a:rPr lang="de-DE" dirty="0" err="1"/>
              <a:t>should</a:t>
            </a:r>
            <a:r>
              <a:rPr lang="de-DE" dirty="0"/>
              <a:t> also </a:t>
            </a:r>
            <a:r>
              <a:rPr lang="de-DE" dirty="0" err="1"/>
              <a:t>be</a:t>
            </a:r>
            <a:r>
              <a:rPr lang="de-DE" dirty="0"/>
              <a:t> possible </a:t>
            </a:r>
            <a:r>
              <a:rPr lang="de-DE" dirty="0" err="1"/>
              <a:t>that</a:t>
            </a:r>
            <a:r>
              <a:rPr lang="de-DE" dirty="0"/>
              <a:t> </a:t>
            </a:r>
            <a:r>
              <a:rPr lang="de-DE" dirty="0" err="1"/>
              <a:t>you</a:t>
            </a:r>
            <a:r>
              <a:rPr lang="de-DE" dirty="0"/>
              <a:t> </a:t>
            </a:r>
            <a:r>
              <a:rPr lang="de-DE" dirty="0" err="1"/>
              <a:t>can</a:t>
            </a:r>
            <a:r>
              <a:rPr lang="de-DE" dirty="0"/>
              <a:t> </a:t>
            </a:r>
            <a:r>
              <a:rPr lang="de-DE" dirty="0" err="1"/>
              <a:t>start</a:t>
            </a:r>
            <a:r>
              <a:rPr lang="de-DE" dirty="0"/>
              <a:t> </a:t>
            </a:r>
            <a:r>
              <a:rPr lang="de-DE" dirty="0" err="1"/>
              <a:t>playing</a:t>
            </a:r>
            <a:r>
              <a:rPr lang="de-DE" dirty="0"/>
              <a:t> after </a:t>
            </a:r>
            <a:r>
              <a:rPr lang="de-DE" dirty="0" err="1"/>
              <a:t>doing</a:t>
            </a:r>
            <a:r>
              <a:rPr lang="de-DE" dirty="0"/>
              <a:t> </a:t>
            </a:r>
            <a:r>
              <a:rPr lang="de-DE" dirty="0" err="1"/>
              <a:t>some</a:t>
            </a:r>
            <a:r>
              <a:rPr lang="de-DE" dirty="0"/>
              <a:t> </a:t>
            </a:r>
            <a:r>
              <a:rPr lang="de-DE" dirty="0" err="1"/>
              <a:t>undo‘s</a:t>
            </a:r>
            <a:r>
              <a:rPr lang="de-DE" dirty="0"/>
              <a:t>, </a:t>
            </a:r>
            <a:r>
              <a:rPr lang="de-DE" dirty="0" err="1"/>
              <a:t>altering</a:t>
            </a:r>
            <a:r>
              <a:rPr lang="de-DE" dirty="0"/>
              <a:t> time </a:t>
            </a:r>
            <a:r>
              <a:rPr lang="de-DE" dirty="0" err="1"/>
              <a:t>itself</a:t>
            </a:r>
            <a:r>
              <a:rPr lang="de-DE" dirty="0"/>
              <a:t> </a:t>
            </a:r>
            <a:r>
              <a:rPr lang="de-DE" dirty="0" err="1"/>
              <a:t>to</a:t>
            </a:r>
            <a:r>
              <a:rPr lang="de-DE" dirty="0"/>
              <a:t> </a:t>
            </a:r>
            <a:r>
              <a:rPr lang="de-DE" dirty="0" err="1"/>
              <a:t>maybe</a:t>
            </a:r>
            <a:r>
              <a:rPr lang="de-DE" dirty="0"/>
              <a:t> </a:t>
            </a:r>
            <a:r>
              <a:rPr lang="de-DE" dirty="0" err="1"/>
              <a:t>win</a:t>
            </a:r>
            <a:r>
              <a:rPr lang="de-DE" dirty="0"/>
              <a:t>  </a:t>
            </a:r>
            <a:r>
              <a:rPr lang="de-DE" dirty="0" err="1"/>
              <a:t>the</a:t>
            </a:r>
            <a:r>
              <a:rPr lang="de-DE" dirty="0"/>
              <a:t> game </a:t>
            </a:r>
            <a:r>
              <a:rPr lang="de-DE" dirty="0" err="1"/>
              <a:t>instead</a:t>
            </a:r>
            <a:r>
              <a:rPr lang="de-DE" dirty="0"/>
              <a:t> </a:t>
            </a:r>
            <a:r>
              <a:rPr lang="de-DE" dirty="0" err="1"/>
              <a:t>of</a:t>
            </a:r>
            <a:r>
              <a:rPr lang="de-DE" dirty="0"/>
              <a:t> </a:t>
            </a:r>
            <a:r>
              <a:rPr lang="de-DE" dirty="0" err="1"/>
              <a:t>loosing</a:t>
            </a:r>
            <a:r>
              <a:rPr lang="de-DE" dirty="0"/>
              <a:t>. Save/</a:t>
            </a:r>
            <a:r>
              <a:rPr lang="de-DE" dirty="0" err="1"/>
              <a:t>load</a:t>
            </a:r>
            <a:r>
              <a:rPr lang="de-DE" dirty="0"/>
              <a:t> </a:t>
            </a:r>
            <a:r>
              <a:rPr lang="de-DE" dirty="0" err="1"/>
              <a:t>should</a:t>
            </a:r>
            <a:r>
              <a:rPr lang="de-DE" dirty="0"/>
              <a:t> also </a:t>
            </a:r>
            <a:r>
              <a:rPr lang="de-DE" dirty="0" err="1"/>
              <a:t>be</a:t>
            </a:r>
            <a:r>
              <a:rPr lang="de-DE" dirty="0"/>
              <a:t> </a:t>
            </a:r>
            <a:r>
              <a:rPr lang="de-DE" dirty="0" err="1"/>
              <a:t>implemented</a:t>
            </a:r>
            <a:r>
              <a:rPr lang="de-DE" dirty="0"/>
              <a:t>, </a:t>
            </a:r>
            <a:r>
              <a:rPr lang="de-DE" dirty="0" err="1"/>
              <a:t>which</a:t>
            </a:r>
            <a:r>
              <a:rPr lang="de-DE" dirty="0"/>
              <a:t> </a:t>
            </a:r>
            <a:r>
              <a:rPr lang="de-DE" dirty="0" err="1"/>
              <a:t>can</a:t>
            </a:r>
            <a:r>
              <a:rPr lang="de-DE" dirty="0"/>
              <a:t> </a:t>
            </a:r>
            <a:r>
              <a:rPr lang="de-DE" dirty="0" err="1"/>
              <a:t>be</a:t>
            </a:r>
            <a:r>
              <a:rPr lang="de-DE" dirty="0"/>
              <a:t> </a:t>
            </a:r>
            <a:r>
              <a:rPr lang="de-DE" dirty="0" err="1"/>
              <a:t>used</a:t>
            </a:r>
            <a:r>
              <a:rPr lang="de-DE" dirty="0"/>
              <a:t> </a:t>
            </a:r>
            <a:r>
              <a:rPr lang="de-DE" dirty="0" err="1"/>
              <a:t>to</a:t>
            </a:r>
            <a:r>
              <a:rPr lang="de-DE" dirty="0"/>
              <a:t> save a </a:t>
            </a:r>
            <a:r>
              <a:rPr lang="de-DE" dirty="0" err="1"/>
              <a:t>board</a:t>
            </a:r>
            <a:r>
              <a:rPr lang="de-DE" dirty="0"/>
              <a:t> </a:t>
            </a:r>
            <a:r>
              <a:rPr lang="de-DE" dirty="0" err="1"/>
              <a:t>state</a:t>
            </a:r>
            <a:r>
              <a:rPr lang="de-DE" dirty="0"/>
              <a:t> and </a:t>
            </a:r>
            <a:r>
              <a:rPr lang="de-DE" dirty="0" err="1"/>
              <a:t>load</a:t>
            </a:r>
            <a:r>
              <a:rPr lang="de-DE" dirty="0"/>
              <a:t> </a:t>
            </a:r>
            <a:r>
              <a:rPr lang="de-DE" dirty="0" err="1"/>
              <a:t>it</a:t>
            </a:r>
            <a:r>
              <a:rPr lang="de-DE" dirty="0"/>
              <a:t> </a:t>
            </a:r>
            <a:r>
              <a:rPr lang="de-DE" dirty="0" err="1"/>
              <a:t>again</a:t>
            </a:r>
            <a:r>
              <a:rPr lang="de-DE" dirty="0"/>
              <a:t> at </a:t>
            </a:r>
            <a:r>
              <a:rPr lang="de-DE" dirty="0" err="1"/>
              <a:t>any</a:t>
            </a:r>
            <a:r>
              <a:rPr lang="de-DE" dirty="0"/>
              <a:t> time.</a:t>
            </a:r>
          </a:p>
        </p:txBody>
      </p:sp>
      <p:sp>
        <p:nvSpPr>
          <p:cNvPr id="4" name="Foliennummernplatzhalter 3"/>
          <p:cNvSpPr>
            <a:spLocks noGrp="1"/>
          </p:cNvSpPr>
          <p:nvPr>
            <p:ph type="sldNum" sz="quarter" idx="5"/>
          </p:nvPr>
        </p:nvSpPr>
        <p:spPr/>
        <p:txBody>
          <a:bodyPr/>
          <a:lstStyle/>
          <a:p>
            <a:fld id="{5DACABA8-235B-9747-A3D2-12573A6AFA9D}" type="slidenum">
              <a:rPr lang="de-DE" smtClean="0"/>
              <a:t>3</a:t>
            </a:fld>
            <a:endParaRPr lang="de-DE"/>
          </a:p>
        </p:txBody>
      </p:sp>
    </p:spTree>
    <p:extLst>
      <p:ext uri="{BB962C8B-B14F-4D97-AF65-F5344CB8AC3E}">
        <p14:creationId xmlns:p14="http://schemas.microsoft.com/office/powerpoint/2010/main" val="97338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Alright</a:t>
            </a:r>
            <a:r>
              <a:rPr lang="de-DE" dirty="0"/>
              <a:t>, </a:t>
            </a:r>
            <a:r>
              <a:rPr lang="de-DE" dirty="0" err="1"/>
              <a:t>the</a:t>
            </a:r>
            <a:r>
              <a:rPr lang="de-DE" dirty="0"/>
              <a:t> </a:t>
            </a:r>
            <a:r>
              <a:rPr lang="de-DE" dirty="0" err="1"/>
              <a:t>main</a:t>
            </a:r>
            <a:r>
              <a:rPr lang="de-DE" dirty="0"/>
              <a:t> </a:t>
            </a:r>
            <a:r>
              <a:rPr lang="de-DE" dirty="0" err="1"/>
              <a:t>classes</a:t>
            </a:r>
            <a:r>
              <a:rPr lang="de-DE" dirty="0"/>
              <a:t> and </a:t>
            </a:r>
            <a:r>
              <a:rPr lang="de-DE" dirty="0" err="1"/>
              <a:t>interfaces</a:t>
            </a:r>
            <a:r>
              <a:rPr lang="de-DE" dirty="0"/>
              <a:t>. </a:t>
            </a:r>
            <a:r>
              <a:rPr lang="de-DE" dirty="0" err="1"/>
              <a:t>We</a:t>
            </a:r>
            <a:r>
              <a:rPr lang="de-DE" dirty="0"/>
              <a:t> </a:t>
            </a:r>
            <a:r>
              <a:rPr lang="de-DE" dirty="0" err="1"/>
              <a:t>used</a:t>
            </a:r>
            <a:r>
              <a:rPr lang="de-DE" dirty="0"/>
              <a:t> </a:t>
            </a:r>
            <a:r>
              <a:rPr lang="de-DE" dirty="0" err="1"/>
              <a:t>the</a:t>
            </a:r>
            <a:r>
              <a:rPr lang="de-DE" dirty="0"/>
              <a:t> model-view-controller design </a:t>
            </a:r>
            <a:r>
              <a:rPr lang="de-DE" dirty="0" err="1"/>
              <a:t>pattern</a:t>
            </a:r>
            <a:r>
              <a:rPr lang="de-DE" dirty="0"/>
              <a:t>, </a:t>
            </a:r>
            <a:r>
              <a:rPr lang="de-DE" dirty="0" err="1"/>
              <a:t>thus</a:t>
            </a:r>
            <a:r>
              <a:rPr lang="de-DE" dirty="0"/>
              <a:t> </a:t>
            </a:r>
            <a:r>
              <a:rPr lang="de-DE" dirty="0" err="1"/>
              <a:t>it</a:t>
            </a:r>
            <a:r>
              <a:rPr lang="de-DE" dirty="0"/>
              <a:t> </a:t>
            </a:r>
            <a:r>
              <a:rPr lang="de-DE" dirty="0" err="1"/>
              <a:t>is</a:t>
            </a:r>
            <a:r>
              <a:rPr lang="de-DE" dirty="0"/>
              <a:t> </a:t>
            </a:r>
            <a:r>
              <a:rPr lang="de-DE" dirty="0" err="1"/>
              <a:t>only</a:t>
            </a:r>
            <a:r>
              <a:rPr lang="de-DE" dirty="0"/>
              <a:t> </a:t>
            </a:r>
            <a:r>
              <a:rPr lang="de-DE" dirty="0" err="1"/>
              <a:t>reasonable</a:t>
            </a:r>
            <a:r>
              <a:rPr lang="de-DE" dirty="0"/>
              <a:t> </a:t>
            </a:r>
            <a:r>
              <a:rPr lang="de-DE" dirty="0" err="1"/>
              <a:t>that</a:t>
            </a:r>
            <a:r>
              <a:rPr lang="de-DE" dirty="0"/>
              <a:t> </a:t>
            </a:r>
            <a:r>
              <a:rPr lang="de-DE" dirty="0" err="1"/>
              <a:t>we</a:t>
            </a:r>
            <a:r>
              <a:rPr lang="de-DE" dirty="0"/>
              <a:t> </a:t>
            </a:r>
            <a:r>
              <a:rPr lang="de-DE" dirty="0" err="1"/>
              <a:t>have</a:t>
            </a:r>
            <a:r>
              <a:rPr lang="de-DE" dirty="0"/>
              <a:t> a </a:t>
            </a:r>
            <a:r>
              <a:rPr lang="de-DE" dirty="0" err="1"/>
              <a:t>model</a:t>
            </a:r>
            <a:r>
              <a:rPr lang="de-DE" dirty="0"/>
              <a:t>, </a:t>
            </a:r>
            <a:r>
              <a:rPr lang="de-DE" dirty="0" err="1"/>
              <a:t>view</a:t>
            </a:r>
            <a:r>
              <a:rPr lang="de-DE" dirty="0"/>
              <a:t> and </a:t>
            </a:r>
            <a:r>
              <a:rPr lang="de-DE" dirty="0" err="1"/>
              <a:t>controller</a:t>
            </a:r>
            <a:r>
              <a:rPr lang="de-DE" dirty="0"/>
              <a:t> </a:t>
            </a:r>
            <a:r>
              <a:rPr lang="de-DE" dirty="0" err="1"/>
              <a:t>class</a:t>
            </a:r>
            <a:r>
              <a:rPr lang="de-DE" dirty="0"/>
              <a:t>. The </a:t>
            </a:r>
            <a:r>
              <a:rPr lang="de-DE" dirty="0" err="1"/>
              <a:t>main</a:t>
            </a:r>
            <a:r>
              <a:rPr lang="de-DE" dirty="0"/>
              <a:t> </a:t>
            </a:r>
            <a:r>
              <a:rPr lang="de-DE" dirty="0" err="1"/>
              <a:t>class</a:t>
            </a:r>
            <a:r>
              <a:rPr lang="de-DE" dirty="0"/>
              <a:t> </a:t>
            </a:r>
            <a:r>
              <a:rPr lang="de-DE" dirty="0" err="1"/>
              <a:t>is</a:t>
            </a:r>
            <a:r>
              <a:rPr lang="de-DE" dirty="0"/>
              <a:t> </a:t>
            </a:r>
            <a:r>
              <a:rPr lang="de-DE" dirty="0" err="1"/>
              <a:t>used</a:t>
            </a:r>
            <a:r>
              <a:rPr lang="de-DE" dirty="0"/>
              <a:t> </a:t>
            </a:r>
            <a:r>
              <a:rPr lang="de-DE" dirty="0" err="1"/>
              <a:t>to</a:t>
            </a:r>
            <a:r>
              <a:rPr lang="de-DE" dirty="0"/>
              <a:t> link </a:t>
            </a:r>
            <a:r>
              <a:rPr lang="de-DE" dirty="0" err="1"/>
              <a:t>the</a:t>
            </a:r>
            <a:r>
              <a:rPr lang="de-DE" dirty="0"/>
              <a:t> HTML and JS code </a:t>
            </a:r>
            <a:r>
              <a:rPr lang="de-DE" dirty="0" err="1"/>
              <a:t>as</a:t>
            </a:r>
            <a:r>
              <a:rPr lang="de-DE" dirty="0"/>
              <a:t> </a:t>
            </a:r>
            <a:r>
              <a:rPr lang="de-DE" dirty="0" err="1"/>
              <a:t>well</a:t>
            </a:r>
            <a:r>
              <a:rPr lang="de-DE" dirty="0"/>
              <a:t> </a:t>
            </a:r>
            <a:r>
              <a:rPr lang="de-DE" dirty="0" err="1"/>
              <a:t>as</a:t>
            </a:r>
            <a:r>
              <a:rPr lang="de-DE" dirty="0"/>
              <a:t> </a:t>
            </a:r>
            <a:r>
              <a:rPr lang="de-DE" dirty="0" err="1"/>
              <a:t>instantiate</a:t>
            </a:r>
            <a:r>
              <a:rPr lang="de-DE" dirty="0"/>
              <a:t> </a:t>
            </a:r>
            <a:r>
              <a:rPr lang="de-DE" dirty="0" err="1"/>
              <a:t>the</a:t>
            </a:r>
            <a:r>
              <a:rPr lang="de-DE" dirty="0"/>
              <a:t> </a:t>
            </a:r>
            <a:r>
              <a:rPr lang="de-DE" dirty="0" err="1"/>
              <a:t>model</a:t>
            </a:r>
            <a:r>
              <a:rPr lang="de-DE" dirty="0"/>
              <a:t>/</a:t>
            </a:r>
            <a:r>
              <a:rPr lang="de-DE" dirty="0" err="1"/>
              <a:t>view</a:t>
            </a:r>
            <a:r>
              <a:rPr lang="de-DE" dirty="0"/>
              <a:t> and </a:t>
            </a:r>
            <a:r>
              <a:rPr lang="de-DE" dirty="0" err="1"/>
              <a:t>controller</a:t>
            </a:r>
            <a:r>
              <a:rPr lang="de-DE" dirty="0"/>
              <a:t>. The </a:t>
            </a:r>
            <a:r>
              <a:rPr lang="de-DE" dirty="0" err="1"/>
              <a:t>model</a:t>
            </a:r>
            <a:r>
              <a:rPr lang="de-DE" dirty="0"/>
              <a:t> </a:t>
            </a:r>
            <a:r>
              <a:rPr lang="de-DE" dirty="0" err="1"/>
              <a:t>class</a:t>
            </a:r>
            <a:r>
              <a:rPr lang="de-DE" dirty="0"/>
              <a:t> </a:t>
            </a:r>
            <a:r>
              <a:rPr lang="de-DE" dirty="0" err="1"/>
              <a:t>takes</a:t>
            </a:r>
            <a:r>
              <a:rPr lang="de-DE" dirty="0"/>
              <a:t> care </a:t>
            </a:r>
            <a:r>
              <a:rPr lang="de-DE" dirty="0" err="1"/>
              <a:t>about</a:t>
            </a:r>
            <a:r>
              <a:rPr lang="de-DE" dirty="0"/>
              <a:t> </a:t>
            </a:r>
            <a:r>
              <a:rPr lang="de-DE" dirty="0" err="1"/>
              <a:t>everyting</a:t>
            </a:r>
            <a:r>
              <a:rPr lang="de-DE" dirty="0"/>
              <a:t> </a:t>
            </a:r>
            <a:r>
              <a:rPr lang="de-DE" dirty="0" err="1"/>
              <a:t>storing</a:t>
            </a:r>
            <a:r>
              <a:rPr lang="de-DE" dirty="0"/>
              <a:t>/</a:t>
            </a:r>
            <a:r>
              <a:rPr lang="de-DE" dirty="0" err="1"/>
              <a:t>loading</a:t>
            </a:r>
            <a:r>
              <a:rPr lang="de-DE" dirty="0"/>
              <a:t> </a:t>
            </a:r>
            <a:r>
              <a:rPr lang="de-DE" dirty="0" err="1"/>
              <a:t>related</a:t>
            </a:r>
            <a:r>
              <a:rPr lang="de-DE" dirty="0"/>
              <a:t>, </a:t>
            </a:r>
            <a:r>
              <a:rPr lang="de-DE" dirty="0" err="1"/>
              <a:t>thus</a:t>
            </a:r>
            <a:r>
              <a:rPr lang="de-DE" dirty="0"/>
              <a:t> </a:t>
            </a:r>
            <a:r>
              <a:rPr lang="de-DE" dirty="0" err="1"/>
              <a:t>it</a:t>
            </a:r>
            <a:r>
              <a:rPr lang="de-DE" dirty="0"/>
              <a:t> </a:t>
            </a:r>
            <a:r>
              <a:rPr lang="de-DE" dirty="0" err="1"/>
              <a:t>holds</a:t>
            </a:r>
            <a:r>
              <a:rPr lang="de-DE" dirty="0"/>
              <a:t> a 2d </a:t>
            </a:r>
            <a:r>
              <a:rPr lang="de-DE" dirty="0" err="1"/>
              <a:t>array</a:t>
            </a:r>
            <a:r>
              <a:rPr lang="de-DE" dirty="0"/>
              <a:t> </a:t>
            </a:r>
            <a:r>
              <a:rPr lang="de-DE" dirty="0" err="1"/>
              <a:t>which</a:t>
            </a:r>
            <a:r>
              <a:rPr lang="de-DE" dirty="0"/>
              <a:t> </a:t>
            </a:r>
            <a:r>
              <a:rPr lang="de-DE" dirty="0" err="1"/>
              <a:t>stores</a:t>
            </a:r>
            <a:r>
              <a:rPr lang="de-DE" dirty="0"/>
              <a:t> </a:t>
            </a:r>
            <a:r>
              <a:rPr lang="de-DE" dirty="0" err="1"/>
              <a:t>the</a:t>
            </a:r>
            <a:r>
              <a:rPr lang="de-DE" dirty="0"/>
              <a:t> </a:t>
            </a:r>
            <a:r>
              <a:rPr lang="de-DE" dirty="0" err="1"/>
              <a:t>state</a:t>
            </a:r>
            <a:r>
              <a:rPr lang="de-DE" dirty="0"/>
              <a:t> </a:t>
            </a:r>
            <a:r>
              <a:rPr lang="de-DE" dirty="0" err="1"/>
              <a:t>of</a:t>
            </a:r>
            <a:r>
              <a:rPr lang="de-DE" dirty="0"/>
              <a:t> </a:t>
            </a:r>
            <a:r>
              <a:rPr lang="de-DE" dirty="0" err="1"/>
              <a:t>the</a:t>
            </a:r>
            <a:r>
              <a:rPr lang="de-DE" dirty="0"/>
              <a:t> connect </a:t>
            </a:r>
            <a:r>
              <a:rPr lang="de-DE" dirty="0" err="1"/>
              <a:t>four</a:t>
            </a:r>
            <a:r>
              <a:rPr lang="de-DE" dirty="0"/>
              <a:t> </a:t>
            </a:r>
            <a:r>
              <a:rPr lang="de-DE" dirty="0" err="1"/>
              <a:t>board</a:t>
            </a:r>
            <a:r>
              <a:rPr lang="de-DE" dirty="0"/>
              <a:t>, a </a:t>
            </a:r>
            <a:r>
              <a:rPr lang="de-DE" dirty="0" err="1"/>
              <a:t>list</a:t>
            </a:r>
            <a:r>
              <a:rPr lang="de-DE" dirty="0"/>
              <a:t> </a:t>
            </a:r>
            <a:r>
              <a:rPr lang="de-DE" dirty="0" err="1"/>
              <a:t>of</a:t>
            </a:r>
            <a:r>
              <a:rPr lang="de-DE" dirty="0"/>
              <a:t> all </a:t>
            </a:r>
            <a:r>
              <a:rPr lang="de-DE" dirty="0" err="1"/>
              <a:t>played</a:t>
            </a:r>
            <a:r>
              <a:rPr lang="de-DE" dirty="0"/>
              <a:t> </a:t>
            </a:r>
            <a:r>
              <a:rPr lang="de-DE" dirty="0" err="1"/>
              <a:t>moves</a:t>
            </a:r>
            <a:r>
              <a:rPr lang="de-DE" dirty="0"/>
              <a:t>, </a:t>
            </a:r>
            <a:r>
              <a:rPr lang="de-DE" dirty="0" err="1"/>
              <a:t>which</a:t>
            </a:r>
            <a:r>
              <a:rPr lang="de-DE" dirty="0"/>
              <a:t> </a:t>
            </a:r>
            <a:r>
              <a:rPr lang="de-DE" dirty="0" err="1"/>
              <a:t>can</a:t>
            </a:r>
            <a:r>
              <a:rPr lang="de-DE" dirty="0"/>
              <a:t> </a:t>
            </a:r>
            <a:r>
              <a:rPr lang="de-DE" dirty="0" err="1"/>
              <a:t>be</a:t>
            </a:r>
            <a:r>
              <a:rPr lang="de-DE" dirty="0"/>
              <a:t> </a:t>
            </a:r>
            <a:r>
              <a:rPr lang="de-DE" dirty="0" err="1"/>
              <a:t>used</a:t>
            </a:r>
            <a:r>
              <a:rPr lang="de-DE" dirty="0"/>
              <a:t> </a:t>
            </a:r>
            <a:r>
              <a:rPr lang="de-DE" dirty="0" err="1"/>
              <a:t>to</a:t>
            </a:r>
            <a:r>
              <a:rPr lang="de-DE" dirty="0"/>
              <a:t> </a:t>
            </a:r>
            <a:r>
              <a:rPr lang="de-DE" dirty="0" err="1"/>
              <a:t>recreate</a:t>
            </a:r>
            <a:r>
              <a:rPr lang="de-DE" dirty="0"/>
              <a:t> </a:t>
            </a:r>
            <a:r>
              <a:rPr lang="de-DE" dirty="0" err="1"/>
              <a:t>the</a:t>
            </a:r>
            <a:r>
              <a:rPr lang="de-DE" dirty="0"/>
              <a:t> </a:t>
            </a:r>
            <a:r>
              <a:rPr lang="de-DE" dirty="0" err="1"/>
              <a:t>entire</a:t>
            </a:r>
            <a:r>
              <a:rPr lang="de-DE" dirty="0"/>
              <a:t> </a:t>
            </a:r>
            <a:r>
              <a:rPr lang="de-DE" dirty="0" err="1"/>
              <a:t>history</a:t>
            </a:r>
            <a:r>
              <a:rPr lang="de-DE" dirty="0"/>
              <a:t> </a:t>
            </a:r>
            <a:r>
              <a:rPr lang="de-DE" dirty="0" err="1"/>
              <a:t>of</a:t>
            </a:r>
            <a:r>
              <a:rPr lang="de-DE" dirty="0"/>
              <a:t> </a:t>
            </a:r>
            <a:r>
              <a:rPr lang="de-DE" dirty="0" err="1"/>
              <a:t>the</a:t>
            </a:r>
            <a:r>
              <a:rPr lang="de-DE" dirty="0"/>
              <a:t> </a:t>
            </a:r>
            <a:r>
              <a:rPr lang="de-DE" dirty="0" err="1"/>
              <a:t>board</a:t>
            </a:r>
            <a:r>
              <a:rPr lang="de-DE" dirty="0"/>
              <a:t> </a:t>
            </a:r>
            <a:r>
              <a:rPr lang="de-DE" dirty="0" err="1"/>
              <a:t>as</a:t>
            </a:r>
            <a:r>
              <a:rPr lang="de-DE" dirty="0"/>
              <a:t> </a:t>
            </a:r>
            <a:r>
              <a:rPr lang="de-DE" dirty="0" err="1"/>
              <a:t>well</a:t>
            </a:r>
            <a:r>
              <a:rPr lang="de-DE" dirty="0"/>
              <a:t> </a:t>
            </a:r>
            <a:r>
              <a:rPr lang="de-DE" dirty="0" err="1"/>
              <a:t>as</a:t>
            </a:r>
            <a:r>
              <a:rPr lang="de-DE" dirty="0"/>
              <a:t> a save/</a:t>
            </a:r>
            <a:r>
              <a:rPr lang="de-DE" dirty="0" err="1"/>
              <a:t>load</a:t>
            </a:r>
            <a:r>
              <a:rPr lang="de-DE" dirty="0"/>
              <a:t> </a:t>
            </a:r>
            <a:r>
              <a:rPr lang="de-DE" dirty="0" err="1"/>
              <a:t>method</a:t>
            </a:r>
            <a:r>
              <a:rPr lang="de-DE" dirty="0"/>
              <a:t> </a:t>
            </a:r>
            <a:r>
              <a:rPr lang="de-DE" dirty="0" err="1"/>
              <a:t>to</a:t>
            </a:r>
            <a:r>
              <a:rPr lang="de-DE" dirty="0"/>
              <a:t> – </a:t>
            </a:r>
            <a:r>
              <a:rPr lang="de-DE" dirty="0" err="1"/>
              <a:t>well</a:t>
            </a:r>
            <a:r>
              <a:rPr lang="de-DE" dirty="0"/>
              <a:t> – save and  </a:t>
            </a:r>
            <a:r>
              <a:rPr lang="de-DE" dirty="0" err="1"/>
              <a:t>load</a:t>
            </a:r>
            <a:r>
              <a:rPr lang="de-DE" dirty="0"/>
              <a:t> a game. The </a:t>
            </a:r>
            <a:r>
              <a:rPr lang="de-DE" dirty="0" err="1"/>
              <a:t>view</a:t>
            </a:r>
            <a:r>
              <a:rPr lang="de-DE" dirty="0"/>
              <a:t> </a:t>
            </a:r>
            <a:r>
              <a:rPr lang="de-DE" dirty="0" err="1"/>
              <a:t>class</a:t>
            </a:r>
            <a:r>
              <a:rPr lang="de-DE" dirty="0"/>
              <a:t> </a:t>
            </a:r>
            <a:r>
              <a:rPr lang="de-DE" dirty="0" err="1"/>
              <a:t>is</a:t>
            </a:r>
            <a:r>
              <a:rPr lang="de-DE" dirty="0"/>
              <a:t> </a:t>
            </a:r>
            <a:r>
              <a:rPr lang="de-DE" dirty="0" err="1"/>
              <a:t>responsible</a:t>
            </a:r>
            <a:r>
              <a:rPr lang="de-DE" dirty="0"/>
              <a:t> </a:t>
            </a:r>
            <a:r>
              <a:rPr lang="de-DE" dirty="0" err="1"/>
              <a:t>for</a:t>
            </a:r>
            <a:r>
              <a:rPr lang="de-DE" dirty="0"/>
              <a:t> </a:t>
            </a:r>
            <a:r>
              <a:rPr lang="de-DE" dirty="0" err="1"/>
              <a:t>everything</a:t>
            </a:r>
            <a:r>
              <a:rPr lang="de-DE" dirty="0"/>
              <a:t> </a:t>
            </a:r>
            <a:r>
              <a:rPr lang="de-DE" dirty="0" err="1"/>
              <a:t>draw</a:t>
            </a:r>
            <a:r>
              <a:rPr lang="de-DE" dirty="0"/>
              <a:t> </a:t>
            </a:r>
            <a:r>
              <a:rPr lang="de-DE" dirty="0" err="1"/>
              <a:t>onto</a:t>
            </a:r>
            <a:r>
              <a:rPr lang="de-DE" dirty="0"/>
              <a:t> </a:t>
            </a:r>
            <a:r>
              <a:rPr lang="de-DE" dirty="0" err="1"/>
              <a:t>the</a:t>
            </a:r>
            <a:r>
              <a:rPr lang="de-DE" dirty="0"/>
              <a:t> screen </a:t>
            </a:r>
            <a:r>
              <a:rPr lang="de-DE" dirty="0" err="1"/>
              <a:t>of</a:t>
            </a:r>
            <a:r>
              <a:rPr lang="de-DE" dirty="0"/>
              <a:t> </a:t>
            </a:r>
            <a:r>
              <a:rPr lang="de-DE" dirty="0" err="1"/>
              <a:t>the</a:t>
            </a:r>
            <a:r>
              <a:rPr lang="de-DE" dirty="0"/>
              <a:t> </a:t>
            </a:r>
            <a:r>
              <a:rPr lang="de-DE" dirty="0" err="1"/>
              <a:t>players</a:t>
            </a:r>
            <a:r>
              <a:rPr lang="de-DE" dirty="0"/>
              <a:t> (</a:t>
            </a:r>
            <a:r>
              <a:rPr lang="de-DE" dirty="0" err="1"/>
              <a:t>updating</a:t>
            </a:r>
            <a:r>
              <a:rPr lang="de-DE" dirty="0"/>
              <a:t> </a:t>
            </a:r>
            <a:r>
              <a:rPr lang="de-DE" dirty="0" err="1"/>
              <a:t>the</a:t>
            </a:r>
            <a:r>
              <a:rPr lang="de-DE" dirty="0"/>
              <a:t> </a:t>
            </a:r>
            <a:r>
              <a:rPr lang="de-DE" dirty="0" err="1"/>
              <a:t>board</a:t>
            </a:r>
            <a:r>
              <a:rPr lang="de-DE" dirty="0"/>
              <a:t> after </a:t>
            </a:r>
            <a:r>
              <a:rPr lang="de-DE" dirty="0" err="1"/>
              <a:t>playing</a:t>
            </a:r>
            <a:r>
              <a:rPr lang="de-DE" dirty="0"/>
              <a:t> a </a:t>
            </a:r>
            <a:r>
              <a:rPr lang="de-DE" dirty="0" err="1"/>
              <a:t>chip</a:t>
            </a:r>
            <a:r>
              <a:rPr lang="de-DE" dirty="0"/>
              <a:t>, </a:t>
            </a:r>
            <a:r>
              <a:rPr lang="de-DE" dirty="0" err="1"/>
              <a:t>show</a:t>
            </a:r>
            <a:r>
              <a:rPr lang="de-DE" dirty="0"/>
              <a:t> </a:t>
            </a:r>
            <a:r>
              <a:rPr lang="de-DE" dirty="0" err="1"/>
              <a:t>the</a:t>
            </a:r>
            <a:r>
              <a:rPr lang="de-DE" dirty="0"/>
              <a:t> </a:t>
            </a:r>
            <a:r>
              <a:rPr lang="de-DE" dirty="0" err="1"/>
              <a:t>current</a:t>
            </a:r>
            <a:r>
              <a:rPr lang="de-DE" dirty="0"/>
              <a:t> </a:t>
            </a:r>
            <a:r>
              <a:rPr lang="de-DE" dirty="0" err="1"/>
              <a:t>player</a:t>
            </a:r>
            <a:r>
              <a:rPr lang="de-DE" dirty="0"/>
              <a:t>). The </a:t>
            </a:r>
            <a:r>
              <a:rPr lang="de-DE" dirty="0" err="1"/>
              <a:t>controller</a:t>
            </a:r>
            <a:r>
              <a:rPr lang="de-DE" dirty="0"/>
              <a:t> </a:t>
            </a:r>
            <a:r>
              <a:rPr lang="de-DE" dirty="0" err="1"/>
              <a:t>takes</a:t>
            </a:r>
            <a:r>
              <a:rPr lang="de-DE" dirty="0"/>
              <a:t> care </a:t>
            </a:r>
            <a:r>
              <a:rPr lang="de-DE" dirty="0" err="1"/>
              <a:t>of</a:t>
            </a:r>
            <a:r>
              <a:rPr lang="de-DE" dirty="0"/>
              <a:t> </a:t>
            </a:r>
            <a:r>
              <a:rPr lang="de-DE" dirty="0" err="1"/>
              <a:t>the</a:t>
            </a:r>
            <a:r>
              <a:rPr lang="de-DE" dirty="0"/>
              <a:t> game </a:t>
            </a:r>
            <a:r>
              <a:rPr lang="de-DE" dirty="0" err="1"/>
              <a:t>logic</a:t>
            </a:r>
            <a:r>
              <a:rPr lang="de-DE" dirty="0"/>
              <a:t>(</a:t>
            </a:r>
            <a:r>
              <a:rPr lang="de-DE" dirty="0" err="1"/>
              <a:t>checking</a:t>
            </a:r>
            <a:r>
              <a:rPr lang="de-DE" dirty="0"/>
              <a:t> </a:t>
            </a:r>
            <a:r>
              <a:rPr lang="de-DE" dirty="0" err="1"/>
              <a:t>for</a:t>
            </a:r>
            <a:r>
              <a:rPr lang="de-DE" dirty="0"/>
              <a:t> </a:t>
            </a:r>
            <a:r>
              <a:rPr lang="de-DE" dirty="0" err="1"/>
              <a:t>the</a:t>
            </a:r>
            <a:r>
              <a:rPr lang="de-DE" dirty="0"/>
              <a:t> </a:t>
            </a:r>
            <a:r>
              <a:rPr lang="de-DE" dirty="0" err="1"/>
              <a:t>win</a:t>
            </a:r>
            <a:r>
              <a:rPr lang="de-DE" dirty="0"/>
              <a:t> </a:t>
            </a:r>
            <a:r>
              <a:rPr lang="de-DE" dirty="0" err="1"/>
              <a:t>condition</a:t>
            </a:r>
            <a:r>
              <a:rPr lang="de-DE" dirty="0"/>
              <a:t>, </a:t>
            </a:r>
            <a:r>
              <a:rPr lang="de-DE" dirty="0" err="1"/>
              <a:t>undo</a:t>
            </a:r>
            <a:r>
              <a:rPr lang="de-DE" dirty="0"/>
              <a:t>/</a:t>
            </a:r>
            <a:r>
              <a:rPr lang="de-DE" dirty="0" err="1"/>
              <a:t>redo</a:t>
            </a:r>
            <a:r>
              <a:rPr lang="de-DE" dirty="0"/>
              <a:t> </a:t>
            </a:r>
            <a:r>
              <a:rPr lang="de-DE" dirty="0" err="1"/>
              <a:t>moves</a:t>
            </a:r>
            <a:r>
              <a:rPr lang="de-DE" dirty="0"/>
              <a:t>)</a:t>
            </a:r>
          </a:p>
        </p:txBody>
      </p:sp>
      <p:sp>
        <p:nvSpPr>
          <p:cNvPr id="4" name="Foliennummernplatzhalter 3"/>
          <p:cNvSpPr>
            <a:spLocks noGrp="1"/>
          </p:cNvSpPr>
          <p:nvPr>
            <p:ph type="sldNum" sz="quarter" idx="5"/>
          </p:nvPr>
        </p:nvSpPr>
        <p:spPr/>
        <p:txBody>
          <a:bodyPr/>
          <a:lstStyle/>
          <a:p>
            <a:fld id="{5DACABA8-235B-9747-A3D2-12573A6AFA9D}" type="slidenum">
              <a:rPr lang="de-DE" smtClean="0"/>
              <a:t>4</a:t>
            </a:fld>
            <a:endParaRPr lang="de-DE"/>
          </a:p>
        </p:txBody>
      </p:sp>
    </p:spTree>
    <p:extLst>
      <p:ext uri="{BB962C8B-B14F-4D97-AF65-F5344CB8AC3E}">
        <p14:creationId xmlns:p14="http://schemas.microsoft.com/office/powerpoint/2010/main" val="835464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Next </a:t>
            </a:r>
            <a:r>
              <a:rPr lang="de-DE" dirty="0" err="1"/>
              <a:t>we</a:t>
            </a:r>
            <a:r>
              <a:rPr lang="de-DE" dirty="0"/>
              <a:t> </a:t>
            </a:r>
            <a:r>
              <a:rPr lang="de-DE" dirty="0" err="1"/>
              <a:t>talk</a:t>
            </a:r>
            <a:r>
              <a:rPr lang="de-DE" dirty="0"/>
              <a:t> </a:t>
            </a:r>
            <a:r>
              <a:rPr lang="de-DE" dirty="0" err="1"/>
              <a:t>about</a:t>
            </a:r>
            <a:r>
              <a:rPr lang="de-DE" dirty="0"/>
              <a:t> </a:t>
            </a:r>
            <a:r>
              <a:rPr lang="de-DE" dirty="0" err="1"/>
              <a:t>the</a:t>
            </a:r>
            <a:r>
              <a:rPr lang="de-DE" dirty="0"/>
              <a:t> </a:t>
            </a:r>
            <a:r>
              <a:rPr lang="de-DE" dirty="0" err="1"/>
              <a:t>main</a:t>
            </a:r>
            <a:r>
              <a:rPr lang="de-DE" dirty="0"/>
              <a:t> game loop. Like </a:t>
            </a:r>
            <a:r>
              <a:rPr lang="de-DE" dirty="0" err="1"/>
              <a:t>most</a:t>
            </a:r>
            <a:r>
              <a:rPr lang="de-DE" dirty="0"/>
              <a:t> </a:t>
            </a:r>
            <a:r>
              <a:rPr lang="de-DE" dirty="0" err="1"/>
              <a:t>of</a:t>
            </a:r>
            <a:r>
              <a:rPr lang="de-DE" dirty="0"/>
              <a:t> </a:t>
            </a:r>
            <a:r>
              <a:rPr lang="de-DE" dirty="0" err="1"/>
              <a:t>the</a:t>
            </a:r>
            <a:r>
              <a:rPr lang="de-DE" dirty="0"/>
              <a:t> </a:t>
            </a:r>
            <a:r>
              <a:rPr lang="de-DE" dirty="0" err="1"/>
              <a:t>other</a:t>
            </a:r>
            <a:r>
              <a:rPr lang="de-DE" dirty="0"/>
              <a:t> </a:t>
            </a:r>
            <a:r>
              <a:rPr lang="de-DE" dirty="0" err="1"/>
              <a:t>students</a:t>
            </a:r>
            <a:r>
              <a:rPr lang="de-DE" dirty="0"/>
              <a:t> </a:t>
            </a:r>
            <a:r>
              <a:rPr lang="de-DE" dirty="0" err="1"/>
              <a:t>we</a:t>
            </a:r>
            <a:r>
              <a:rPr lang="de-DE" dirty="0"/>
              <a:t> </a:t>
            </a:r>
            <a:r>
              <a:rPr lang="de-DE" dirty="0" err="1"/>
              <a:t>created</a:t>
            </a:r>
            <a:r>
              <a:rPr lang="de-DE" dirty="0"/>
              <a:t> an </a:t>
            </a:r>
            <a:r>
              <a:rPr lang="de-DE" dirty="0" err="1"/>
              <a:t>eventListener</a:t>
            </a:r>
            <a:r>
              <a:rPr lang="de-DE" dirty="0"/>
              <a:t> </a:t>
            </a:r>
            <a:r>
              <a:rPr lang="de-DE" dirty="0" err="1"/>
              <a:t>for</a:t>
            </a:r>
            <a:r>
              <a:rPr lang="de-DE" dirty="0"/>
              <a:t> </a:t>
            </a:r>
            <a:r>
              <a:rPr lang="de-DE" dirty="0" err="1"/>
              <a:t>each</a:t>
            </a:r>
            <a:r>
              <a:rPr lang="de-DE" dirty="0"/>
              <a:t> </a:t>
            </a:r>
            <a:r>
              <a:rPr lang="de-DE" dirty="0" err="1"/>
              <a:t>cell</a:t>
            </a:r>
            <a:r>
              <a:rPr lang="de-DE" dirty="0"/>
              <a:t> (</a:t>
            </a:r>
            <a:r>
              <a:rPr lang="de-DE" dirty="0" err="1"/>
              <a:t>picture</a:t>
            </a:r>
            <a:r>
              <a:rPr lang="de-DE" dirty="0"/>
              <a:t> top </a:t>
            </a:r>
            <a:r>
              <a:rPr lang="de-DE" dirty="0" err="1"/>
              <a:t>right</a:t>
            </a:r>
            <a:r>
              <a:rPr lang="de-DE" dirty="0"/>
              <a:t>). </a:t>
            </a:r>
            <a:r>
              <a:rPr lang="de-DE" dirty="0" err="1"/>
              <a:t>If</a:t>
            </a:r>
            <a:r>
              <a:rPr lang="de-DE" dirty="0"/>
              <a:t> </a:t>
            </a:r>
            <a:r>
              <a:rPr lang="de-DE" dirty="0" err="1"/>
              <a:t>the</a:t>
            </a:r>
            <a:r>
              <a:rPr lang="de-DE" dirty="0"/>
              <a:t> </a:t>
            </a:r>
            <a:r>
              <a:rPr lang="de-DE" dirty="0" err="1"/>
              <a:t>player</a:t>
            </a:r>
            <a:r>
              <a:rPr lang="de-DE" dirty="0"/>
              <a:t> </a:t>
            </a:r>
            <a:r>
              <a:rPr lang="de-DE" dirty="0" err="1"/>
              <a:t>clicks</a:t>
            </a:r>
            <a:r>
              <a:rPr lang="de-DE" dirty="0"/>
              <a:t> in </a:t>
            </a:r>
            <a:r>
              <a:rPr lang="de-DE" dirty="0" err="1"/>
              <a:t>any</a:t>
            </a:r>
            <a:r>
              <a:rPr lang="de-DE" dirty="0"/>
              <a:t> </a:t>
            </a:r>
            <a:r>
              <a:rPr lang="de-DE" dirty="0" err="1"/>
              <a:t>of</a:t>
            </a:r>
            <a:r>
              <a:rPr lang="de-DE" dirty="0"/>
              <a:t> </a:t>
            </a:r>
            <a:r>
              <a:rPr lang="de-DE" dirty="0" err="1"/>
              <a:t>the</a:t>
            </a:r>
            <a:r>
              <a:rPr lang="de-DE" dirty="0"/>
              <a:t> </a:t>
            </a:r>
            <a:r>
              <a:rPr lang="de-DE" dirty="0" err="1"/>
              <a:t>cells</a:t>
            </a:r>
            <a:r>
              <a:rPr lang="de-DE" dirty="0"/>
              <a:t>  an </a:t>
            </a:r>
            <a:r>
              <a:rPr lang="de-DE" dirty="0" err="1"/>
              <a:t>array</a:t>
            </a:r>
            <a:r>
              <a:rPr lang="de-DE" dirty="0"/>
              <a:t> </a:t>
            </a:r>
            <a:r>
              <a:rPr lang="de-DE" dirty="0" err="1"/>
              <a:t>listener</a:t>
            </a:r>
            <a:r>
              <a:rPr lang="de-DE" dirty="0"/>
              <a:t> will </a:t>
            </a:r>
            <a:r>
              <a:rPr lang="de-DE" dirty="0" err="1"/>
              <a:t>call</a:t>
            </a:r>
            <a:r>
              <a:rPr lang="de-DE" dirty="0"/>
              <a:t> </a:t>
            </a:r>
            <a:r>
              <a:rPr lang="de-DE" dirty="0" err="1"/>
              <a:t>the</a:t>
            </a:r>
            <a:r>
              <a:rPr lang="de-DE" dirty="0"/>
              <a:t> </a:t>
            </a:r>
            <a:r>
              <a:rPr lang="de-DE" dirty="0" err="1"/>
              <a:t>playChip</a:t>
            </a:r>
            <a:r>
              <a:rPr lang="de-DE" dirty="0"/>
              <a:t> </a:t>
            </a:r>
            <a:r>
              <a:rPr lang="de-DE" dirty="0" err="1"/>
              <a:t>function</a:t>
            </a:r>
            <a:r>
              <a:rPr lang="de-DE" dirty="0"/>
              <a:t> </a:t>
            </a:r>
            <a:r>
              <a:rPr lang="de-DE" dirty="0" err="1"/>
              <a:t>of</a:t>
            </a:r>
            <a:r>
              <a:rPr lang="de-DE" dirty="0"/>
              <a:t> </a:t>
            </a:r>
            <a:r>
              <a:rPr lang="de-DE" dirty="0" err="1"/>
              <a:t>the</a:t>
            </a:r>
            <a:r>
              <a:rPr lang="de-DE" dirty="0"/>
              <a:t> </a:t>
            </a:r>
            <a:r>
              <a:rPr lang="de-DE" dirty="0" err="1"/>
              <a:t>controller</a:t>
            </a:r>
            <a:r>
              <a:rPr lang="de-DE" dirty="0"/>
              <a:t>, </a:t>
            </a:r>
            <a:r>
              <a:rPr lang="de-DE" dirty="0" err="1"/>
              <a:t>providing</a:t>
            </a:r>
            <a:r>
              <a:rPr lang="de-DE" dirty="0"/>
              <a:t> </a:t>
            </a:r>
            <a:r>
              <a:rPr lang="de-DE" dirty="0" err="1"/>
              <a:t>the</a:t>
            </a:r>
            <a:r>
              <a:rPr lang="de-DE" dirty="0"/>
              <a:t> </a:t>
            </a:r>
            <a:r>
              <a:rPr lang="de-DE" dirty="0" err="1"/>
              <a:t>column</a:t>
            </a:r>
            <a:r>
              <a:rPr lang="de-DE" dirty="0"/>
              <a:t> </a:t>
            </a:r>
            <a:r>
              <a:rPr lang="de-DE" dirty="0" err="1"/>
              <a:t>where</a:t>
            </a:r>
            <a:r>
              <a:rPr lang="de-DE" dirty="0"/>
              <a:t> </a:t>
            </a:r>
            <a:r>
              <a:rPr lang="de-DE" dirty="0" err="1"/>
              <a:t>the</a:t>
            </a:r>
            <a:r>
              <a:rPr lang="de-DE" dirty="0"/>
              <a:t> </a:t>
            </a:r>
            <a:r>
              <a:rPr lang="de-DE" dirty="0" err="1"/>
              <a:t>cell</a:t>
            </a:r>
            <a:r>
              <a:rPr lang="de-DE" dirty="0"/>
              <a:t> </a:t>
            </a:r>
            <a:r>
              <a:rPr lang="de-DE" dirty="0" err="1"/>
              <a:t>is</a:t>
            </a:r>
            <a:r>
              <a:rPr lang="de-DE" dirty="0"/>
              <a:t>. The </a:t>
            </a:r>
            <a:r>
              <a:rPr lang="de-DE" dirty="0" err="1"/>
              <a:t>playChip</a:t>
            </a:r>
            <a:r>
              <a:rPr lang="de-DE" dirty="0"/>
              <a:t> </a:t>
            </a:r>
            <a:r>
              <a:rPr lang="de-DE" dirty="0" err="1"/>
              <a:t>function</a:t>
            </a:r>
            <a:r>
              <a:rPr lang="de-DE" dirty="0"/>
              <a:t> </a:t>
            </a:r>
            <a:r>
              <a:rPr lang="de-DE" dirty="0" err="1"/>
              <a:t>then</a:t>
            </a:r>
            <a:r>
              <a:rPr lang="de-DE" dirty="0"/>
              <a:t> </a:t>
            </a:r>
            <a:r>
              <a:rPr lang="de-DE" dirty="0" err="1"/>
              <a:t>updates</a:t>
            </a:r>
            <a:r>
              <a:rPr lang="de-DE" dirty="0"/>
              <a:t> </a:t>
            </a:r>
            <a:r>
              <a:rPr lang="de-DE" dirty="0" err="1"/>
              <a:t>the</a:t>
            </a:r>
            <a:r>
              <a:rPr lang="de-DE" dirty="0"/>
              <a:t> </a:t>
            </a:r>
            <a:r>
              <a:rPr lang="de-DE" dirty="0" err="1"/>
              <a:t>stored</a:t>
            </a:r>
            <a:r>
              <a:rPr lang="de-DE" dirty="0"/>
              <a:t> </a:t>
            </a:r>
            <a:r>
              <a:rPr lang="de-DE" dirty="0" err="1"/>
              <a:t>model</a:t>
            </a:r>
            <a:r>
              <a:rPr lang="de-DE" dirty="0"/>
              <a:t> and </a:t>
            </a:r>
            <a:r>
              <a:rPr lang="de-DE" dirty="0" err="1"/>
              <a:t>list</a:t>
            </a:r>
            <a:r>
              <a:rPr lang="de-DE" dirty="0"/>
              <a:t> </a:t>
            </a:r>
            <a:r>
              <a:rPr lang="de-DE" dirty="0" err="1"/>
              <a:t>of</a:t>
            </a:r>
            <a:r>
              <a:rPr lang="de-DE" dirty="0"/>
              <a:t> </a:t>
            </a:r>
            <a:r>
              <a:rPr lang="de-DE" dirty="0" err="1"/>
              <a:t>played</a:t>
            </a:r>
            <a:r>
              <a:rPr lang="de-DE" dirty="0"/>
              <a:t> </a:t>
            </a:r>
            <a:r>
              <a:rPr lang="de-DE" dirty="0" err="1"/>
              <a:t>moves</a:t>
            </a:r>
            <a:r>
              <a:rPr lang="de-DE" dirty="0"/>
              <a:t>. </a:t>
            </a:r>
            <a:r>
              <a:rPr lang="de-DE" dirty="0" err="1"/>
              <a:t>Then</a:t>
            </a:r>
            <a:r>
              <a:rPr lang="de-DE" dirty="0"/>
              <a:t> </a:t>
            </a:r>
            <a:r>
              <a:rPr lang="de-DE" dirty="0" err="1"/>
              <a:t>it</a:t>
            </a:r>
            <a:r>
              <a:rPr lang="de-DE" dirty="0"/>
              <a:t> also </a:t>
            </a:r>
            <a:r>
              <a:rPr lang="de-DE" dirty="0" err="1"/>
              <a:t>asks</a:t>
            </a:r>
            <a:r>
              <a:rPr lang="de-DE" dirty="0"/>
              <a:t> </a:t>
            </a:r>
            <a:r>
              <a:rPr lang="de-DE" dirty="0" err="1"/>
              <a:t>the</a:t>
            </a:r>
            <a:r>
              <a:rPr lang="de-DE" dirty="0"/>
              <a:t> </a:t>
            </a:r>
            <a:r>
              <a:rPr lang="de-DE" dirty="0" err="1"/>
              <a:t>view</a:t>
            </a:r>
            <a:r>
              <a:rPr lang="de-DE" dirty="0"/>
              <a:t> </a:t>
            </a:r>
            <a:r>
              <a:rPr lang="de-DE" dirty="0" err="1"/>
              <a:t>to</a:t>
            </a:r>
            <a:r>
              <a:rPr lang="de-DE" dirty="0"/>
              <a:t> update, </a:t>
            </a:r>
            <a:r>
              <a:rPr lang="de-DE" dirty="0" err="1"/>
              <a:t>thus</a:t>
            </a:r>
            <a:r>
              <a:rPr lang="de-DE" dirty="0"/>
              <a:t> </a:t>
            </a:r>
            <a:r>
              <a:rPr lang="de-DE" dirty="0" err="1"/>
              <a:t>showing</a:t>
            </a:r>
            <a:r>
              <a:rPr lang="de-DE" dirty="0"/>
              <a:t> </a:t>
            </a:r>
            <a:r>
              <a:rPr lang="de-DE" dirty="0" err="1"/>
              <a:t>the</a:t>
            </a:r>
            <a:r>
              <a:rPr lang="de-DE" dirty="0"/>
              <a:t> </a:t>
            </a:r>
            <a:r>
              <a:rPr lang="de-DE" dirty="0" err="1"/>
              <a:t>user</a:t>
            </a:r>
            <a:r>
              <a:rPr lang="de-DE" dirty="0"/>
              <a:t> </a:t>
            </a:r>
            <a:r>
              <a:rPr lang="de-DE" dirty="0" err="1"/>
              <a:t>the</a:t>
            </a:r>
            <a:r>
              <a:rPr lang="de-DE" dirty="0"/>
              <a:t> </a:t>
            </a:r>
            <a:r>
              <a:rPr lang="de-DE" dirty="0" err="1"/>
              <a:t>played</a:t>
            </a:r>
            <a:r>
              <a:rPr lang="de-DE" dirty="0"/>
              <a:t> </a:t>
            </a:r>
            <a:r>
              <a:rPr lang="de-DE" dirty="0" err="1"/>
              <a:t>move</a:t>
            </a:r>
            <a:r>
              <a:rPr lang="de-DE" dirty="0"/>
              <a:t> and in </a:t>
            </a:r>
            <a:r>
              <a:rPr lang="de-DE" dirty="0" err="1"/>
              <a:t>the</a:t>
            </a:r>
            <a:r>
              <a:rPr lang="de-DE" dirty="0"/>
              <a:t> end </a:t>
            </a:r>
            <a:r>
              <a:rPr lang="de-DE" dirty="0" err="1"/>
              <a:t>checks</a:t>
            </a:r>
            <a:r>
              <a:rPr lang="de-DE" dirty="0"/>
              <a:t> </a:t>
            </a:r>
            <a:r>
              <a:rPr lang="de-DE" dirty="0" err="1"/>
              <a:t>if</a:t>
            </a:r>
            <a:r>
              <a:rPr lang="de-DE" dirty="0"/>
              <a:t> a </a:t>
            </a:r>
            <a:r>
              <a:rPr lang="de-DE" dirty="0" err="1"/>
              <a:t>player</a:t>
            </a:r>
            <a:r>
              <a:rPr lang="de-DE" dirty="0"/>
              <a:t> </a:t>
            </a:r>
            <a:r>
              <a:rPr lang="de-DE" dirty="0" err="1"/>
              <a:t>won</a:t>
            </a:r>
            <a:r>
              <a:rPr lang="de-DE" dirty="0"/>
              <a:t>.</a:t>
            </a:r>
          </a:p>
        </p:txBody>
      </p:sp>
      <p:sp>
        <p:nvSpPr>
          <p:cNvPr id="4" name="Foliennummernplatzhalter 3"/>
          <p:cNvSpPr>
            <a:spLocks noGrp="1"/>
          </p:cNvSpPr>
          <p:nvPr>
            <p:ph type="sldNum" sz="quarter" idx="5"/>
          </p:nvPr>
        </p:nvSpPr>
        <p:spPr/>
        <p:txBody>
          <a:bodyPr/>
          <a:lstStyle/>
          <a:p>
            <a:fld id="{5DACABA8-235B-9747-A3D2-12573A6AFA9D}" type="slidenum">
              <a:rPr lang="de-DE" smtClean="0"/>
              <a:t>5</a:t>
            </a:fld>
            <a:endParaRPr lang="de-DE"/>
          </a:p>
        </p:txBody>
      </p:sp>
    </p:spTree>
    <p:extLst>
      <p:ext uri="{BB962C8B-B14F-4D97-AF65-F5344CB8AC3E}">
        <p14:creationId xmlns:p14="http://schemas.microsoft.com/office/powerpoint/2010/main" val="324153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Now we explain how undo/redo was implemented. The </a:t>
            </a:r>
            <a:r>
              <a:rPr lang="en-US" noProof="0" dirty="0" err="1"/>
              <a:t>playedMoves</a:t>
            </a:r>
            <a:r>
              <a:rPr lang="en-US" noProof="0" dirty="0"/>
              <a:t> list holds all the clicked columns of the previous moves. If for example the last entry in </a:t>
            </a:r>
            <a:r>
              <a:rPr lang="en-US" noProof="0" dirty="0" err="1"/>
              <a:t>playedMoves</a:t>
            </a:r>
            <a:r>
              <a:rPr lang="en-US" noProof="0" dirty="0"/>
              <a:t> is a 0, the last played chip is in the first column at the first non-empty cell searching from the top. With this information and the knowledge of  current player (i.e. the player </a:t>
            </a:r>
            <a:r>
              <a:rPr lang="en-US" noProof="0" dirty="0" err="1"/>
              <a:t>wich</a:t>
            </a:r>
            <a:r>
              <a:rPr lang="en-US" noProof="0" dirty="0"/>
              <a:t> can place the next chip) all states of the game can be recreated.  To keep track of where we are in the undo/redo chain, we created an index which is basically a pointer to the last played move. Undoing is then done by taking the value at which the pointer points to, using, searching the column from top to bottom provided by this value and setting the first non-empty field to empty. The list of played moves keeps unchanged for </a:t>
            </a:r>
            <a:r>
              <a:rPr lang="en-US" noProof="0" dirty="0" err="1"/>
              <a:t>undos</a:t>
            </a:r>
            <a:r>
              <a:rPr lang="en-US" noProof="0" dirty="0"/>
              <a:t> and </a:t>
            </a:r>
            <a:r>
              <a:rPr lang="en-US" noProof="0" dirty="0" err="1"/>
              <a:t>redos</a:t>
            </a:r>
            <a:r>
              <a:rPr lang="en-US" noProof="0" dirty="0"/>
              <a:t>. Only after playing a move the list of </a:t>
            </a:r>
            <a:r>
              <a:rPr lang="en-US" noProof="0" dirty="0" err="1"/>
              <a:t>playedMoves</a:t>
            </a:r>
            <a:r>
              <a:rPr lang="en-US" noProof="0" dirty="0"/>
              <a:t> gets updated which can simply adding an item, but also deleting the other timeline branch.</a:t>
            </a:r>
          </a:p>
        </p:txBody>
      </p:sp>
      <p:sp>
        <p:nvSpPr>
          <p:cNvPr id="4" name="Foliennummernplatzhalter 3"/>
          <p:cNvSpPr>
            <a:spLocks noGrp="1"/>
          </p:cNvSpPr>
          <p:nvPr>
            <p:ph type="sldNum" sz="quarter" idx="5"/>
          </p:nvPr>
        </p:nvSpPr>
        <p:spPr/>
        <p:txBody>
          <a:bodyPr/>
          <a:lstStyle/>
          <a:p>
            <a:fld id="{5DACABA8-235B-9747-A3D2-12573A6AFA9D}" type="slidenum">
              <a:rPr lang="de-DE" smtClean="0"/>
              <a:t>6</a:t>
            </a:fld>
            <a:endParaRPr lang="de-DE"/>
          </a:p>
        </p:txBody>
      </p:sp>
    </p:spTree>
    <p:extLst>
      <p:ext uri="{BB962C8B-B14F-4D97-AF65-F5344CB8AC3E}">
        <p14:creationId xmlns:p14="http://schemas.microsoft.com/office/powerpoint/2010/main" val="3215211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Erklärung</a:t>
            </a:r>
            <a:r>
              <a:rPr lang="en-GB" dirty="0"/>
              <a:t> von DP in 2-3 </a:t>
            </a:r>
            <a:r>
              <a:rPr lang="en-GB" dirty="0" err="1"/>
              <a:t>Sätzen</a:t>
            </a:r>
            <a:endParaRPr lang="en-GB" dirty="0"/>
          </a:p>
          <a:p>
            <a:r>
              <a:rPr lang="en-GB" dirty="0"/>
              <a:t>DP </a:t>
            </a:r>
            <a:r>
              <a:rPr lang="en-GB" dirty="0" err="1"/>
              <a:t>Begründung</a:t>
            </a:r>
            <a:endParaRPr lang="en-GB" dirty="0"/>
          </a:p>
          <a:p>
            <a:r>
              <a:rPr lang="en-GB" dirty="0"/>
              <a:t>Code </a:t>
            </a:r>
            <a:r>
              <a:rPr lang="en-GB" dirty="0" err="1"/>
              <a:t>ausschnitt</a:t>
            </a:r>
            <a:r>
              <a:rPr lang="en-GB" dirty="0"/>
              <a:t> / </a:t>
            </a:r>
            <a:r>
              <a:rPr lang="en-GB" dirty="0" err="1"/>
              <a:t>impementierung</a:t>
            </a:r>
            <a:r>
              <a:rPr lang="en-GB" dirty="0"/>
              <a:t> ?</a:t>
            </a:r>
          </a:p>
        </p:txBody>
      </p:sp>
      <p:sp>
        <p:nvSpPr>
          <p:cNvPr id="4" name="Foliennummernplatzhalter 3"/>
          <p:cNvSpPr>
            <a:spLocks noGrp="1"/>
          </p:cNvSpPr>
          <p:nvPr>
            <p:ph type="sldNum" sz="quarter" idx="10"/>
          </p:nvPr>
        </p:nvSpPr>
        <p:spPr/>
        <p:txBody>
          <a:bodyPr/>
          <a:lstStyle/>
          <a:p>
            <a:fld id="{5DACABA8-235B-9747-A3D2-12573A6AFA9D}" type="slidenum">
              <a:rPr lang="de-DE" smtClean="0"/>
              <a:t>8</a:t>
            </a:fld>
            <a:endParaRPr lang="de-DE"/>
          </a:p>
        </p:txBody>
      </p:sp>
    </p:spTree>
    <p:extLst>
      <p:ext uri="{BB962C8B-B14F-4D97-AF65-F5344CB8AC3E}">
        <p14:creationId xmlns:p14="http://schemas.microsoft.com/office/powerpoint/2010/main" val="160068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Erklärung</a:t>
            </a:r>
            <a:r>
              <a:rPr lang="en-GB" dirty="0"/>
              <a:t> von DP in 2-3 </a:t>
            </a:r>
            <a:r>
              <a:rPr lang="en-GB" dirty="0" err="1"/>
              <a:t>Sätzen</a:t>
            </a:r>
            <a:endParaRPr lang="en-GB" dirty="0"/>
          </a:p>
          <a:p>
            <a:r>
              <a:rPr lang="en-GB" dirty="0"/>
              <a:t>DP </a:t>
            </a:r>
            <a:r>
              <a:rPr lang="en-GB" dirty="0" err="1"/>
              <a:t>Begründung</a:t>
            </a:r>
            <a:endParaRPr lang="en-GB" dirty="0"/>
          </a:p>
          <a:p>
            <a:r>
              <a:rPr lang="en-GB" dirty="0"/>
              <a:t>Code </a:t>
            </a:r>
            <a:r>
              <a:rPr lang="en-GB" dirty="0" err="1"/>
              <a:t>ausschnitt</a:t>
            </a:r>
            <a:r>
              <a:rPr lang="en-GB" dirty="0"/>
              <a:t> / </a:t>
            </a:r>
            <a:r>
              <a:rPr lang="en-GB" dirty="0" err="1"/>
              <a:t>impementierung</a:t>
            </a:r>
            <a:r>
              <a:rPr lang="en-GB" dirty="0"/>
              <a:t> ?</a:t>
            </a:r>
          </a:p>
          <a:p>
            <a:endParaRPr lang="en-GB" dirty="0"/>
          </a:p>
          <a:p>
            <a:r>
              <a:rPr lang="en-GB" dirty="0"/>
              <a:t>MVP </a:t>
            </a:r>
          </a:p>
        </p:txBody>
      </p:sp>
      <p:sp>
        <p:nvSpPr>
          <p:cNvPr id="4" name="Foliennummernplatzhalter 3"/>
          <p:cNvSpPr>
            <a:spLocks noGrp="1"/>
          </p:cNvSpPr>
          <p:nvPr>
            <p:ph type="sldNum" sz="quarter" idx="10"/>
          </p:nvPr>
        </p:nvSpPr>
        <p:spPr/>
        <p:txBody>
          <a:bodyPr/>
          <a:lstStyle/>
          <a:p>
            <a:fld id="{5DACABA8-235B-9747-A3D2-12573A6AFA9D}" type="slidenum">
              <a:rPr lang="de-DE" smtClean="0"/>
              <a:t>9</a:t>
            </a:fld>
            <a:endParaRPr lang="de-DE"/>
          </a:p>
        </p:txBody>
      </p:sp>
    </p:spTree>
    <p:extLst>
      <p:ext uri="{BB962C8B-B14F-4D97-AF65-F5344CB8AC3E}">
        <p14:creationId xmlns:p14="http://schemas.microsoft.com/office/powerpoint/2010/main" val="2833264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Verwendung</a:t>
            </a:r>
            <a:r>
              <a:rPr lang="en-GB" dirty="0"/>
              <a:t> von Singleton:</a:t>
            </a:r>
          </a:p>
          <a:p>
            <a:r>
              <a:rPr lang="en-GB" dirty="0"/>
              <a:t>Global</a:t>
            </a:r>
            <a:r>
              <a:rPr lang="en-GB" baseline="0" dirty="0"/>
              <a:t> access war </a:t>
            </a:r>
            <a:r>
              <a:rPr lang="en-GB" baseline="0" dirty="0" err="1"/>
              <a:t>praktisch</a:t>
            </a:r>
            <a:r>
              <a:rPr lang="en-GB" baseline="0" dirty="0"/>
              <a:t> </a:t>
            </a:r>
            <a:r>
              <a:rPr lang="en-GB" baseline="0" dirty="0" err="1"/>
              <a:t>bei</a:t>
            </a:r>
            <a:r>
              <a:rPr lang="en-GB" baseline="0" dirty="0"/>
              <a:t> der </a:t>
            </a:r>
            <a:r>
              <a:rPr lang="en-GB" baseline="0" dirty="0" err="1"/>
              <a:t>callback</a:t>
            </a:r>
            <a:r>
              <a:rPr lang="en-GB" baseline="0" dirty="0"/>
              <a:t> function für ‘load’ (</a:t>
            </a:r>
            <a:r>
              <a:rPr lang="en-GB" baseline="0" dirty="0" err="1"/>
              <a:t>FileHandler</a:t>
            </a:r>
            <a:r>
              <a:rPr lang="en-GB" baseline="0" dirty="0"/>
              <a:t> </a:t>
            </a:r>
            <a:r>
              <a:rPr lang="en-GB" baseline="0" dirty="0" err="1"/>
              <a:t>kennt</a:t>
            </a:r>
            <a:r>
              <a:rPr lang="en-GB" baseline="0" dirty="0"/>
              <a:t> Controller </a:t>
            </a:r>
            <a:r>
              <a:rPr lang="en-GB" baseline="0" dirty="0" err="1"/>
              <a:t>nicht</a:t>
            </a:r>
            <a:r>
              <a:rPr lang="en-GB" baseline="0" dirty="0"/>
              <a:t>, </a:t>
            </a:r>
            <a:r>
              <a:rPr lang="en-GB" baseline="0" dirty="0" err="1"/>
              <a:t>aber</a:t>
            </a:r>
            <a:r>
              <a:rPr lang="en-GB" baseline="0" dirty="0"/>
              <a:t> singleton </a:t>
            </a:r>
            <a:r>
              <a:rPr lang="en-GB" baseline="0" dirty="0" err="1"/>
              <a:t>stellt</a:t>
            </a:r>
            <a:r>
              <a:rPr lang="en-GB" baseline="0" dirty="0"/>
              <a:t> global access point </a:t>
            </a:r>
            <a:r>
              <a:rPr lang="en-GB" baseline="0" dirty="0" err="1"/>
              <a:t>zur</a:t>
            </a:r>
            <a:r>
              <a:rPr lang="en-GB" baseline="0" dirty="0"/>
              <a:t> </a:t>
            </a:r>
            <a:r>
              <a:rPr lang="en-GB" baseline="0" dirty="0" err="1"/>
              <a:t>Verfügung</a:t>
            </a:r>
            <a:r>
              <a:rPr lang="en-GB" baseline="0" dirty="0"/>
              <a:t>) </a:t>
            </a:r>
          </a:p>
          <a:p>
            <a:endParaRPr lang="en-GB" baseline="0" dirty="0"/>
          </a:p>
          <a:p>
            <a:r>
              <a:rPr lang="en-GB" baseline="0" dirty="0"/>
              <a:t>Problem:  We need global access to the Controller class and want to ensure there’s only one controller.</a:t>
            </a:r>
          </a:p>
          <a:p>
            <a:r>
              <a:rPr lang="en-GB" baseline="0" dirty="0"/>
              <a:t>Solution: If there is already an instance of the controller class, return the same instance. This is the singleton pattern.</a:t>
            </a:r>
            <a:endParaRPr lang="en-GB" dirty="0"/>
          </a:p>
        </p:txBody>
      </p:sp>
      <p:sp>
        <p:nvSpPr>
          <p:cNvPr id="4" name="Foliennummernplatzhalter 3"/>
          <p:cNvSpPr>
            <a:spLocks noGrp="1"/>
          </p:cNvSpPr>
          <p:nvPr>
            <p:ph type="sldNum" sz="quarter" idx="10"/>
          </p:nvPr>
        </p:nvSpPr>
        <p:spPr/>
        <p:txBody>
          <a:bodyPr/>
          <a:lstStyle/>
          <a:p>
            <a:fld id="{5DACABA8-235B-9747-A3D2-12573A6AFA9D}" type="slidenum">
              <a:rPr lang="de-DE" smtClean="0"/>
              <a:t>10</a:t>
            </a:fld>
            <a:endParaRPr lang="de-DE"/>
          </a:p>
        </p:txBody>
      </p:sp>
    </p:spTree>
    <p:extLst>
      <p:ext uri="{BB962C8B-B14F-4D97-AF65-F5344CB8AC3E}">
        <p14:creationId xmlns:p14="http://schemas.microsoft.com/office/powerpoint/2010/main" val="1359758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Institutskürzel">
    <p:bg>
      <p:bgRef idx="1001">
        <a:schemeClr val="bg1"/>
      </p:bgRef>
    </p:bg>
    <p:spTree>
      <p:nvGrpSpPr>
        <p:cNvPr id="1" name=""/>
        <p:cNvGrpSpPr/>
        <p:nvPr/>
      </p:nvGrpSpPr>
      <p:grpSpPr>
        <a:xfrm>
          <a:off x="0" y="0"/>
          <a:ext cx="0" cy="0"/>
          <a:chOff x="0" y="0"/>
          <a:chExt cx="0" cy="0"/>
        </a:xfrm>
      </p:grpSpPr>
      <p:grpSp>
        <p:nvGrpSpPr>
          <p:cNvPr id="3" name="Gruppieren 2"/>
          <p:cNvGrpSpPr/>
          <p:nvPr userDrawn="1"/>
        </p:nvGrpSpPr>
        <p:grpSpPr>
          <a:xfrm>
            <a:off x="0" y="1"/>
            <a:ext cx="12938125" cy="6706140"/>
            <a:chOff x="0" y="0"/>
            <a:chExt cx="9144000" cy="4715255"/>
          </a:xfrm>
        </p:grpSpPr>
        <p:pic>
          <p:nvPicPr>
            <p:cNvPr id="11" name="Bild 18"/>
            <p:cNvPicPr>
              <a:picLocks noChangeAspect="1"/>
            </p:cNvPicPr>
            <p:nvPr userDrawn="1"/>
          </p:nvPicPr>
          <p:blipFill rotWithShape="1">
            <a:blip r:embed="rId2">
              <a:extLst>
                <a:ext uri="{28A0092B-C50C-407E-A947-70E740481C1C}">
                  <a14:useLocalDpi xmlns:a14="http://schemas.microsoft.com/office/drawing/2010/main" val="0"/>
                </a:ext>
              </a:extLst>
            </a:blip>
            <a:srcRect t="46825"/>
            <a:stretch/>
          </p:blipFill>
          <p:spPr>
            <a:xfrm>
              <a:off x="0" y="2207941"/>
              <a:ext cx="9144000" cy="2507314"/>
            </a:xfrm>
            <a:prstGeom prst="rect">
              <a:avLst/>
            </a:prstGeom>
          </p:spPr>
        </p:pic>
        <p:pic>
          <p:nvPicPr>
            <p:cNvPr id="9" name="Bild 18"/>
            <p:cNvPicPr>
              <a:picLocks noChangeAspect="1"/>
            </p:cNvPicPr>
            <p:nvPr userDrawn="1"/>
          </p:nvPicPr>
          <p:blipFill rotWithShape="1">
            <a:blip r:embed="rId2">
              <a:extLst>
                <a:ext uri="{28A0092B-C50C-407E-A947-70E740481C1C}">
                  <a14:useLocalDpi xmlns:a14="http://schemas.microsoft.com/office/drawing/2010/main" val="0"/>
                </a:ext>
              </a:extLst>
            </a:blip>
            <a:srcRect l="5285"/>
            <a:stretch/>
          </p:blipFill>
          <p:spPr>
            <a:xfrm>
              <a:off x="483220" y="0"/>
              <a:ext cx="8660780" cy="4715255"/>
            </a:xfrm>
            <a:prstGeom prst="rect">
              <a:avLst/>
            </a:prstGeom>
          </p:spPr>
        </p:pic>
      </p:grpSp>
      <p:sp>
        <p:nvSpPr>
          <p:cNvPr id="10" name="Textfeld 271"/>
          <p:cNvSpPr txBox="1">
            <a:spLocks noChangeArrowheads="1"/>
          </p:cNvSpPr>
          <p:nvPr userDrawn="1"/>
        </p:nvSpPr>
        <p:spPr bwMode="auto">
          <a:xfrm>
            <a:off x="10569532" y="1218837"/>
            <a:ext cx="2037691" cy="7879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de-DE" sz="1700" spc="28" baseline="0" dirty="0">
                <a:cs typeface="Arial" charset="0"/>
              </a:rPr>
              <a:t>WISSEN</a:t>
            </a:r>
          </a:p>
          <a:p>
            <a:pPr algn="r" eaLnBrk="1" hangingPunct="1"/>
            <a:r>
              <a:rPr lang="de-DE" sz="1700" spc="28" baseline="0" dirty="0">
                <a:cs typeface="Arial" charset="0"/>
              </a:rPr>
              <a:t>TECHNIK</a:t>
            </a:r>
          </a:p>
          <a:p>
            <a:pPr algn="r" eaLnBrk="1" hangingPunct="1"/>
            <a:r>
              <a:rPr lang="de-DE" sz="1700" spc="28" baseline="0" dirty="0">
                <a:cs typeface="Arial" charset="0"/>
              </a:rPr>
              <a:t>LEIDENSCHAFT</a:t>
            </a:r>
          </a:p>
        </p:txBody>
      </p:sp>
      <p:sp>
        <p:nvSpPr>
          <p:cNvPr id="2" name="Titel 1"/>
          <p:cNvSpPr>
            <a:spLocks noGrp="1"/>
          </p:cNvSpPr>
          <p:nvPr>
            <p:ph type="ctrTitle" hasCustomPrompt="1"/>
          </p:nvPr>
        </p:nvSpPr>
        <p:spPr>
          <a:xfrm>
            <a:off x="880589" y="1392640"/>
            <a:ext cx="8659375" cy="2426880"/>
          </a:xfrm>
        </p:spPr>
        <p:txBody>
          <a:bodyPr anchor="b">
            <a:normAutofit/>
          </a:bodyPr>
          <a:lstStyle>
            <a:lvl1pPr>
              <a:defRPr sz="5100">
                <a:solidFill>
                  <a:srgbClr val="00699E"/>
                </a:solidFill>
              </a:defRPr>
            </a:lvl1pPr>
          </a:lstStyle>
          <a:p>
            <a:r>
              <a:rPr lang="de-DE" dirty="0"/>
              <a:t>Klicken und eine </a:t>
            </a:r>
            <a:br>
              <a:rPr lang="de-DE" dirty="0"/>
            </a:br>
            <a:r>
              <a:rPr lang="de-DE" dirty="0"/>
              <a:t>Überschrift hinzufügen</a:t>
            </a:r>
          </a:p>
        </p:txBody>
      </p:sp>
      <p:sp>
        <p:nvSpPr>
          <p:cNvPr id="5" name="Datumsplatzhalter 4"/>
          <p:cNvSpPr>
            <a:spLocks noGrp="1"/>
          </p:cNvSpPr>
          <p:nvPr>
            <p:ph type="dt" sz="half" idx="10"/>
          </p:nvPr>
        </p:nvSpPr>
        <p:spPr>
          <a:xfrm>
            <a:off x="880583" y="4802560"/>
            <a:ext cx="8659375" cy="358400"/>
          </a:xfrm>
          <a:prstGeom prst="rect">
            <a:avLst/>
          </a:prstGeom>
        </p:spPr>
        <p:txBody>
          <a:bodyPr anchor="b" anchorCtr="0"/>
          <a:lstStyle>
            <a:lvl1pPr>
              <a:defRPr sz="2300"/>
            </a:lvl1pPr>
          </a:lstStyle>
          <a:p>
            <a:r>
              <a:rPr lang="de-DE"/>
              <a:t>13 December, 2021</a:t>
            </a:r>
            <a:endParaRPr lang="de-DE" dirty="0"/>
          </a:p>
        </p:txBody>
      </p:sp>
      <p:sp>
        <p:nvSpPr>
          <p:cNvPr id="6" name="Fußzeilenplatzhalter 5"/>
          <p:cNvSpPr>
            <a:spLocks noGrp="1"/>
          </p:cNvSpPr>
          <p:nvPr>
            <p:ph type="ftr" sz="quarter" idx="11"/>
          </p:nvPr>
        </p:nvSpPr>
        <p:spPr>
          <a:xfrm>
            <a:off x="880585" y="3865600"/>
            <a:ext cx="8659375" cy="803840"/>
          </a:xfrm>
          <a:prstGeom prst="rect">
            <a:avLst/>
          </a:prstGeom>
        </p:spPr>
        <p:txBody>
          <a:bodyPr anchor="b" anchorCtr="0"/>
          <a:lstStyle>
            <a:lvl1pPr>
              <a:defRPr sz="2300"/>
            </a:lvl1pPr>
          </a:lstStyle>
          <a:p>
            <a:r>
              <a:rPr lang="en-US"/>
              <a:t>Vergeiner Bernhard, Reindl Hannes </a:t>
            </a:r>
            <a:endParaRPr lang="de-DE" dirty="0"/>
          </a:p>
        </p:txBody>
      </p:sp>
      <p:sp>
        <p:nvSpPr>
          <p:cNvPr id="12" name="Textplatzhalter 2"/>
          <p:cNvSpPr>
            <a:spLocks noGrp="1"/>
          </p:cNvSpPr>
          <p:nvPr>
            <p:ph type="body" sz="quarter" idx="18" hasCustomPrompt="1"/>
          </p:nvPr>
        </p:nvSpPr>
        <p:spPr>
          <a:xfrm>
            <a:off x="880512" y="6839321"/>
            <a:ext cx="10521108" cy="284523"/>
          </a:xfrm>
        </p:spPr>
        <p:txBody>
          <a:bodyPr wrap="square">
            <a:noAutofit/>
          </a:bodyPr>
          <a:lstStyle>
            <a:lvl1pPr>
              <a:defRPr sz="1800"/>
            </a:lvl1pPr>
          </a:lstStyle>
          <a:p>
            <a:pPr lvl="0"/>
            <a:r>
              <a:rPr lang="de-AT" dirty="0"/>
              <a:t>Klicken und Webadresse hinzufügen</a:t>
            </a:r>
            <a:endParaRPr lang="de-DE" dirty="0"/>
          </a:p>
        </p:txBody>
      </p:sp>
    </p:spTree>
    <p:extLst>
      <p:ext uri="{BB962C8B-B14F-4D97-AF65-F5344CB8AC3E}">
        <p14:creationId xmlns:p14="http://schemas.microsoft.com/office/powerpoint/2010/main" val="30906691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10" name="Bild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938125" cy="6706140"/>
          </a:xfrm>
          <a:prstGeom prst="rect">
            <a:avLst/>
          </a:prstGeom>
        </p:spPr>
      </p:pic>
      <p:sp>
        <p:nvSpPr>
          <p:cNvPr id="17" name="Rechteck 16"/>
          <p:cNvSpPr/>
          <p:nvPr userDrawn="1"/>
        </p:nvSpPr>
        <p:spPr>
          <a:xfrm>
            <a:off x="1" y="6701084"/>
            <a:ext cx="761591" cy="61411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29616" tIns="64808" rIns="129616" bIns="64808" anchor="ctr"/>
          <a:lstStyle/>
          <a:p>
            <a:pPr algn="ctr" fontAlgn="auto">
              <a:spcBef>
                <a:spcPts val="0"/>
              </a:spcBef>
              <a:spcAft>
                <a:spcPts val="0"/>
              </a:spcAft>
              <a:defRPr/>
            </a:pPr>
            <a:endParaRPr lang="de-DE" dirty="0">
              <a:solidFill>
                <a:srgbClr val="FFFFFF"/>
              </a:solidFill>
              <a:ea typeface="ＭＳ Ｐゴシック" pitchFamily="-105" charset="-128"/>
              <a:cs typeface="ＭＳ Ｐゴシック" pitchFamily="-105" charset="-128"/>
            </a:endParaRPr>
          </a:p>
        </p:txBody>
      </p:sp>
      <p:sp>
        <p:nvSpPr>
          <p:cNvPr id="18" name="Titel 1"/>
          <p:cNvSpPr>
            <a:spLocks noGrp="1"/>
          </p:cNvSpPr>
          <p:nvPr>
            <p:ph type="ctrTitle" hasCustomPrompt="1"/>
          </p:nvPr>
        </p:nvSpPr>
        <p:spPr>
          <a:xfrm>
            <a:off x="880589" y="1392640"/>
            <a:ext cx="8659375" cy="2426880"/>
          </a:xfrm>
        </p:spPr>
        <p:txBody>
          <a:bodyPr anchor="b">
            <a:normAutofit/>
          </a:bodyPr>
          <a:lstStyle>
            <a:lvl1pPr>
              <a:defRPr sz="5100">
                <a:solidFill>
                  <a:srgbClr val="F70146"/>
                </a:solidFill>
              </a:defRPr>
            </a:lvl1pPr>
          </a:lstStyle>
          <a:p>
            <a:r>
              <a:rPr lang="de-DE" dirty="0"/>
              <a:t>Click </a:t>
            </a:r>
            <a:r>
              <a:rPr lang="de-DE" dirty="0" err="1"/>
              <a:t>to</a:t>
            </a:r>
            <a:r>
              <a:rPr lang="de-DE" dirty="0"/>
              <a:t> </a:t>
            </a:r>
            <a:r>
              <a:rPr lang="de-DE" dirty="0" err="1"/>
              <a:t>add</a:t>
            </a:r>
            <a:r>
              <a:rPr lang="de-DE" dirty="0"/>
              <a:t> </a:t>
            </a:r>
            <a:br>
              <a:rPr lang="de-DE" dirty="0"/>
            </a:br>
            <a:r>
              <a:rPr lang="de-DE" dirty="0"/>
              <a:t>a </a:t>
            </a:r>
            <a:r>
              <a:rPr lang="de-DE" dirty="0" err="1"/>
              <a:t>cover</a:t>
            </a:r>
            <a:r>
              <a:rPr lang="de-DE" dirty="0"/>
              <a:t> </a:t>
            </a:r>
            <a:r>
              <a:rPr lang="de-DE" dirty="0" err="1"/>
              <a:t>slide</a:t>
            </a:r>
            <a:r>
              <a:rPr lang="de-DE" dirty="0"/>
              <a:t> </a:t>
            </a:r>
            <a:r>
              <a:rPr lang="de-DE" dirty="0" err="1"/>
              <a:t>headline</a:t>
            </a:r>
            <a:endParaRPr lang="de-DE" dirty="0"/>
          </a:p>
        </p:txBody>
      </p:sp>
      <p:sp>
        <p:nvSpPr>
          <p:cNvPr id="20" name="Datumsplatzhalter 16"/>
          <p:cNvSpPr>
            <a:spLocks noGrp="1"/>
          </p:cNvSpPr>
          <p:nvPr>
            <p:ph type="dt" sz="half" idx="10"/>
          </p:nvPr>
        </p:nvSpPr>
        <p:spPr>
          <a:xfrm>
            <a:off x="880591" y="4802560"/>
            <a:ext cx="8659375" cy="360155"/>
          </a:xfrm>
          <a:prstGeom prst="rect">
            <a:avLst/>
          </a:prstGeom>
        </p:spPr>
        <p:txBody>
          <a:bodyPr anchor="b" anchorCtr="0"/>
          <a:lstStyle>
            <a:lvl1pPr>
              <a:defRPr sz="2300"/>
            </a:lvl1pPr>
          </a:lstStyle>
          <a:p>
            <a:r>
              <a:rPr lang="de-DE"/>
              <a:t>13 December, 2021</a:t>
            </a:r>
            <a:endParaRPr lang="de-AT" dirty="0"/>
          </a:p>
        </p:txBody>
      </p:sp>
      <p:sp>
        <p:nvSpPr>
          <p:cNvPr id="21" name="Fußzeilenplatzhalter 17"/>
          <p:cNvSpPr>
            <a:spLocks noGrp="1"/>
          </p:cNvSpPr>
          <p:nvPr>
            <p:ph type="ftr" sz="quarter" idx="11"/>
          </p:nvPr>
        </p:nvSpPr>
        <p:spPr>
          <a:xfrm>
            <a:off x="880589" y="3865600"/>
            <a:ext cx="8659375" cy="803840"/>
          </a:xfrm>
          <a:prstGeom prst="rect">
            <a:avLst/>
          </a:prstGeom>
        </p:spPr>
        <p:txBody>
          <a:bodyPr anchor="b" anchorCtr="0"/>
          <a:lstStyle>
            <a:lvl1pPr>
              <a:defRPr sz="2300"/>
            </a:lvl1pPr>
          </a:lstStyle>
          <a:p>
            <a:r>
              <a:rPr lang="en-US"/>
              <a:t>Vergeiner Bernhard, Reindl Hannes </a:t>
            </a:r>
            <a:endParaRPr lang="de-AT" dirty="0"/>
          </a:p>
        </p:txBody>
      </p:sp>
      <p:sp>
        <p:nvSpPr>
          <p:cNvPr id="22" name="Textfeld 271"/>
          <p:cNvSpPr txBox="1">
            <a:spLocks noChangeArrowheads="1"/>
          </p:cNvSpPr>
          <p:nvPr userDrawn="1"/>
        </p:nvSpPr>
        <p:spPr bwMode="auto">
          <a:xfrm>
            <a:off x="10569532" y="1218837"/>
            <a:ext cx="2037691" cy="7879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de-DE" sz="1700" spc="128" baseline="0" dirty="0">
                <a:cs typeface="Arial" charset="0"/>
              </a:rPr>
              <a:t>SCIENCE</a:t>
            </a:r>
          </a:p>
          <a:p>
            <a:pPr algn="r" eaLnBrk="1" hangingPunct="1"/>
            <a:r>
              <a:rPr lang="de-DE" sz="1700" spc="128" baseline="0" dirty="0">
                <a:cs typeface="Arial" charset="0"/>
              </a:rPr>
              <a:t>PASSION</a:t>
            </a:r>
            <a:br>
              <a:rPr lang="de-DE" sz="1700" spc="128" baseline="0" dirty="0">
                <a:cs typeface="Arial" charset="0"/>
              </a:rPr>
            </a:br>
            <a:r>
              <a:rPr lang="de-DE" sz="1700" spc="128" baseline="0" dirty="0">
                <a:cs typeface="Arial" charset="0"/>
              </a:rPr>
              <a:t>TECHNOLOGY</a:t>
            </a:r>
          </a:p>
        </p:txBody>
      </p:sp>
      <p:sp>
        <p:nvSpPr>
          <p:cNvPr id="9" name="Textplatzhalter 2"/>
          <p:cNvSpPr>
            <a:spLocks noGrp="1"/>
          </p:cNvSpPr>
          <p:nvPr>
            <p:ph type="body" sz="quarter" idx="18" hasCustomPrompt="1"/>
          </p:nvPr>
        </p:nvSpPr>
        <p:spPr>
          <a:xfrm>
            <a:off x="880512" y="6839321"/>
            <a:ext cx="10521108" cy="284523"/>
          </a:xfrm>
        </p:spPr>
        <p:txBody>
          <a:bodyPr wrap="square">
            <a:noAutofit/>
          </a:bodyPr>
          <a:lstStyle>
            <a:lvl1pPr>
              <a:defRPr sz="1800"/>
            </a:lvl1pPr>
          </a:lstStyle>
          <a:p>
            <a:pPr lvl="0"/>
            <a:r>
              <a:rPr lang="de-AT" dirty="0"/>
              <a:t>Click </a:t>
            </a:r>
            <a:r>
              <a:rPr lang="de-AT" dirty="0" err="1"/>
              <a:t>and</a:t>
            </a:r>
            <a:r>
              <a:rPr lang="de-AT" dirty="0"/>
              <a:t> </a:t>
            </a:r>
            <a:r>
              <a:rPr lang="de-AT" dirty="0" err="1"/>
              <a:t>add</a:t>
            </a:r>
            <a:r>
              <a:rPr lang="de-AT" dirty="0"/>
              <a:t> a web </a:t>
            </a:r>
            <a:r>
              <a:rPr lang="de-AT" dirty="0" err="1"/>
              <a:t>adress</a:t>
            </a:r>
            <a:endParaRPr lang="de-DE" dirty="0"/>
          </a:p>
        </p:txBody>
      </p:sp>
    </p:spTree>
    <p:extLst>
      <p:ext uri="{BB962C8B-B14F-4D97-AF65-F5344CB8AC3E}">
        <p14:creationId xmlns:p14="http://schemas.microsoft.com/office/powerpoint/2010/main" val="228610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with institute shortcut">
    <p:bg>
      <p:bgRef idx="1001">
        <a:schemeClr val="bg1"/>
      </p:bgRef>
    </p:bg>
    <p:spTree>
      <p:nvGrpSpPr>
        <p:cNvPr id="1" name=""/>
        <p:cNvGrpSpPr/>
        <p:nvPr/>
      </p:nvGrpSpPr>
      <p:grpSpPr>
        <a:xfrm>
          <a:off x="0" y="0"/>
          <a:ext cx="0" cy="0"/>
          <a:chOff x="0" y="0"/>
          <a:chExt cx="0" cy="0"/>
        </a:xfrm>
      </p:grpSpPr>
      <p:grpSp>
        <p:nvGrpSpPr>
          <p:cNvPr id="3" name="Gruppieren 2"/>
          <p:cNvGrpSpPr/>
          <p:nvPr userDrawn="1"/>
        </p:nvGrpSpPr>
        <p:grpSpPr>
          <a:xfrm>
            <a:off x="0" y="1"/>
            <a:ext cx="12938125" cy="6706140"/>
            <a:chOff x="0" y="0"/>
            <a:chExt cx="9144000" cy="4715255"/>
          </a:xfrm>
        </p:grpSpPr>
        <p:pic>
          <p:nvPicPr>
            <p:cNvPr id="11" name="Bild 18"/>
            <p:cNvPicPr>
              <a:picLocks noChangeAspect="1"/>
            </p:cNvPicPr>
            <p:nvPr userDrawn="1"/>
          </p:nvPicPr>
          <p:blipFill rotWithShape="1">
            <a:blip r:embed="rId2">
              <a:extLst>
                <a:ext uri="{28A0092B-C50C-407E-A947-70E740481C1C}">
                  <a14:useLocalDpi xmlns:a14="http://schemas.microsoft.com/office/drawing/2010/main" val="0"/>
                </a:ext>
              </a:extLst>
            </a:blip>
            <a:srcRect t="46825"/>
            <a:stretch/>
          </p:blipFill>
          <p:spPr>
            <a:xfrm>
              <a:off x="0" y="2207941"/>
              <a:ext cx="9144000" cy="2507314"/>
            </a:xfrm>
            <a:prstGeom prst="rect">
              <a:avLst/>
            </a:prstGeom>
          </p:spPr>
        </p:pic>
        <p:pic>
          <p:nvPicPr>
            <p:cNvPr id="9" name="Bild 18"/>
            <p:cNvPicPr>
              <a:picLocks noChangeAspect="1"/>
            </p:cNvPicPr>
            <p:nvPr userDrawn="1"/>
          </p:nvPicPr>
          <p:blipFill rotWithShape="1">
            <a:blip r:embed="rId2">
              <a:extLst>
                <a:ext uri="{28A0092B-C50C-407E-A947-70E740481C1C}">
                  <a14:useLocalDpi xmlns:a14="http://schemas.microsoft.com/office/drawing/2010/main" val="0"/>
                </a:ext>
              </a:extLst>
            </a:blip>
            <a:srcRect l="5285"/>
            <a:stretch/>
          </p:blipFill>
          <p:spPr>
            <a:xfrm>
              <a:off x="483220" y="0"/>
              <a:ext cx="8660780" cy="4715255"/>
            </a:xfrm>
            <a:prstGeom prst="rect">
              <a:avLst/>
            </a:prstGeom>
          </p:spPr>
        </p:pic>
      </p:grpSp>
      <p:sp>
        <p:nvSpPr>
          <p:cNvPr id="2" name="Titel 1"/>
          <p:cNvSpPr>
            <a:spLocks noGrp="1"/>
          </p:cNvSpPr>
          <p:nvPr>
            <p:ph type="ctrTitle" hasCustomPrompt="1"/>
          </p:nvPr>
        </p:nvSpPr>
        <p:spPr>
          <a:xfrm>
            <a:off x="880589" y="1392640"/>
            <a:ext cx="8659375" cy="2426880"/>
          </a:xfrm>
        </p:spPr>
        <p:txBody>
          <a:bodyPr anchor="b">
            <a:normAutofit/>
          </a:bodyPr>
          <a:lstStyle>
            <a:lvl1pPr>
              <a:defRPr sz="5100">
                <a:solidFill>
                  <a:srgbClr val="00699E"/>
                </a:solidFill>
              </a:defRPr>
            </a:lvl1pPr>
          </a:lstStyle>
          <a:p>
            <a:r>
              <a:rPr lang="de-DE" dirty="0"/>
              <a:t>Click </a:t>
            </a:r>
            <a:r>
              <a:rPr lang="de-DE" dirty="0" err="1"/>
              <a:t>to</a:t>
            </a:r>
            <a:r>
              <a:rPr lang="de-DE" dirty="0"/>
              <a:t> </a:t>
            </a:r>
            <a:r>
              <a:rPr lang="de-DE" dirty="0" err="1"/>
              <a:t>add</a:t>
            </a:r>
            <a:r>
              <a:rPr lang="de-DE" dirty="0"/>
              <a:t> </a:t>
            </a:r>
            <a:br>
              <a:rPr lang="de-DE" dirty="0"/>
            </a:br>
            <a:r>
              <a:rPr lang="de-DE" dirty="0"/>
              <a:t>a </a:t>
            </a:r>
            <a:r>
              <a:rPr lang="de-DE" dirty="0" err="1"/>
              <a:t>cover</a:t>
            </a:r>
            <a:r>
              <a:rPr lang="de-DE" dirty="0"/>
              <a:t> </a:t>
            </a:r>
            <a:r>
              <a:rPr lang="de-DE" dirty="0" err="1"/>
              <a:t>slide</a:t>
            </a:r>
            <a:r>
              <a:rPr lang="de-DE" dirty="0"/>
              <a:t> </a:t>
            </a:r>
            <a:r>
              <a:rPr lang="de-DE" dirty="0" err="1"/>
              <a:t>headline</a:t>
            </a:r>
            <a:endParaRPr lang="de-DE" dirty="0"/>
          </a:p>
        </p:txBody>
      </p:sp>
      <p:sp>
        <p:nvSpPr>
          <p:cNvPr id="5" name="Datumsplatzhalter 4"/>
          <p:cNvSpPr>
            <a:spLocks noGrp="1"/>
          </p:cNvSpPr>
          <p:nvPr>
            <p:ph type="dt" sz="half" idx="10"/>
          </p:nvPr>
        </p:nvSpPr>
        <p:spPr>
          <a:xfrm>
            <a:off x="880583" y="4802560"/>
            <a:ext cx="8659375" cy="358400"/>
          </a:xfrm>
          <a:prstGeom prst="rect">
            <a:avLst/>
          </a:prstGeom>
        </p:spPr>
        <p:txBody>
          <a:bodyPr anchor="b" anchorCtr="0"/>
          <a:lstStyle>
            <a:lvl1pPr>
              <a:defRPr sz="2300"/>
            </a:lvl1pPr>
          </a:lstStyle>
          <a:p>
            <a:r>
              <a:rPr lang="de-DE"/>
              <a:t>13 December, 2021</a:t>
            </a:r>
            <a:endParaRPr lang="de-AT" dirty="0"/>
          </a:p>
        </p:txBody>
      </p:sp>
      <p:sp>
        <p:nvSpPr>
          <p:cNvPr id="6" name="Fußzeilenplatzhalter 5"/>
          <p:cNvSpPr>
            <a:spLocks noGrp="1"/>
          </p:cNvSpPr>
          <p:nvPr>
            <p:ph type="ftr" sz="quarter" idx="11"/>
          </p:nvPr>
        </p:nvSpPr>
        <p:spPr>
          <a:xfrm>
            <a:off x="880585" y="3865600"/>
            <a:ext cx="8659375" cy="803840"/>
          </a:xfrm>
          <a:prstGeom prst="rect">
            <a:avLst/>
          </a:prstGeom>
        </p:spPr>
        <p:txBody>
          <a:bodyPr anchor="b" anchorCtr="0"/>
          <a:lstStyle>
            <a:lvl1pPr>
              <a:defRPr sz="2300"/>
            </a:lvl1pPr>
          </a:lstStyle>
          <a:p>
            <a:r>
              <a:rPr lang="en-US"/>
              <a:t>Vergeiner Bernhard, Reindl Hannes </a:t>
            </a:r>
            <a:endParaRPr lang="de-AT" dirty="0"/>
          </a:p>
        </p:txBody>
      </p:sp>
      <p:sp>
        <p:nvSpPr>
          <p:cNvPr id="12" name="Textfeld 271"/>
          <p:cNvSpPr txBox="1">
            <a:spLocks noChangeArrowheads="1"/>
          </p:cNvSpPr>
          <p:nvPr userDrawn="1"/>
        </p:nvSpPr>
        <p:spPr bwMode="auto">
          <a:xfrm>
            <a:off x="10569532" y="1218837"/>
            <a:ext cx="2037691" cy="7879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de-DE" sz="1700" spc="128" baseline="0" dirty="0">
                <a:cs typeface="Arial" charset="0"/>
              </a:rPr>
              <a:t>SCIENCE</a:t>
            </a:r>
          </a:p>
          <a:p>
            <a:pPr algn="r" eaLnBrk="1" hangingPunct="1"/>
            <a:r>
              <a:rPr lang="de-DE" sz="1700" spc="128" baseline="0" dirty="0">
                <a:cs typeface="Arial" charset="0"/>
              </a:rPr>
              <a:t>PASSION</a:t>
            </a:r>
            <a:br>
              <a:rPr lang="de-DE" sz="1700" spc="128" baseline="0" dirty="0">
                <a:cs typeface="Arial" charset="0"/>
              </a:rPr>
            </a:br>
            <a:r>
              <a:rPr lang="de-DE" sz="1700" spc="128" baseline="0" dirty="0">
                <a:cs typeface="Arial" charset="0"/>
              </a:rPr>
              <a:t>TECHNOLOGY</a:t>
            </a:r>
          </a:p>
        </p:txBody>
      </p:sp>
      <p:sp>
        <p:nvSpPr>
          <p:cNvPr id="10" name="Textplatzhalter 2"/>
          <p:cNvSpPr>
            <a:spLocks noGrp="1"/>
          </p:cNvSpPr>
          <p:nvPr>
            <p:ph type="body" sz="quarter" idx="18" hasCustomPrompt="1"/>
          </p:nvPr>
        </p:nvSpPr>
        <p:spPr>
          <a:xfrm>
            <a:off x="880512" y="6839321"/>
            <a:ext cx="10521108" cy="284523"/>
          </a:xfrm>
        </p:spPr>
        <p:txBody>
          <a:bodyPr wrap="square">
            <a:noAutofit/>
          </a:bodyPr>
          <a:lstStyle>
            <a:lvl1pPr>
              <a:defRPr sz="1800"/>
            </a:lvl1pPr>
          </a:lstStyle>
          <a:p>
            <a:pPr lvl="0"/>
            <a:r>
              <a:rPr lang="de-AT" dirty="0"/>
              <a:t>Click </a:t>
            </a:r>
            <a:r>
              <a:rPr lang="de-AT" dirty="0" err="1"/>
              <a:t>and</a:t>
            </a:r>
            <a:r>
              <a:rPr lang="de-AT" dirty="0"/>
              <a:t> </a:t>
            </a:r>
            <a:r>
              <a:rPr lang="de-AT" dirty="0" err="1"/>
              <a:t>add</a:t>
            </a:r>
            <a:r>
              <a:rPr lang="de-AT" dirty="0"/>
              <a:t> a web </a:t>
            </a:r>
            <a:r>
              <a:rPr lang="de-AT" dirty="0" err="1"/>
              <a:t>adress</a:t>
            </a:r>
            <a:endParaRPr lang="de-DE" dirty="0"/>
          </a:p>
        </p:txBody>
      </p:sp>
    </p:spTree>
    <p:extLst>
      <p:ext uri="{BB962C8B-B14F-4D97-AF65-F5344CB8AC3E}">
        <p14:creationId xmlns:p14="http://schemas.microsoft.com/office/powerpoint/2010/main" val="512166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llkommen/welcome">
    <p:spTree>
      <p:nvGrpSpPr>
        <p:cNvPr id="1" name=""/>
        <p:cNvGrpSpPr/>
        <p:nvPr/>
      </p:nvGrpSpPr>
      <p:grpSpPr>
        <a:xfrm>
          <a:off x="0" y="0"/>
          <a:ext cx="0" cy="0"/>
          <a:chOff x="0" y="0"/>
          <a:chExt cx="0" cy="0"/>
        </a:xfrm>
      </p:grpSpPr>
      <p:pic>
        <p:nvPicPr>
          <p:cNvPr id="15" name="Bild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938125" cy="3485286"/>
          </a:xfrm>
          <a:prstGeom prst="rect">
            <a:avLst/>
          </a:prstGeom>
        </p:spPr>
      </p:pic>
      <p:sp>
        <p:nvSpPr>
          <p:cNvPr id="16" name="Bildplatzhalter 20"/>
          <p:cNvSpPr>
            <a:spLocks noGrp="1"/>
          </p:cNvSpPr>
          <p:nvPr>
            <p:ph type="pic" sz="quarter" idx="16" hasCustomPrompt="1"/>
          </p:nvPr>
        </p:nvSpPr>
        <p:spPr>
          <a:xfrm>
            <a:off x="1" y="0"/>
            <a:ext cx="12938124" cy="3481600"/>
          </a:xfrm>
        </p:spPr>
        <p:txBody>
          <a:bodyPr/>
          <a:lstStyle>
            <a:lvl1pPr marL="0" marR="0" indent="0" algn="l" defTabSz="648081" rtl="0" eaLnBrk="1" fontAlgn="auto" latinLnBrk="0" hangingPunct="1">
              <a:lnSpc>
                <a:spcPct val="100000"/>
              </a:lnSpc>
              <a:spcBef>
                <a:spcPct val="20000"/>
              </a:spcBef>
              <a:spcAft>
                <a:spcPts val="0"/>
              </a:spcAft>
              <a:buClrTx/>
              <a:buSzTx/>
              <a:buFont typeface="Arial"/>
              <a:buNone/>
              <a:tabLst/>
              <a:defRPr sz="2800"/>
            </a:lvl1pPr>
          </a:lstStyle>
          <a:p>
            <a:r>
              <a:rPr lang="de-DE" dirty="0"/>
              <a:t>Klicken und Bild einfügen/</a:t>
            </a:r>
            <a:r>
              <a:rPr lang="de-DE" dirty="0" err="1"/>
              <a:t>click</a:t>
            </a:r>
            <a:r>
              <a:rPr lang="de-DE" dirty="0"/>
              <a:t> </a:t>
            </a:r>
            <a:r>
              <a:rPr lang="de-DE" dirty="0" err="1"/>
              <a:t>and</a:t>
            </a:r>
            <a:r>
              <a:rPr lang="de-DE" dirty="0"/>
              <a:t> </a:t>
            </a:r>
            <a:r>
              <a:rPr lang="de-DE" dirty="0" err="1"/>
              <a:t>add</a:t>
            </a:r>
            <a:r>
              <a:rPr lang="de-DE" dirty="0"/>
              <a:t> a </a:t>
            </a:r>
            <a:r>
              <a:rPr lang="de-DE" dirty="0" err="1"/>
              <a:t>picture</a:t>
            </a:r>
            <a:br>
              <a:rPr lang="de-DE" dirty="0"/>
            </a:br>
            <a:r>
              <a:rPr lang="fi-FI" dirty="0"/>
              <a:t>36 x 9,7</a:t>
            </a:r>
            <a:r>
              <a:rPr lang="de-DE" dirty="0"/>
              <a:t> cm, optimal 200 dpi</a:t>
            </a:r>
          </a:p>
          <a:p>
            <a:endParaRPr lang="de-DE" dirty="0"/>
          </a:p>
          <a:p>
            <a:endParaRPr lang="de-DE" dirty="0"/>
          </a:p>
        </p:txBody>
      </p:sp>
      <p:sp>
        <p:nvSpPr>
          <p:cNvPr id="17" name="Bildplatzhalter 18"/>
          <p:cNvSpPr>
            <a:spLocks noGrp="1"/>
          </p:cNvSpPr>
          <p:nvPr>
            <p:ph type="pic" sz="quarter" idx="15" hasCustomPrompt="1"/>
          </p:nvPr>
        </p:nvSpPr>
        <p:spPr>
          <a:xfrm>
            <a:off x="11206304" y="307059"/>
            <a:ext cx="1361199" cy="503485"/>
          </a:xfrm>
        </p:spPr>
        <p:txBody>
          <a:bodyPr/>
          <a:lstStyle/>
          <a:p>
            <a:r>
              <a:rPr lang="de-DE" dirty="0"/>
              <a:t>Logo TU Graz</a:t>
            </a:r>
          </a:p>
        </p:txBody>
      </p:sp>
      <p:sp>
        <p:nvSpPr>
          <p:cNvPr id="18" name="Titel 1"/>
          <p:cNvSpPr>
            <a:spLocks noGrp="1"/>
          </p:cNvSpPr>
          <p:nvPr>
            <p:ph type="title" hasCustomPrompt="1"/>
          </p:nvPr>
        </p:nvSpPr>
        <p:spPr>
          <a:xfrm>
            <a:off x="0" y="3430400"/>
            <a:ext cx="12938125" cy="768000"/>
          </a:xfrm>
          <a:solidFill>
            <a:srgbClr val="00699E"/>
          </a:solidFill>
        </p:spPr>
        <p:txBody>
          <a:bodyPr bIns="76545" anchor="ctr" anchorCtr="0">
            <a:normAutofit/>
          </a:bodyPr>
          <a:lstStyle>
            <a:lvl1pPr marL="882819">
              <a:defRPr sz="4300">
                <a:solidFill>
                  <a:schemeClr val="bg1"/>
                </a:solidFill>
              </a:defRPr>
            </a:lvl1pPr>
          </a:lstStyle>
          <a:p>
            <a:r>
              <a:rPr lang="de-AT" dirty="0"/>
              <a:t>Titel hinzufügen/</a:t>
            </a:r>
            <a:r>
              <a:rPr lang="de-AT" dirty="0" err="1"/>
              <a:t>add</a:t>
            </a:r>
            <a:r>
              <a:rPr lang="de-AT" dirty="0"/>
              <a:t> a title</a:t>
            </a:r>
            <a:endParaRPr lang="de-DE" dirty="0"/>
          </a:p>
        </p:txBody>
      </p:sp>
      <p:sp>
        <p:nvSpPr>
          <p:cNvPr id="19" name="Textplatzhalter 15"/>
          <p:cNvSpPr>
            <a:spLocks noGrp="1"/>
          </p:cNvSpPr>
          <p:nvPr>
            <p:ph type="body" sz="quarter" idx="14" hasCustomPrompt="1"/>
          </p:nvPr>
        </p:nvSpPr>
        <p:spPr>
          <a:xfrm>
            <a:off x="880512" y="4285442"/>
            <a:ext cx="11686991" cy="1749720"/>
          </a:xfrm>
        </p:spPr>
        <p:txBody>
          <a:bodyPr/>
          <a:lstStyle>
            <a:lvl1pPr>
              <a:spcBef>
                <a:spcPts val="0"/>
              </a:spcBef>
              <a:spcAft>
                <a:spcPts val="851"/>
              </a:spcAft>
              <a:defRPr/>
            </a:lvl1pPr>
          </a:lstStyle>
          <a:p>
            <a:pPr lvl="0"/>
            <a:r>
              <a:rPr lang="de-AT" dirty="0"/>
              <a:t>Klicken und hinzufügen: Eventname, Datum, Ort, ... </a:t>
            </a:r>
            <a:br>
              <a:rPr lang="de-AT" dirty="0"/>
            </a:br>
            <a:r>
              <a:rPr lang="de-AT" dirty="0"/>
              <a:t>Click </a:t>
            </a:r>
            <a:r>
              <a:rPr lang="de-AT" dirty="0" err="1"/>
              <a:t>and</a:t>
            </a:r>
            <a:r>
              <a:rPr lang="de-AT" dirty="0"/>
              <a:t> </a:t>
            </a:r>
            <a:r>
              <a:rPr lang="de-AT" dirty="0" err="1"/>
              <a:t>add</a:t>
            </a:r>
            <a:r>
              <a:rPr lang="de-AT" dirty="0"/>
              <a:t>: </a:t>
            </a:r>
            <a:r>
              <a:rPr lang="de-AT" dirty="0" err="1"/>
              <a:t>event</a:t>
            </a:r>
            <a:r>
              <a:rPr lang="de-AT" dirty="0"/>
              <a:t> </a:t>
            </a:r>
            <a:r>
              <a:rPr lang="de-AT" dirty="0" err="1"/>
              <a:t>name</a:t>
            </a:r>
            <a:r>
              <a:rPr lang="de-AT" dirty="0"/>
              <a:t>, </a:t>
            </a:r>
            <a:r>
              <a:rPr lang="de-AT" dirty="0" err="1"/>
              <a:t>date</a:t>
            </a:r>
            <a:r>
              <a:rPr lang="de-AT" dirty="0"/>
              <a:t>, </a:t>
            </a:r>
            <a:r>
              <a:rPr lang="de-AT" dirty="0" err="1"/>
              <a:t>location</a:t>
            </a:r>
            <a:r>
              <a:rPr lang="de-AT" dirty="0"/>
              <a:t>, ...</a:t>
            </a:r>
          </a:p>
        </p:txBody>
      </p:sp>
      <p:sp>
        <p:nvSpPr>
          <p:cNvPr id="20" name="Textplatzhalter 26"/>
          <p:cNvSpPr>
            <a:spLocks noGrp="1"/>
          </p:cNvSpPr>
          <p:nvPr>
            <p:ph type="body" sz="quarter" idx="17" hasCustomPrompt="1"/>
          </p:nvPr>
        </p:nvSpPr>
        <p:spPr>
          <a:xfrm>
            <a:off x="7639335" y="2981153"/>
            <a:ext cx="4928169" cy="327377"/>
          </a:xfrm>
        </p:spPr>
        <p:txBody>
          <a:bodyPr anchor="b" anchorCtr="0">
            <a:noAutofit/>
          </a:bodyPr>
          <a:lstStyle>
            <a:lvl1pPr algn="r">
              <a:defRPr sz="1100"/>
            </a:lvl1pPr>
          </a:lstStyle>
          <a:p>
            <a:pPr lvl="0"/>
            <a:r>
              <a:rPr lang="de-AT" dirty="0"/>
              <a:t>Platzhalter Bildquelle/</a:t>
            </a:r>
            <a:r>
              <a:rPr lang="de-AT" dirty="0" err="1"/>
              <a:t>place</a:t>
            </a:r>
            <a:r>
              <a:rPr lang="de-AT" dirty="0"/>
              <a:t> holder </a:t>
            </a:r>
            <a:r>
              <a:rPr lang="de-AT" dirty="0" err="1"/>
              <a:t>image</a:t>
            </a:r>
            <a:r>
              <a:rPr lang="de-AT" dirty="0"/>
              <a:t> </a:t>
            </a:r>
            <a:r>
              <a:rPr lang="de-AT" dirty="0" err="1"/>
              <a:t>source</a:t>
            </a:r>
            <a:endParaRPr lang="de-DE" dirty="0"/>
          </a:p>
        </p:txBody>
      </p:sp>
      <p:sp>
        <p:nvSpPr>
          <p:cNvPr id="21" name="Textplatzhalter 2"/>
          <p:cNvSpPr>
            <a:spLocks noGrp="1"/>
          </p:cNvSpPr>
          <p:nvPr>
            <p:ph type="body" sz="quarter" idx="18" hasCustomPrompt="1"/>
          </p:nvPr>
        </p:nvSpPr>
        <p:spPr>
          <a:xfrm>
            <a:off x="880512" y="6839321"/>
            <a:ext cx="10521108" cy="284523"/>
          </a:xfrm>
        </p:spPr>
        <p:txBody>
          <a:bodyPr wrap="square">
            <a:noAutofit/>
          </a:bodyPr>
          <a:lstStyle>
            <a:lvl1pPr>
              <a:defRPr sz="1800"/>
            </a:lvl1pPr>
          </a:lstStyle>
          <a:p>
            <a:pPr lvl="0"/>
            <a:r>
              <a:rPr lang="de-AT" dirty="0"/>
              <a:t>Klicken und Webadresse hinzufügen/</a:t>
            </a:r>
            <a:r>
              <a:rPr lang="de-AT" dirty="0" err="1"/>
              <a:t>click</a:t>
            </a:r>
            <a:r>
              <a:rPr lang="de-AT" dirty="0"/>
              <a:t> </a:t>
            </a:r>
            <a:r>
              <a:rPr lang="de-AT" dirty="0" err="1"/>
              <a:t>and</a:t>
            </a:r>
            <a:r>
              <a:rPr lang="de-AT" dirty="0"/>
              <a:t> </a:t>
            </a:r>
            <a:r>
              <a:rPr lang="de-AT" dirty="0" err="1"/>
              <a:t>add</a:t>
            </a:r>
            <a:r>
              <a:rPr lang="de-AT" dirty="0"/>
              <a:t> a web </a:t>
            </a:r>
            <a:r>
              <a:rPr lang="de-AT" dirty="0" err="1"/>
              <a:t>adress</a:t>
            </a:r>
            <a:endParaRPr lang="de-DE" dirty="0"/>
          </a:p>
        </p:txBody>
      </p:sp>
      <p:sp>
        <p:nvSpPr>
          <p:cNvPr id="22" name="Textplatzhalter 14"/>
          <p:cNvSpPr>
            <a:spLocks noGrp="1"/>
          </p:cNvSpPr>
          <p:nvPr>
            <p:ph type="body" sz="quarter" idx="19" hasCustomPrompt="1"/>
          </p:nvPr>
        </p:nvSpPr>
        <p:spPr>
          <a:xfrm>
            <a:off x="880511" y="6035161"/>
            <a:ext cx="2633156" cy="498763"/>
          </a:xfrm>
        </p:spPr>
        <p:txBody>
          <a:bodyPr anchor="b" anchorCtr="0">
            <a:noAutofit/>
          </a:bodyPr>
          <a:lstStyle>
            <a:lvl1pPr>
              <a:defRPr sz="1400"/>
            </a:lvl1pPr>
          </a:lstStyle>
          <a:p>
            <a:pPr lvl="0"/>
            <a:r>
              <a:rPr lang="de-AT" dirty="0"/>
              <a:t>Platzhalter/</a:t>
            </a:r>
            <a:r>
              <a:rPr lang="de-AT" dirty="0" err="1"/>
              <a:t>place</a:t>
            </a:r>
            <a:r>
              <a:rPr lang="de-AT" dirty="0"/>
              <a:t> holder</a:t>
            </a:r>
            <a:br>
              <a:rPr lang="de-AT" dirty="0"/>
            </a:br>
            <a:r>
              <a:rPr lang="de-AT" dirty="0"/>
              <a:t>Unterstützt durch/</a:t>
            </a:r>
            <a:r>
              <a:rPr lang="de-AT" dirty="0" err="1"/>
              <a:t>supported</a:t>
            </a:r>
            <a:r>
              <a:rPr lang="de-AT" dirty="0"/>
              <a:t> by:</a:t>
            </a:r>
          </a:p>
        </p:txBody>
      </p:sp>
      <p:sp>
        <p:nvSpPr>
          <p:cNvPr id="23" name="Rechteck 22"/>
          <p:cNvSpPr/>
          <p:nvPr userDrawn="1"/>
        </p:nvSpPr>
        <p:spPr>
          <a:xfrm>
            <a:off x="1" y="6707200"/>
            <a:ext cx="761591" cy="61411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29616" tIns="64808" rIns="129616" bIns="64808" anchor="ctr"/>
          <a:lstStyle/>
          <a:p>
            <a:pPr algn="ctr" fontAlgn="auto">
              <a:spcBef>
                <a:spcPts val="0"/>
              </a:spcBef>
              <a:spcAft>
                <a:spcPts val="0"/>
              </a:spcAft>
              <a:defRPr/>
            </a:pPr>
            <a:endParaRPr lang="de-DE" dirty="0">
              <a:solidFill>
                <a:srgbClr val="FFFFFF"/>
              </a:solidFill>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156917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Mastertitelformat bearbeiten</a:t>
            </a:r>
            <a:endParaRPr lang="de-DE" dirty="0"/>
          </a:p>
        </p:txBody>
      </p:sp>
      <p:sp>
        <p:nvSpPr>
          <p:cNvPr id="3" name="Inhaltsplatzhalter 2"/>
          <p:cNvSpPr>
            <a:spLocks noGrp="1"/>
          </p:cNvSpPr>
          <p:nvPr>
            <p:ph idx="1"/>
          </p:nvPr>
        </p:nvSpPr>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7" name="Datumsplatzhalter 6"/>
          <p:cNvSpPr>
            <a:spLocks noGrp="1"/>
          </p:cNvSpPr>
          <p:nvPr>
            <p:ph type="dt" sz="half" idx="10"/>
          </p:nvPr>
        </p:nvSpPr>
        <p:spPr/>
        <p:txBody>
          <a:bodyPr/>
          <a:lstStyle/>
          <a:p>
            <a:r>
              <a:rPr lang="de-DE"/>
              <a:t>13 December, 2021</a:t>
            </a:r>
            <a:endParaRPr lang="de-DE" dirty="0"/>
          </a:p>
        </p:txBody>
      </p:sp>
      <p:sp>
        <p:nvSpPr>
          <p:cNvPr id="8" name="Fußzeilenplatzhalter 7"/>
          <p:cNvSpPr>
            <a:spLocks noGrp="1"/>
          </p:cNvSpPr>
          <p:nvPr>
            <p:ph type="ftr" sz="quarter" idx="11"/>
          </p:nvPr>
        </p:nvSpPr>
        <p:spPr/>
        <p:txBody>
          <a:bodyPr/>
          <a:lstStyle/>
          <a:p>
            <a:r>
              <a:rPr lang="en-US"/>
              <a:t>Vergeiner Bernhard, Reindl Hannes </a:t>
            </a:r>
            <a:endParaRPr lang="de-DE" dirty="0"/>
          </a:p>
        </p:txBody>
      </p:sp>
      <p:sp>
        <p:nvSpPr>
          <p:cNvPr id="9" name="Foliennummernplatzhalter 8"/>
          <p:cNvSpPr>
            <a:spLocks noGrp="1"/>
          </p:cNvSpPr>
          <p:nvPr>
            <p:ph type="sldNum" sz="quarter" idx="12"/>
          </p:nvPr>
        </p:nvSpPr>
        <p:spPr/>
        <p:txBody>
          <a:bodyPr/>
          <a:lstStyle/>
          <a:p>
            <a:fld id="{4B64EC4D-37E3-EF42-B9AB-6337577588CB}" type="slidenum">
              <a:rPr lang="de-DE" smtClean="0"/>
              <a:pPr/>
              <a:t>‹Nr.›</a:t>
            </a:fld>
            <a:endParaRPr lang="de-DE" dirty="0"/>
          </a:p>
        </p:txBody>
      </p:sp>
      <p:sp>
        <p:nvSpPr>
          <p:cNvPr id="10" name="Textplatzhalter 8"/>
          <p:cNvSpPr>
            <a:spLocks noGrp="1"/>
          </p:cNvSpPr>
          <p:nvPr>
            <p:ph type="body" sz="quarter" idx="13"/>
          </p:nvPr>
        </p:nvSpPr>
        <p:spPr>
          <a:xfrm>
            <a:off x="880588" y="349998"/>
            <a:ext cx="10187500" cy="286720"/>
          </a:xfrm>
        </p:spPr>
        <p:txBody>
          <a:bodyPr wrap="square" anchor="b" anchorCtr="0">
            <a:noAutofit/>
          </a:bodyPr>
          <a:lstStyle>
            <a:lvl1pPr>
              <a:defRPr sz="1800"/>
            </a:lvl1pPr>
          </a:lstStyle>
          <a:p>
            <a:pPr lvl="0"/>
            <a:endParaRPr lang="de-DE" dirty="0"/>
          </a:p>
        </p:txBody>
      </p:sp>
    </p:spTree>
    <p:extLst>
      <p:ext uri="{BB962C8B-B14F-4D97-AF65-F5344CB8AC3E}">
        <p14:creationId xmlns:p14="http://schemas.microsoft.com/office/powerpoint/2010/main" val="359448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2023" y="2080860"/>
            <a:ext cx="10997406" cy="1452880"/>
          </a:xfrm>
        </p:spPr>
        <p:txBody>
          <a:bodyPr anchor="b"/>
          <a:lstStyle>
            <a:lvl1pPr algn="ctr">
              <a:defRPr sz="5700" b="0" cap="none"/>
            </a:lvl1pPr>
          </a:lstStyle>
          <a:p>
            <a:r>
              <a:rPr lang="de-AT" dirty="0"/>
              <a:t>Mastertitelformat bearbeiten</a:t>
            </a:r>
            <a:endParaRPr lang="de-DE" dirty="0"/>
          </a:p>
        </p:txBody>
      </p:sp>
      <p:sp>
        <p:nvSpPr>
          <p:cNvPr id="3" name="Textplatzhalter 2"/>
          <p:cNvSpPr>
            <a:spLocks noGrp="1"/>
          </p:cNvSpPr>
          <p:nvPr>
            <p:ph type="body" idx="1"/>
          </p:nvPr>
        </p:nvSpPr>
        <p:spPr>
          <a:xfrm>
            <a:off x="1022023" y="3842183"/>
            <a:ext cx="10997406" cy="1600199"/>
          </a:xfrm>
        </p:spPr>
        <p:txBody>
          <a:bodyPr anchor="t"/>
          <a:lstStyle>
            <a:lvl1pPr marL="0" indent="0" algn="ctr">
              <a:buNone/>
              <a:defRPr sz="2800">
                <a:solidFill>
                  <a:schemeClr val="tx1"/>
                </a:solidFill>
              </a:defRPr>
            </a:lvl1pPr>
            <a:lvl2pPr marL="648081" indent="0">
              <a:buNone/>
              <a:defRPr sz="2600">
                <a:solidFill>
                  <a:schemeClr val="tx1">
                    <a:tint val="75000"/>
                  </a:schemeClr>
                </a:solidFill>
              </a:defRPr>
            </a:lvl2pPr>
            <a:lvl3pPr marL="1296162" indent="0">
              <a:buNone/>
              <a:defRPr sz="2300">
                <a:solidFill>
                  <a:schemeClr val="tx1">
                    <a:tint val="75000"/>
                  </a:schemeClr>
                </a:solidFill>
              </a:defRPr>
            </a:lvl3pPr>
            <a:lvl4pPr marL="1944243" indent="0">
              <a:buNone/>
              <a:defRPr sz="2000">
                <a:solidFill>
                  <a:schemeClr val="tx1">
                    <a:tint val="75000"/>
                  </a:schemeClr>
                </a:solidFill>
              </a:defRPr>
            </a:lvl4pPr>
            <a:lvl5pPr marL="2592324" indent="0">
              <a:buNone/>
              <a:defRPr sz="2000">
                <a:solidFill>
                  <a:schemeClr val="tx1">
                    <a:tint val="75000"/>
                  </a:schemeClr>
                </a:solidFill>
              </a:defRPr>
            </a:lvl5pPr>
            <a:lvl6pPr marL="3240405" indent="0">
              <a:buNone/>
              <a:defRPr sz="2000">
                <a:solidFill>
                  <a:schemeClr val="tx1">
                    <a:tint val="75000"/>
                  </a:schemeClr>
                </a:solidFill>
              </a:defRPr>
            </a:lvl6pPr>
            <a:lvl7pPr marL="3888486" indent="0">
              <a:buNone/>
              <a:defRPr sz="2000">
                <a:solidFill>
                  <a:schemeClr val="tx1">
                    <a:tint val="75000"/>
                  </a:schemeClr>
                </a:solidFill>
              </a:defRPr>
            </a:lvl7pPr>
            <a:lvl8pPr marL="4536567" indent="0">
              <a:buNone/>
              <a:defRPr sz="2000">
                <a:solidFill>
                  <a:schemeClr val="tx1">
                    <a:tint val="75000"/>
                  </a:schemeClr>
                </a:solidFill>
              </a:defRPr>
            </a:lvl8pPr>
            <a:lvl9pPr marL="5184648" indent="0">
              <a:buNone/>
              <a:defRPr sz="2000">
                <a:solidFill>
                  <a:schemeClr val="tx1">
                    <a:tint val="75000"/>
                  </a:schemeClr>
                </a:solidFill>
              </a:defRPr>
            </a:lvl9pPr>
          </a:lstStyle>
          <a:p>
            <a:pPr lvl="0"/>
            <a:r>
              <a:rPr lang="de-AT" dirty="0"/>
              <a:t>Mastertextformat bearbeiten</a:t>
            </a:r>
          </a:p>
        </p:txBody>
      </p:sp>
      <p:sp>
        <p:nvSpPr>
          <p:cNvPr id="7" name="Datumsplatzhalter 6"/>
          <p:cNvSpPr>
            <a:spLocks noGrp="1"/>
          </p:cNvSpPr>
          <p:nvPr>
            <p:ph type="dt" sz="half" idx="10"/>
          </p:nvPr>
        </p:nvSpPr>
        <p:spPr/>
        <p:txBody>
          <a:bodyPr/>
          <a:lstStyle/>
          <a:p>
            <a:r>
              <a:rPr lang="de-DE"/>
              <a:t>13 December, 2021</a:t>
            </a:r>
            <a:endParaRPr lang="de-DE" dirty="0"/>
          </a:p>
        </p:txBody>
      </p:sp>
      <p:sp>
        <p:nvSpPr>
          <p:cNvPr id="8" name="Fußzeilenplatzhalter 7"/>
          <p:cNvSpPr>
            <a:spLocks noGrp="1"/>
          </p:cNvSpPr>
          <p:nvPr>
            <p:ph type="ftr" sz="quarter" idx="11"/>
          </p:nvPr>
        </p:nvSpPr>
        <p:spPr/>
        <p:txBody>
          <a:bodyPr/>
          <a:lstStyle/>
          <a:p>
            <a:r>
              <a:rPr lang="en-US"/>
              <a:t>Vergeiner Bernhard, Reindl Hannes </a:t>
            </a:r>
            <a:endParaRPr lang="de-DE" dirty="0"/>
          </a:p>
        </p:txBody>
      </p:sp>
      <p:sp>
        <p:nvSpPr>
          <p:cNvPr id="9" name="Foliennummernplatzhalter 8"/>
          <p:cNvSpPr>
            <a:spLocks noGrp="1"/>
          </p:cNvSpPr>
          <p:nvPr>
            <p:ph type="sldNum" sz="quarter" idx="12"/>
          </p:nvPr>
        </p:nvSpPr>
        <p:spPr/>
        <p:txBody>
          <a:bodyPr/>
          <a:lstStyle/>
          <a:p>
            <a:fld id="{4B64EC4D-37E3-EF42-B9AB-6337577588CB}" type="slidenum">
              <a:rPr lang="de-DE" smtClean="0"/>
              <a:pPr/>
              <a:t>‹Nr.›</a:t>
            </a:fld>
            <a:endParaRPr lang="de-DE" dirty="0"/>
          </a:p>
        </p:txBody>
      </p:sp>
      <p:sp>
        <p:nvSpPr>
          <p:cNvPr id="10" name="Textplatzhalter 8"/>
          <p:cNvSpPr>
            <a:spLocks noGrp="1"/>
          </p:cNvSpPr>
          <p:nvPr>
            <p:ph type="body" sz="quarter" idx="13"/>
          </p:nvPr>
        </p:nvSpPr>
        <p:spPr>
          <a:xfrm>
            <a:off x="880588" y="349998"/>
            <a:ext cx="10187500" cy="286720"/>
          </a:xfrm>
        </p:spPr>
        <p:txBody>
          <a:bodyPr wrap="square" anchor="b" anchorCtr="0">
            <a:noAutofit/>
          </a:bodyPr>
          <a:lstStyle>
            <a:lvl1pPr>
              <a:defRPr sz="1800"/>
            </a:lvl1pPr>
          </a:lstStyle>
          <a:p>
            <a:pPr lvl="0"/>
            <a:endParaRPr lang="de-DE" dirty="0"/>
          </a:p>
        </p:txBody>
      </p:sp>
    </p:spTree>
    <p:extLst>
      <p:ext uri="{BB962C8B-B14F-4D97-AF65-F5344CB8AC3E}">
        <p14:creationId xmlns:p14="http://schemas.microsoft.com/office/powerpoint/2010/main" val="3418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Mastertitelformat bearbeiten</a:t>
            </a:r>
            <a:endParaRPr lang="de-DE" dirty="0"/>
          </a:p>
        </p:txBody>
      </p:sp>
      <p:sp>
        <p:nvSpPr>
          <p:cNvPr id="3" name="Inhaltsplatzhalter 2"/>
          <p:cNvSpPr>
            <a:spLocks noGrp="1"/>
          </p:cNvSpPr>
          <p:nvPr>
            <p:ph sz="half" idx="1"/>
          </p:nvPr>
        </p:nvSpPr>
        <p:spPr>
          <a:xfrm>
            <a:off x="880586" y="2252801"/>
            <a:ext cx="5755935" cy="4439915"/>
          </a:xfrm>
        </p:spPr>
        <p:txBody>
          <a:bodyPr>
            <a:normAutofit/>
          </a:bodyPr>
          <a:lstStyle>
            <a:lvl1pPr>
              <a:defRPr sz="2800"/>
            </a:lvl1pPr>
            <a:lvl2pPr>
              <a:defRPr sz="2800"/>
            </a:lvl2pPr>
            <a:lvl3pPr>
              <a:defRPr sz="2600"/>
            </a:lvl3pPr>
            <a:lvl4pPr>
              <a:defRPr sz="2300"/>
            </a:lvl4pPr>
            <a:lvl5pPr>
              <a:defRPr sz="2300"/>
            </a:lvl5pPr>
            <a:lvl6pPr>
              <a:defRPr sz="2600"/>
            </a:lvl6pPr>
            <a:lvl7pPr>
              <a:defRPr sz="2600"/>
            </a:lvl7pPr>
            <a:lvl8pPr>
              <a:defRPr sz="2600"/>
            </a:lvl8pPr>
            <a:lvl9pPr>
              <a:defRPr sz="2600"/>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4" name="Inhaltsplatzhalter 3"/>
          <p:cNvSpPr>
            <a:spLocks noGrp="1"/>
          </p:cNvSpPr>
          <p:nvPr>
            <p:ph sz="half" idx="2"/>
          </p:nvPr>
        </p:nvSpPr>
        <p:spPr>
          <a:xfrm>
            <a:off x="7002493" y="2252801"/>
            <a:ext cx="5755935" cy="4439915"/>
          </a:xfrm>
        </p:spPr>
        <p:txBody>
          <a:bodyPr>
            <a:normAutofit/>
          </a:bodyPr>
          <a:lstStyle>
            <a:lvl1pPr>
              <a:defRPr sz="2800"/>
            </a:lvl1pPr>
            <a:lvl2pPr>
              <a:defRPr sz="2800"/>
            </a:lvl2pPr>
            <a:lvl3pPr>
              <a:defRPr sz="2600"/>
            </a:lvl3pPr>
            <a:lvl4pPr>
              <a:defRPr sz="2300"/>
            </a:lvl4pPr>
            <a:lvl5pPr>
              <a:defRPr sz="2300"/>
            </a:lvl5pPr>
            <a:lvl6pPr>
              <a:defRPr sz="2600"/>
            </a:lvl6pPr>
            <a:lvl7pPr>
              <a:defRPr sz="2600"/>
            </a:lvl7pPr>
            <a:lvl8pPr>
              <a:defRPr sz="2600"/>
            </a:lvl8pPr>
            <a:lvl9pPr>
              <a:defRPr sz="2600"/>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8" name="Datumsplatzhalter 7"/>
          <p:cNvSpPr>
            <a:spLocks noGrp="1"/>
          </p:cNvSpPr>
          <p:nvPr>
            <p:ph type="dt" sz="half" idx="10"/>
          </p:nvPr>
        </p:nvSpPr>
        <p:spPr/>
        <p:txBody>
          <a:bodyPr/>
          <a:lstStyle/>
          <a:p>
            <a:r>
              <a:rPr lang="de-DE"/>
              <a:t>13 December, 2021</a:t>
            </a:r>
            <a:endParaRPr lang="de-DE" dirty="0"/>
          </a:p>
        </p:txBody>
      </p:sp>
      <p:sp>
        <p:nvSpPr>
          <p:cNvPr id="9" name="Fußzeilenplatzhalter 8"/>
          <p:cNvSpPr>
            <a:spLocks noGrp="1"/>
          </p:cNvSpPr>
          <p:nvPr>
            <p:ph type="ftr" sz="quarter" idx="11"/>
          </p:nvPr>
        </p:nvSpPr>
        <p:spPr/>
        <p:txBody>
          <a:bodyPr/>
          <a:lstStyle/>
          <a:p>
            <a:r>
              <a:rPr lang="en-US"/>
              <a:t>Vergeiner Bernhard, Reindl Hannes </a:t>
            </a:r>
            <a:endParaRPr lang="de-DE" dirty="0"/>
          </a:p>
        </p:txBody>
      </p:sp>
      <p:sp>
        <p:nvSpPr>
          <p:cNvPr id="10" name="Foliennummernplatzhalter 9"/>
          <p:cNvSpPr>
            <a:spLocks noGrp="1"/>
          </p:cNvSpPr>
          <p:nvPr>
            <p:ph type="sldNum" sz="quarter" idx="12"/>
          </p:nvPr>
        </p:nvSpPr>
        <p:spPr/>
        <p:txBody>
          <a:bodyPr/>
          <a:lstStyle/>
          <a:p>
            <a:fld id="{4B64EC4D-37E3-EF42-B9AB-6337577588CB}" type="slidenum">
              <a:rPr lang="de-DE" smtClean="0"/>
              <a:pPr/>
              <a:t>‹Nr.›</a:t>
            </a:fld>
            <a:endParaRPr lang="de-DE" dirty="0"/>
          </a:p>
        </p:txBody>
      </p:sp>
      <p:sp>
        <p:nvSpPr>
          <p:cNvPr id="11" name="Textplatzhalter 8"/>
          <p:cNvSpPr>
            <a:spLocks noGrp="1"/>
          </p:cNvSpPr>
          <p:nvPr>
            <p:ph type="body" sz="quarter" idx="13"/>
          </p:nvPr>
        </p:nvSpPr>
        <p:spPr>
          <a:xfrm>
            <a:off x="880588" y="349998"/>
            <a:ext cx="10187500" cy="286720"/>
          </a:xfrm>
        </p:spPr>
        <p:txBody>
          <a:bodyPr wrap="square" anchor="b" anchorCtr="0">
            <a:noAutofit/>
          </a:bodyPr>
          <a:lstStyle>
            <a:lvl1pPr>
              <a:defRPr sz="1800"/>
            </a:lvl1pPr>
          </a:lstStyle>
          <a:p>
            <a:pPr lvl="0"/>
            <a:endParaRPr lang="de-DE" dirty="0"/>
          </a:p>
        </p:txBody>
      </p:sp>
    </p:spTree>
    <p:extLst>
      <p:ext uri="{BB962C8B-B14F-4D97-AF65-F5344CB8AC3E}">
        <p14:creationId xmlns:p14="http://schemas.microsoft.com/office/powerpoint/2010/main" val="140462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Mastertitelformat bearbeiten</a:t>
            </a:r>
            <a:endParaRPr lang="de-DE" dirty="0"/>
          </a:p>
        </p:txBody>
      </p:sp>
      <p:sp>
        <p:nvSpPr>
          <p:cNvPr id="6" name="Datumsplatzhalter 5"/>
          <p:cNvSpPr>
            <a:spLocks noGrp="1"/>
          </p:cNvSpPr>
          <p:nvPr>
            <p:ph type="dt" sz="half" idx="10"/>
          </p:nvPr>
        </p:nvSpPr>
        <p:spPr/>
        <p:txBody>
          <a:bodyPr/>
          <a:lstStyle/>
          <a:p>
            <a:r>
              <a:rPr lang="de-DE"/>
              <a:t>13 December, 2021</a:t>
            </a:r>
            <a:endParaRPr lang="de-DE" dirty="0"/>
          </a:p>
        </p:txBody>
      </p:sp>
      <p:sp>
        <p:nvSpPr>
          <p:cNvPr id="7" name="Fußzeilenplatzhalter 6"/>
          <p:cNvSpPr>
            <a:spLocks noGrp="1"/>
          </p:cNvSpPr>
          <p:nvPr>
            <p:ph type="ftr" sz="quarter" idx="11"/>
          </p:nvPr>
        </p:nvSpPr>
        <p:spPr/>
        <p:txBody>
          <a:bodyPr/>
          <a:lstStyle/>
          <a:p>
            <a:r>
              <a:rPr lang="en-US"/>
              <a:t>Vergeiner Bernhard, Reindl Hannes </a:t>
            </a:r>
            <a:endParaRPr lang="de-DE" dirty="0"/>
          </a:p>
        </p:txBody>
      </p:sp>
      <p:sp>
        <p:nvSpPr>
          <p:cNvPr id="8" name="Foliennummernplatzhalter 7"/>
          <p:cNvSpPr>
            <a:spLocks noGrp="1"/>
          </p:cNvSpPr>
          <p:nvPr>
            <p:ph type="sldNum" sz="quarter" idx="12"/>
          </p:nvPr>
        </p:nvSpPr>
        <p:spPr/>
        <p:txBody>
          <a:bodyPr/>
          <a:lstStyle/>
          <a:p>
            <a:fld id="{4B64EC4D-37E3-EF42-B9AB-6337577588CB}" type="slidenum">
              <a:rPr lang="de-DE" smtClean="0"/>
              <a:pPr/>
              <a:t>‹Nr.›</a:t>
            </a:fld>
            <a:endParaRPr lang="de-DE" dirty="0"/>
          </a:p>
        </p:txBody>
      </p:sp>
      <p:sp>
        <p:nvSpPr>
          <p:cNvPr id="9" name="Textplatzhalter 8"/>
          <p:cNvSpPr>
            <a:spLocks noGrp="1"/>
          </p:cNvSpPr>
          <p:nvPr>
            <p:ph type="body" sz="quarter" idx="13"/>
          </p:nvPr>
        </p:nvSpPr>
        <p:spPr>
          <a:xfrm>
            <a:off x="880588" y="349998"/>
            <a:ext cx="10187500" cy="286720"/>
          </a:xfrm>
        </p:spPr>
        <p:txBody>
          <a:bodyPr wrap="square" anchor="b" anchorCtr="0">
            <a:noAutofit/>
          </a:bodyPr>
          <a:lstStyle>
            <a:lvl1pPr>
              <a:defRPr sz="1800"/>
            </a:lvl1pPr>
          </a:lstStyle>
          <a:p>
            <a:pPr lvl="0"/>
            <a:endParaRPr lang="de-DE" dirty="0"/>
          </a:p>
        </p:txBody>
      </p:sp>
    </p:spTree>
    <p:extLst>
      <p:ext uri="{BB962C8B-B14F-4D97-AF65-F5344CB8AC3E}">
        <p14:creationId xmlns:p14="http://schemas.microsoft.com/office/powerpoint/2010/main" val="97943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hne Inhalt">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r>
              <a:rPr lang="de-DE"/>
              <a:t>13 December, 2021</a:t>
            </a:r>
            <a:endParaRPr lang="de-DE" dirty="0"/>
          </a:p>
        </p:txBody>
      </p:sp>
      <p:sp>
        <p:nvSpPr>
          <p:cNvPr id="6" name="Fußzeilenplatzhalter 5"/>
          <p:cNvSpPr>
            <a:spLocks noGrp="1"/>
          </p:cNvSpPr>
          <p:nvPr>
            <p:ph type="ftr" sz="quarter" idx="11"/>
          </p:nvPr>
        </p:nvSpPr>
        <p:spPr/>
        <p:txBody>
          <a:bodyPr/>
          <a:lstStyle/>
          <a:p>
            <a:r>
              <a:rPr lang="en-US"/>
              <a:t>Vergeiner Bernhard, Reindl Hannes </a:t>
            </a:r>
            <a:endParaRPr lang="de-DE" dirty="0"/>
          </a:p>
        </p:txBody>
      </p:sp>
      <p:sp>
        <p:nvSpPr>
          <p:cNvPr id="7" name="Foliennummernplatzhalter 6"/>
          <p:cNvSpPr>
            <a:spLocks noGrp="1"/>
          </p:cNvSpPr>
          <p:nvPr>
            <p:ph type="sldNum" sz="quarter" idx="12"/>
          </p:nvPr>
        </p:nvSpPr>
        <p:spPr/>
        <p:txBody>
          <a:bodyPr/>
          <a:lstStyle/>
          <a:p>
            <a:fld id="{4B64EC4D-37E3-EF42-B9AB-6337577588CB}" type="slidenum">
              <a:rPr lang="de-DE" smtClean="0"/>
              <a:pPr/>
              <a:t>‹Nr.›</a:t>
            </a:fld>
            <a:endParaRPr lang="de-DE" dirty="0"/>
          </a:p>
        </p:txBody>
      </p:sp>
      <p:sp>
        <p:nvSpPr>
          <p:cNvPr id="8" name="Textplatzhalter 8"/>
          <p:cNvSpPr>
            <a:spLocks noGrp="1"/>
          </p:cNvSpPr>
          <p:nvPr>
            <p:ph type="body" sz="quarter" idx="13"/>
          </p:nvPr>
        </p:nvSpPr>
        <p:spPr>
          <a:xfrm>
            <a:off x="880588" y="349998"/>
            <a:ext cx="10187500" cy="286720"/>
          </a:xfrm>
        </p:spPr>
        <p:txBody>
          <a:bodyPr wrap="square" anchor="b" anchorCtr="0">
            <a:noAutofit/>
          </a:bodyPr>
          <a:lstStyle>
            <a:lvl1pPr>
              <a:defRPr sz="1800"/>
            </a:lvl1pPr>
          </a:lstStyle>
          <a:p>
            <a:pPr lvl="0"/>
            <a:endParaRPr lang="de-DE" dirty="0"/>
          </a:p>
        </p:txBody>
      </p:sp>
    </p:spTree>
    <p:extLst>
      <p:ext uri="{BB962C8B-B14F-4D97-AF65-F5344CB8AC3E}">
        <p14:creationId xmlns:p14="http://schemas.microsoft.com/office/powerpoint/2010/main" val="73185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19" name="Bild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938125" cy="6706140"/>
          </a:xfrm>
          <a:prstGeom prst="rect">
            <a:avLst/>
          </a:prstGeom>
        </p:spPr>
      </p:pic>
      <p:sp>
        <p:nvSpPr>
          <p:cNvPr id="21" name="Rechteck 20"/>
          <p:cNvSpPr/>
          <p:nvPr userDrawn="1"/>
        </p:nvSpPr>
        <p:spPr>
          <a:xfrm>
            <a:off x="1" y="6701084"/>
            <a:ext cx="761591" cy="61411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29616" tIns="64808" rIns="129616" bIns="64808" anchor="ctr"/>
          <a:lstStyle/>
          <a:p>
            <a:pPr algn="ctr" fontAlgn="auto">
              <a:spcBef>
                <a:spcPts val="0"/>
              </a:spcBef>
              <a:spcAft>
                <a:spcPts val="0"/>
              </a:spcAft>
              <a:defRPr/>
            </a:pPr>
            <a:endParaRPr lang="de-DE" dirty="0">
              <a:solidFill>
                <a:srgbClr val="FFFFFF"/>
              </a:solidFill>
              <a:ea typeface="ＭＳ Ｐゴシック" pitchFamily="-105" charset="-128"/>
              <a:cs typeface="ＭＳ Ｐゴシック" pitchFamily="-105" charset="-128"/>
            </a:endParaRPr>
          </a:p>
        </p:txBody>
      </p:sp>
      <p:sp>
        <p:nvSpPr>
          <p:cNvPr id="22" name="Titel 1"/>
          <p:cNvSpPr>
            <a:spLocks noGrp="1"/>
          </p:cNvSpPr>
          <p:nvPr>
            <p:ph type="ctrTitle" hasCustomPrompt="1"/>
          </p:nvPr>
        </p:nvSpPr>
        <p:spPr>
          <a:xfrm>
            <a:off x="880588" y="1392640"/>
            <a:ext cx="8659375" cy="2426880"/>
          </a:xfrm>
        </p:spPr>
        <p:txBody>
          <a:bodyPr anchor="b">
            <a:normAutofit/>
          </a:bodyPr>
          <a:lstStyle>
            <a:lvl1pPr>
              <a:defRPr sz="5100">
                <a:solidFill>
                  <a:srgbClr val="F70146"/>
                </a:solidFill>
              </a:defRPr>
            </a:lvl1pPr>
          </a:lstStyle>
          <a:p>
            <a:r>
              <a:rPr lang="de-DE" dirty="0"/>
              <a:t>Klicken und eine </a:t>
            </a:r>
            <a:br>
              <a:rPr lang="de-DE" dirty="0"/>
            </a:br>
            <a:r>
              <a:rPr lang="de-DE" dirty="0"/>
              <a:t>Überschrift hinzufügen</a:t>
            </a:r>
          </a:p>
        </p:txBody>
      </p:sp>
      <p:sp>
        <p:nvSpPr>
          <p:cNvPr id="24" name="Datumsplatzhalter 16"/>
          <p:cNvSpPr>
            <a:spLocks noGrp="1"/>
          </p:cNvSpPr>
          <p:nvPr>
            <p:ph type="dt" sz="half" idx="10"/>
          </p:nvPr>
        </p:nvSpPr>
        <p:spPr>
          <a:xfrm>
            <a:off x="880591" y="4802560"/>
            <a:ext cx="8659375" cy="360155"/>
          </a:xfrm>
          <a:prstGeom prst="rect">
            <a:avLst/>
          </a:prstGeom>
        </p:spPr>
        <p:txBody>
          <a:bodyPr anchor="b" anchorCtr="0"/>
          <a:lstStyle>
            <a:lvl1pPr>
              <a:defRPr sz="2300"/>
            </a:lvl1pPr>
          </a:lstStyle>
          <a:p>
            <a:r>
              <a:rPr lang="de-DE"/>
              <a:t>13 December, 2021</a:t>
            </a:r>
            <a:endParaRPr lang="de-DE" dirty="0"/>
          </a:p>
        </p:txBody>
      </p:sp>
      <p:sp>
        <p:nvSpPr>
          <p:cNvPr id="25" name="Fußzeilenplatzhalter 17"/>
          <p:cNvSpPr>
            <a:spLocks noGrp="1"/>
          </p:cNvSpPr>
          <p:nvPr>
            <p:ph type="ftr" sz="quarter" idx="11"/>
          </p:nvPr>
        </p:nvSpPr>
        <p:spPr>
          <a:xfrm>
            <a:off x="880588" y="3865600"/>
            <a:ext cx="8659375" cy="803840"/>
          </a:xfrm>
          <a:prstGeom prst="rect">
            <a:avLst/>
          </a:prstGeom>
        </p:spPr>
        <p:txBody>
          <a:bodyPr anchor="b" anchorCtr="0"/>
          <a:lstStyle>
            <a:lvl1pPr>
              <a:defRPr sz="2300"/>
            </a:lvl1pPr>
          </a:lstStyle>
          <a:p>
            <a:r>
              <a:rPr lang="en-US"/>
              <a:t>Vergeiner Bernhard, Reindl Hannes </a:t>
            </a:r>
            <a:endParaRPr lang="de-DE" dirty="0"/>
          </a:p>
        </p:txBody>
      </p:sp>
      <p:sp>
        <p:nvSpPr>
          <p:cNvPr id="26" name="Textfeld 271"/>
          <p:cNvSpPr txBox="1">
            <a:spLocks noChangeArrowheads="1"/>
          </p:cNvSpPr>
          <p:nvPr userDrawn="1"/>
        </p:nvSpPr>
        <p:spPr bwMode="auto">
          <a:xfrm>
            <a:off x="10569532" y="1218837"/>
            <a:ext cx="2037691" cy="7879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de-DE" sz="1700" spc="28" baseline="0" dirty="0">
                <a:cs typeface="Arial" charset="0"/>
              </a:rPr>
              <a:t>WISSEN</a:t>
            </a:r>
          </a:p>
          <a:p>
            <a:pPr algn="r" eaLnBrk="1" hangingPunct="1"/>
            <a:r>
              <a:rPr lang="de-DE" sz="1700" spc="28" baseline="0" dirty="0">
                <a:cs typeface="Arial" charset="0"/>
              </a:rPr>
              <a:t>TECHNIK</a:t>
            </a:r>
          </a:p>
          <a:p>
            <a:pPr algn="r" eaLnBrk="1" hangingPunct="1"/>
            <a:r>
              <a:rPr lang="de-DE" sz="1700" spc="28" baseline="0" dirty="0">
                <a:cs typeface="Arial" charset="0"/>
              </a:rPr>
              <a:t>LEIDENSCHAFT</a:t>
            </a:r>
          </a:p>
        </p:txBody>
      </p:sp>
      <p:sp>
        <p:nvSpPr>
          <p:cNvPr id="9" name="Textplatzhalter 2"/>
          <p:cNvSpPr>
            <a:spLocks noGrp="1"/>
          </p:cNvSpPr>
          <p:nvPr>
            <p:ph type="body" sz="quarter" idx="18" hasCustomPrompt="1"/>
          </p:nvPr>
        </p:nvSpPr>
        <p:spPr>
          <a:xfrm>
            <a:off x="880512" y="6839321"/>
            <a:ext cx="10521108" cy="284523"/>
          </a:xfrm>
        </p:spPr>
        <p:txBody>
          <a:bodyPr wrap="square">
            <a:noAutofit/>
          </a:bodyPr>
          <a:lstStyle>
            <a:lvl1pPr>
              <a:defRPr sz="1800"/>
            </a:lvl1pPr>
          </a:lstStyle>
          <a:p>
            <a:pPr lvl="0"/>
            <a:r>
              <a:rPr lang="de-AT" dirty="0"/>
              <a:t>Klicken und Webadresse hinzufügen</a:t>
            </a:r>
            <a:endParaRPr lang="de-DE" dirty="0"/>
          </a:p>
        </p:txBody>
      </p:sp>
    </p:spTree>
    <p:extLst>
      <p:ext uri="{BB962C8B-B14F-4D97-AF65-F5344CB8AC3E}">
        <p14:creationId xmlns:p14="http://schemas.microsoft.com/office/powerpoint/2010/main" val="102233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Bildplatzhalter 6"/>
          <p:cNvPicPr>
            <a:picLocks noChangeAspect="1"/>
          </p:cNvPicPr>
          <p:nvPr userDrawn="1"/>
        </p:nvPicPr>
        <p:blipFill>
          <a:blip r:embed="rId12"/>
          <a:stretch>
            <a:fillRect/>
          </a:stretch>
        </p:blipFill>
        <p:spPr bwMode="auto">
          <a:xfrm>
            <a:off x="1" y="1905"/>
            <a:ext cx="610967" cy="28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hteck 6"/>
          <p:cNvSpPr/>
          <p:nvPr userDrawn="1"/>
        </p:nvSpPr>
        <p:spPr>
          <a:xfrm>
            <a:off x="0" y="6707200"/>
            <a:ext cx="12938125" cy="61411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29616" tIns="64808" rIns="129616" bIns="64808" anchor="ctr"/>
          <a:lstStyle/>
          <a:p>
            <a:pPr algn="ctr" fontAlgn="auto">
              <a:spcBef>
                <a:spcPts val="0"/>
              </a:spcBef>
              <a:spcAft>
                <a:spcPts val="0"/>
              </a:spcAft>
              <a:defRPr/>
            </a:pPr>
            <a:endParaRPr lang="de-DE" dirty="0">
              <a:solidFill>
                <a:srgbClr val="FFFFFF"/>
              </a:solidFill>
              <a:ea typeface="ＭＳ Ｐゴシック" pitchFamily="-105" charset="-128"/>
              <a:cs typeface="ＭＳ Ｐゴシック" pitchFamily="-105" charset="-128"/>
            </a:endParaRPr>
          </a:p>
        </p:txBody>
      </p:sp>
      <p:sp>
        <p:nvSpPr>
          <p:cNvPr id="2" name="Titelplatzhalter 1"/>
          <p:cNvSpPr>
            <a:spLocks noGrp="1"/>
          </p:cNvSpPr>
          <p:nvPr>
            <p:ph type="title"/>
          </p:nvPr>
        </p:nvSpPr>
        <p:spPr>
          <a:xfrm>
            <a:off x="880588" y="886491"/>
            <a:ext cx="11877840" cy="1219200"/>
          </a:xfrm>
          <a:prstGeom prst="rect">
            <a:avLst/>
          </a:prstGeom>
        </p:spPr>
        <p:txBody>
          <a:bodyPr vert="horz" lIns="0" tIns="0" rIns="0" bIns="0" rtlCol="0" anchor="t">
            <a:normAutofit/>
          </a:bodyPr>
          <a:lstStyle/>
          <a:p>
            <a:r>
              <a:rPr lang="de-AT" dirty="0"/>
              <a:t>Mastertitelformat bearbeiten</a:t>
            </a:r>
            <a:endParaRPr lang="de-DE" dirty="0"/>
          </a:p>
        </p:txBody>
      </p:sp>
      <p:sp>
        <p:nvSpPr>
          <p:cNvPr id="3" name="Textplatzhalter 2"/>
          <p:cNvSpPr>
            <a:spLocks noGrp="1"/>
          </p:cNvSpPr>
          <p:nvPr>
            <p:ph type="body" idx="1"/>
          </p:nvPr>
        </p:nvSpPr>
        <p:spPr>
          <a:xfrm>
            <a:off x="880588" y="2251220"/>
            <a:ext cx="11877840" cy="4388625"/>
          </a:xfrm>
          <a:prstGeom prst="rect">
            <a:avLst/>
          </a:prstGeom>
        </p:spPr>
        <p:txBody>
          <a:bodyPr vert="horz" lIns="0" tIns="0" rIns="0" bIns="0" rtlCol="0" anchor="t">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6" name="Foliennummernplatzhalter 5"/>
          <p:cNvSpPr>
            <a:spLocks noGrp="1"/>
          </p:cNvSpPr>
          <p:nvPr>
            <p:ph type="sldNum" sz="quarter" idx="4"/>
          </p:nvPr>
        </p:nvSpPr>
        <p:spPr>
          <a:xfrm>
            <a:off x="1" y="855040"/>
            <a:ext cx="610968" cy="460800"/>
          </a:xfrm>
          <a:prstGeom prst="rect">
            <a:avLst/>
          </a:prstGeom>
        </p:spPr>
        <p:txBody>
          <a:bodyPr vert="horz" lIns="0" tIns="64808" rIns="0" bIns="64808" rtlCol="0" anchor="ctr"/>
          <a:lstStyle>
            <a:lvl1pPr algn="ctr">
              <a:defRPr sz="1400">
                <a:solidFill>
                  <a:schemeClr val="bg1"/>
                </a:solidFill>
              </a:defRPr>
            </a:lvl1pPr>
          </a:lstStyle>
          <a:p>
            <a:fld id="{4B64EC4D-37E3-EF42-B9AB-6337577588CB}" type="slidenum">
              <a:rPr lang="de-DE" smtClean="0"/>
              <a:pPr/>
              <a:t>‹Nr.›</a:t>
            </a:fld>
            <a:endParaRPr lang="de-DE" dirty="0"/>
          </a:p>
        </p:txBody>
      </p:sp>
      <p:pic>
        <p:nvPicPr>
          <p:cNvPr id="22" name="Picture 9"/>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11346802" y="136325"/>
            <a:ext cx="1242439" cy="459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3" name="Gerade Verbindung 8"/>
          <p:cNvCxnSpPr/>
          <p:nvPr userDrawn="1"/>
        </p:nvCxnSpPr>
        <p:spPr>
          <a:xfrm>
            <a:off x="880588" y="715716"/>
            <a:ext cx="11708722" cy="0"/>
          </a:xfrm>
          <a:prstGeom prst="line">
            <a:avLst/>
          </a:prstGeom>
          <a:ln w="63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18" name="Datumsplatzhalter 3"/>
          <p:cNvSpPr>
            <a:spLocks noGrp="1"/>
          </p:cNvSpPr>
          <p:nvPr>
            <p:ph type="dt" sz="half" idx="2"/>
          </p:nvPr>
        </p:nvSpPr>
        <p:spPr>
          <a:xfrm>
            <a:off x="881219" y="7009280"/>
            <a:ext cx="11715625" cy="218863"/>
          </a:xfrm>
          <a:prstGeom prst="rect">
            <a:avLst/>
          </a:prstGeom>
        </p:spPr>
        <p:txBody>
          <a:bodyPr vert="horz" lIns="0" tIns="0" rIns="0" bIns="0" rtlCol="0" anchor="ctr">
            <a:noAutofit/>
          </a:bodyPr>
          <a:lstStyle>
            <a:lvl1pPr algn="l">
              <a:defRPr sz="1400">
                <a:solidFill>
                  <a:schemeClr val="tx1"/>
                </a:solidFill>
              </a:defRPr>
            </a:lvl1pPr>
          </a:lstStyle>
          <a:p>
            <a:r>
              <a:rPr lang="de-DE"/>
              <a:t>13 December, 2021</a:t>
            </a:r>
            <a:endParaRPr lang="de-DE" dirty="0"/>
          </a:p>
        </p:txBody>
      </p:sp>
      <p:sp>
        <p:nvSpPr>
          <p:cNvPr id="24" name="Fußzeilenplatzhalter 4"/>
          <p:cNvSpPr>
            <a:spLocks noGrp="1"/>
          </p:cNvSpPr>
          <p:nvPr>
            <p:ph type="ftr" sz="quarter" idx="3"/>
          </p:nvPr>
        </p:nvSpPr>
        <p:spPr>
          <a:xfrm>
            <a:off x="880588" y="6784000"/>
            <a:ext cx="11715625" cy="220160"/>
          </a:xfrm>
          <a:prstGeom prst="rect">
            <a:avLst/>
          </a:prstGeom>
        </p:spPr>
        <p:txBody>
          <a:bodyPr vert="horz" lIns="0" tIns="0" rIns="0" bIns="0" rtlCol="0" anchor="ctr">
            <a:noAutofit/>
          </a:bodyPr>
          <a:lstStyle>
            <a:lvl1pPr algn="l">
              <a:defRPr sz="1400">
                <a:solidFill>
                  <a:srgbClr val="000000"/>
                </a:solidFill>
              </a:defRPr>
            </a:lvl1pPr>
          </a:lstStyle>
          <a:p>
            <a:r>
              <a:rPr lang="en-US"/>
              <a:t>Vergeiner Bernhard, Reindl Hannes </a:t>
            </a:r>
            <a:endParaRPr lang="de-DE" dirty="0"/>
          </a:p>
        </p:txBody>
      </p:sp>
    </p:spTree>
    <p:extLst>
      <p:ext uri="{BB962C8B-B14F-4D97-AF65-F5344CB8AC3E}">
        <p14:creationId xmlns:p14="http://schemas.microsoft.com/office/powerpoint/2010/main" val="314382050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0" r:id="rId3"/>
    <p:sldLayoutId id="2147483650" r:id="rId4"/>
    <p:sldLayoutId id="2147483651" r:id="rId5"/>
    <p:sldLayoutId id="2147483652" r:id="rId6"/>
    <p:sldLayoutId id="2147483654" r:id="rId7"/>
    <p:sldLayoutId id="2147483655" r:id="rId8"/>
    <p:sldLayoutId id="2147483656" r:id="rId9"/>
    <p:sldLayoutId id="2147483657" r:id="rId10"/>
  </p:sldLayoutIdLst>
  <p:hf hdr="0"/>
  <p:txStyles>
    <p:titleStyle>
      <a:lvl1pPr algn="l" defTabSz="648081" rtl="0" eaLnBrk="1" latinLnBrk="0" hangingPunct="1">
        <a:spcBef>
          <a:spcPct val="0"/>
        </a:spcBef>
        <a:buNone/>
        <a:defRPr sz="3400" kern="1200">
          <a:solidFill>
            <a:schemeClr val="tx1"/>
          </a:solidFill>
          <a:latin typeface="+mj-lt"/>
          <a:ea typeface="+mj-ea"/>
          <a:cs typeface="+mj-cs"/>
        </a:defRPr>
      </a:lvl1pPr>
    </p:titleStyle>
    <p:bodyStyle>
      <a:lvl1pPr marL="0" indent="0" algn="l" defTabSz="648081" rtl="0" eaLnBrk="1" latinLnBrk="0" hangingPunct="1">
        <a:spcBef>
          <a:spcPct val="20000"/>
        </a:spcBef>
        <a:buFont typeface="Arial"/>
        <a:buNone/>
        <a:defRPr sz="2800" kern="1200">
          <a:solidFill>
            <a:schemeClr val="tx1"/>
          </a:solidFill>
          <a:latin typeface="+mn-lt"/>
          <a:ea typeface="+mn-ea"/>
          <a:cs typeface="+mn-cs"/>
        </a:defRPr>
      </a:lvl1pPr>
      <a:lvl2pPr marL="405051" indent="-405051" algn="l" defTabSz="648081" rtl="0" eaLnBrk="1" latinLnBrk="0" hangingPunct="1">
        <a:spcBef>
          <a:spcPct val="20000"/>
        </a:spcBef>
        <a:buClr>
          <a:srgbClr val="00699E"/>
        </a:buClr>
        <a:buFont typeface="Wingdings" charset="2"/>
        <a:buChar char="§"/>
        <a:defRPr sz="2800" kern="1200">
          <a:solidFill>
            <a:schemeClr val="tx1"/>
          </a:solidFill>
          <a:latin typeface="+mn-lt"/>
          <a:ea typeface="+mn-ea"/>
          <a:cs typeface="+mn-cs"/>
        </a:defRPr>
      </a:lvl2pPr>
      <a:lvl3pPr marL="1140893" indent="-380298" algn="l" defTabSz="648081" rtl="0" eaLnBrk="1" latinLnBrk="0" hangingPunct="1">
        <a:spcBef>
          <a:spcPct val="20000"/>
        </a:spcBef>
        <a:buFont typeface="Wingdings" charset="2"/>
        <a:buChar char="§"/>
        <a:defRPr sz="2600" kern="1200">
          <a:solidFill>
            <a:schemeClr val="tx1"/>
          </a:solidFill>
          <a:latin typeface="+mn-lt"/>
          <a:ea typeface="+mn-ea"/>
          <a:cs typeface="+mn-cs"/>
        </a:defRPr>
      </a:lvl3pPr>
      <a:lvl4pPr marL="1903738" indent="-382548" algn="l" defTabSz="648081" rtl="0" eaLnBrk="1" latinLnBrk="0" hangingPunct="1">
        <a:spcBef>
          <a:spcPct val="20000"/>
        </a:spcBef>
        <a:buClr>
          <a:schemeClr val="bg1">
            <a:lumMod val="65000"/>
          </a:schemeClr>
        </a:buClr>
        <a:buFont typeface="Wingdings" charset="2"/>
        <a:buChar char="§"/>
        <a:defRPr sz="2300" kern="1200">
          <a:solidFill>
            <a:schemeClr val="tx1"/>
          </a:solidFill>
          <a:latin typeface="+mn-lt"/>
          <a:ea typeface="+mn-ea"/>
          <a:cs typeface="+mn-cs"/>
        </a:defRPr>
      </a:lvl4pPr>
      <a:lvl5pPr marL="4501" indent="0" algn="l" defTabSz="648081" rtl="0" eaLnBrk="1" latinLnBrk="0" hangingPunct="1">
        <a:spcBef>
          <a:spcPct val="20000"/>
        </a:spcBef>
        <a:buFont typeface="Lucida Grande"/>
        <a:buNone/>
        <a:defRPr sz="2300" kern="1200">
          <a:solidFill>
            <a:schemeClr val="tx1"/>
          </a:solidFill>
          <a:latin typeface="+mn-lt"/>
          <a:ea typeface="+mn-ea"/>
          <a:cs typeface="+mn-cs"/>
        </a:defRPr>
      </a:lvl5pPr>
      <a:lvl6pPr marL="3564446" indent="-324041" algn="l" defTabSz="648081" rtl="0" eaLnBrk="1" latinLnBrk="0" hangingPunct="1">
        <a:spcBef>
          <a:spcPct val="20000"/>
        </a:spcBef>
        <a:buFont typeface="Arial"/>
        <a:buChar char="•"/>
        <a:defRPr sz="2800" kern="1200">
          <a:solidFill>
            <a:schemeClr val="tx1"/>
          </a:solidFill>
          <a:latin typeface="+mn-lt"/>
          <a:ea typeface="+mn-ea"/>
          <a:cs typeface="+mn-cs"/>
        </a:defRPr>
      </a:lvl6pPr>
      <a:lvl7pPr marL="4212527" indent="-324041" algn="l" defTabSz="648081" rtl="0" eaLnBrk="1" latinLnBrk="0" hangingPunct="1">
        <a:spcBef>
          <a:spcPct val="20000"/>
        </a:spcBef>
        <a:buFont typeface="Arial"/>
        <a:buChar char="•"/>
        <a:defRPr sz="2800" kern="1200">
          <a:solidFill>
            <a:schemeClr val="tx1"/>
          </a:solidFill>
          <a:latin typeface="+mn-lt"/>
          <a:ea typeface="+mn-ea"/>
          <a:cs typeface="+mn-cs"/>
        </a:defRPr>
      </a:lvl7pPr>
      <a:lvl8pPr marL="4860608" indent="-324041" algn="l" defTabSz="648081" rtl="0" eaLnBrk="1" latinLnBrk="0" hangingPunct="1">
        <a:spcBef>
          <a:spcPct val="20000"/>
        </a:spcBef>
        <a:buFont typeface="Arial"/>
        <a:buChar char="•"/>
        <a:defRPr sz="2800" kern="1200">
          <a:solidFill>
            <a:schemeClr val="tx1"/>
          </a:solidFill>
          <a:latin typeface="+mn-lt"/>
          <a:ea typeface="+mn-ea"/>
          <a:cs typeface="+mn-cs"/>
        </a:defRPr>
      </a:lvl8pPr>
      <a:lvl9pPr marL="5508689" indent="-324041" algn="l" defTabSz="648081"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de-DE"/>
      </a:defPPr>
      <a:lvl1pPr marL="0" algn="l" defTabSz="648081" rtl="0" eaLnBrk="1" latinLnBrk="0" hangingPunct="1">
        <a:defRPr sz="2600" kern="1200">
          <a:solidFill>
            <a:schemeClr val="tx1"/>
          </a:solidFill>
          <a:latin typeface="+mn-lt"/>
          <a:ea typeface="+mn-ea"/>
          <a:cs typeface="+mn-cs"/>
        </a:defRPr>
      </a:lvl1pPr>
      <a:lvl2pPr marL="648081" algn="l" defTabSz="648081" rtl="0" eaLnBrk="1" latinLnBrk="0" hangingPunct="1">
        <a:defRPr sz="2600" kern="1200">
          <a:solidFill>
            <a:schemeClr val="tx1"/>
          </a:solidFill>
          <a:latin typeface="+mn-lt"/>
          <a:ea typeface="+mn-ea"/>
          <a:cs typeface="+mn-cs"/>
        </a:defRPr>
      </a:lvl2pPr>
      <a:lvl3pPr marL="1296162" algn="l" defTabSz="648081" rtl="0" eaLnBrk="1" latinLnBrk="0" hangingPunct="1">
        <a:defRPr sz="2600" kern="1200">
          <a:solidFill>
            <a:schemeClr val="tx1"/>
          </a:solidFill>
          <a:latin typeface="+mn-lt"/>
          <a:ea typeface="+mn-ea"/>
          <a:cs typeface="+mn-cs"/>
        </a:defRPr>
      </a:lvl3pPr>
      <a:lvl4pPr marL="1944243" algn="l" defTabSz="648081" rtl="0" eaLnBrk="1" latinLnBrk="0" hangingPunct="1">
        <a:defRPr sz="2600" kern="1200">
          <a:solidFill>
            <a:schemeClr val="tx1"/>
          </a:solidFill>
          <a:latin typeface="+mn-lt"/>
          <a:ea typeface="+mn-ea"/>
          <a:cs typeface="+mn-cs"/>
        </a:defRPr>
      </a:lvl4pPr>
      <a:lvl5pPr marL="2592324" algn="l" defTabSz="648081" rtl="0" eaLnBrk="1" latinLnBrk="0" hangingPunct="1">
        <a:defRPr sz="2600" kern="1200">
          <a:solidFill>
            <a:schemeClr val="tx1"/>
          </a:solidFill>
          <a:latin typeface="+mn-lt"/>
          <a:ea typeface="+mn-ea"/>
          <a:cs typeface="+mn-cs"/>
        </a:defRPr>
      </a:lvl5pPr>
      <a:lvl6pPr marL="3240405" algn="l" defTabSz="648081" rtl="0" eaLnBrk="1" latinLnBrk="0" hangingPunct="1">
        <a:defRPr sz="2600" kern="1200">
          <a:solidFill>
            <a:schemeClr val="tx1"/>
          </a:solidFill>
          <a:latin typeface="+mn-lt"/>
          <a:ea typeface="+mn-ea"/>
          <a:cs typeface="+mn-cs"/>
        </a:defRPr>
      </a:lvl6pPr>
      <a:lvl7pPr marL="3888486" algn="l" defTabSz="648081" rtl="0" eaLnBrk="1" latinLnBrk="0" hangingPunct="1">
        <a:defRPr sz="2600" kern="1200">
          <a:solidFill>
            <a:schemeClr val="tx1"/>
          </a:solidFill>
          <a:latin typeface="+mn-lt"/>
          <a:ea typeface="+mn-ea"/>
          <a:cs typeface="+mn-cs"/>
        </a:defRPr>
      </a:lvl7pPr>
      <a:lvl8pPr marL="4536567" algn="l" defTabSz="648081" rtl="0" eaLnBrk="1" latinLnBrk="0" hangingPunct="1">
        <a:defRPr sz="2600" kern="1200">
          <a:solidFill>
            <a:schemeClr val="tx1"/>
          </a:solidFill>
          <a:latin typeface="+mn-lt"/>
          <a:ea typeface="+mn-ea"/>
          <a:cs typeface="+mn-cs"/>
        </a:defRPr>
      </a:lvl8pPr>
      <a:lvl9pPr marL="5184648" algn="l" defTabSz="64808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de-DE" dirty="0" err="1"/>
              <a:t>ConnectFourJS</a:t>
            </a:r>
            <a:endParaRPr lang="de-DE" dirty="0"/>
          </a:p>
        </p:txBody>
      </p:sp>
      <p:sp>
        <p:nvSpPr>
          <p:cNvPr id="8" name="Textplatzhalter 7"/>
          <p:cNvSpPr>
            <a:spLocks noGrp="1"/>
          </p:cNvSpPr>
          <p:nvPr>
            <p:ph type="body" sz="quarter" idx="18"/>
          </p:nvPr>
        </p:nvSpPr>
        <p:spPr/>
        <p:txBody>
          <a:bodyPr/>
          <a:lstStyle/>
          <a:p>
            <a:endParaRPr lang="de-DE" dirty="0"/>
          </a:p>
        </p:txBody>
      </p:sp>
      <p:sp>
        <p:nvSpPr>
          <p:cNvPr id="4" name="Fußzeilenplatzhalter 3">
            <a:extLst>
              <a:ext uri="{FF2B5EF4-FFF2-40B4-BE49-F238E27FC236}">
                <a16:creationId xmlns:a16="http://schemas.microsoft.com/office/drawing/2014/main" id="{C7B63813-154C-43FC-866F-35E347F86E29}"/>
              </a:ext>
            </a:extLst>
          </p:cNvPr>
          <p:cNvSpPr>
            <a:spLocks noGrp="1"/>
          </p:cNvSpPr>
          <p:nvPr>
            <p:ph type="ftr" sz="quarter" idx="11"/>
          </p:nvPr>
        </p:nvSpPr>
        <p:spPr/>
        <p:txBody>
          <a:bodyPr/>
          <a:lstStyle/>
          <a:p>
            <a:r>
              <a:rPr lang="en-US"/>
              <a:t>Vergeiner Bernhard, Reindl Hannes </a:t>
            </a:r>
            <a:endParaRPr lang="de-AT" dirty="0"/>
          </a:p>
        </p:txBody>
      </p:sp>
      <p:sp>
        <p:nvSpPr>
          <p:cNvPr id="5" name="Datumsplatzhalter 4">
            <a:extLst>
              <a:ext uri="{FF2B5EF4-FFF2-40B4-BE49-F238E27FC236}">
                <a16:creationId xmlns:a16="http://schemas.microsoft.com/office/drawing/2014/main" id="{CBB4296D-9D79-415E-8A28-612EDC9E9875}"/>
              </a:ext>
            </a:extLst>
          </p:cNvPr>
          <p:cNvSpPr>
            <a:spLocks noGrp="1"/>
          </p:cNvSpPr>
          <p:nvPr>
            <p:ph type="dt" sz="half" idx="10"/>
          </p:nvPr>
        </p:nvSpPr>
        <p:spPr/>
        <p:txBody>
          <a:bodyPr/>
          <a:lstStyle/>
          <a:p>
            <a:r>
              <a:rPr lang="de-DE"/>
              <a:t>13 December, 2021</a:t>
            </a:r>
            <a:endParaRPr lang="de-AT" dirty="0"/>
          </a:p>
        </p:txBody>
      </p:sp>
    </p:spTree>
    <p:extLst>
      <p:ext uri="{BB962C8B-B14F-4D97-AF65-F5344CB8AC3E}">
        <p14:creationId xmlns:p14="http://schemas.microsoft.com/office/powerpoint/2010/main" val="45257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Design Patterns - </a:t>
            </a:r>
            <a:r>
              <a:rPr lang="de-DE" dirty="0"/>
              <a:t>Singleton</a:t>
            </a:r>
            <a:endParaRPr lang="en-GB" dirty="0"/>
          </a:p>
        </p:txBody>
      </p:sp>
      <p:sp>
        <p:nvSpPr>
          <p:cNvPr id="21" name="Inhaltsplatzhalter 20"/>
          <p:cNvSpPr>
            <a:spLocks noGrp="1"/>
          </p:cNvSpPr>
          <p:nvPr>
            <p:ph idx="1"/>
          </p:nvPr>
        </p:nvSpPr>
        <p:spPr/>
        <p:txBody>
          <a:bodyPr>
            <a:normAutofit/>
          </a:bodyPr>
          <a:lstStyle/>
          <a:p>
            <a:pPr marL="457200" indent="-457200">
              <a:buFont typeface="Arial" panose="020B0604020202020204" pitchFamily="34" charset="0"/>
              <a:buChar char="•"/>
            </a:pPr>
            <a:r>
              <a:rPr lang="en-US" dirty="0"/>
              <a:t>Ensure that only one instance for a class exists </a:t>
            </a:r>
          </a:p>
          <a:p>
            <a:pPr marL="457200" indent="-457200">
              <a:buFont typeface="Arial" panose="020B0604020202020204" pitchFamily="34" charset="0"/>
              <a:buChar char="•"/>
            </a:pPr>
            <a:r>
              <a:rPr lang="en-US" dirty="0"/>
              <a:t>Provides a global access point to the instance</a:t>
            </a:r>
          </a:p>
          <a:p>
            <a:pPr marL="457200" indent="-457200">
              <a:buFont typeface="Arial" panose="020B0604020202020204" pitchFamily="34" charset="0"/>
              <a:buChar char="•"/>
            </a:pPr>
            <a:endParaRPr lang="de-DE"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10</a:t>
            </a:fld>
            <a:endParaRPr lang="de-DE"/>
          </a:p>
        </p:txBody>
      </p:sp>
      <p:sp>
        <p:nvSpPr>
          <p:cNvPr id="22" name="Textplatzhalter 21"/>
          <p:cNvSpPr>
            <a:spLocks noGrp="1"/>
          </p:cNvSpPr>
          <p:nvPr>
            <p:ph type="body" sz="quarter" idx="13"/>
          </p:nvPr>
        </p:nvSpPr>
        <p:spPr/>
        <p:txBody>
          <a:bodyPr/>
          <a:lstStyle/>
          <a:p>
            <a:endParaRPr lang="de-DE" dirty="0"/>
          </a:p>
        </p:txBody>
      </p:sp>
      <p:pic>
        <p:nvPicPr>
          <p:cNvPr id="3" name="Grafik 2"/>
          <p:cNvPicPr>
            <a:picLocks noChangeAspect="1"/>
          </p:cNvPicPr>
          <p:nvPr/>
        </p:nvPicPr>
        <p:blipFill>
          <a:blip r:embed="rId3"/>
          <a:stretch>
            <a:fillRect/>
          </a:stretch>
        </p:blipFill>
        <p:spPr>
          <a:xfrm>
            <a:off x="880588" y="3682791"/>
            <a:ext cx="7144747" cy="2162477"/>
          </a:xfrm>
          <a:prstGeom prst="rect">
            <a:avLst/>
          </a:prstGeom>
        </p:spPr>
      </p:pic>
      <p:sp>
        <p:nvSpPr>
          <p:cNvPr id="5" name="Fußzeilenplatzhalter 4">
            <a:extLst>
              <a:ext uri="{FF2B5EF4-FFF2-40B4-BE49-F238E27FC236}">
                <a16:creationId xmlns:a16="http://schemas.microsoft.com/office/drawing/2014/main" id="{818C51E1-E218-403C-A291-497B2F2499E4}"/>
              </a:ext>
            </a:extLst>
          </p:cNvPr>
          <p:cNvSpPr>
            <a:spLocks noGrp="1"/>
          </p:cNvSpPr>
          <p:nvPr>
            <p:ph type="ftr" sz="quarter" idx="11"/>
          </p:nvPr>
        </p:nvSpPr>
        <p:spPr/>
        <p:txBody>
          <a:bodyPr/>
          <a:lstStyle/>
          <a:p>
            <a:r>
              <a:rPr lang="en-US"/>
              <a:t>Vergeiner Bernhard, Reindl Hannes </a:t>
            </a:r>
            <a:endParaRPr lang="de-DE" dirty="0"/>
          </a:p>
        </p:txBody>
      </p:sp>
      <p:sp>
        <p:nvSpPr>
          <p:cNvPr id="7" name="Datumsplatzhalter 6">
            <a:extLst>
              <a:ext uri="{FF2B5EF4-FFF2-40B4-BE49-F238E27FC236}">
                <a16:creationId xmlns:a16="http://schemas.microsoft.com/office/drawing/2014/main" id="{C27198ED-00C9-4848-8239-B9FEC56D8FF2}"/>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32826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Design Patterns - </a:t>
            </a:r>
            <a:r>
              <a:rPr lang="de-DE" dirty="0" err="1"/>
              <a:t>Façade</a:t>
            </a:r>
            <a:endParaRPr lang="en-GB" dirty="0"/>
          </a:p>
        </p:txBody>
      </p:sp>
      <p:sp>
        <p:nvSpPr>
          <p:cNvPr id="21" name="Inhaltsplatzhalter 20"/>
          <p:cNvSpPr>
            <a:spLocks noGrp="1"/>
          </p:cNvSpPr>
          <p:nvPr>
            <p:ph idx="1"/>
          </p:nvPr>
        </p:nvSpPr>
        <p:spPr/>
        <p:txBody>
          <a:bodyPr>
            <a:normAutofit/>
          </a:bodyPr>
          <a:lstStyle/>
          <a:p>
            <a:pPr marL="457200" indent="-457200">
              <a:buFont typeface="Arial" panose="020B0604020202020204" pitchFamily="34" charset="0"/>
              <a:buChar char="•"/>
            </a:pPr>
            <a:r>
              <a:rPr lang="en-US" dirty="0"/>
              <a:t>Provide a higher-level interface for the client to be used</a:t>
            </a:r>
          </a:p>
          <a:p>
            <a:pPr marL="457200" indent="-457200">
              <a:buFont typeface="Arial" panose="020B0604020202020204" pitchFamily="34" charset="0"/>
              <a:buChar char="•"/>
            </a:pPr>
            <a:r>
              <a:rPr lang="en-US" dirty="0" err="1"/>
              <a:t>FileHandler</a:t>
            </a:r>
            <a:r>
              <a:rPr lang="en-US" dirty="0"/>
              <a:t> class implements an easier to use interface to save/load the board the state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de-DE" dirty="0"/>
          </a:p>
          <a:p>
            <a:pPr marL="862251" lvl="1" indent="-457200">
              <a:buFont typeface="Arial" panose="020B0604020202020204" pitchFamily="34" charset="0"/>
              <a:buChar char="•"/>
            </a:pPr>
            <a:endParaRPr lang="de-DE"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11</a:t>
            </a:fld>
            <a:endParaRPr lang="de-DE"/>
          </a:p>
        </p:txBody>
      </p:sp>
      <p:sp>
        <p:nvSpPr>
          <p:cNvPr id="22" name="Textplatzhalter 21"/>
          <p:cNvSpPr>
            <a:spLocks noGrp="1"/>
          </p:cNvSpPr>
          <p:nvPr>
            <p:ph type="body" sz="quarter" idx="13"/>
          </p:nvPr>
        </p:nvSpPr>
        <p:spPr/>
        <p:txBody>
          <a:bodyPr/>
          <a:lstStyle/>
          <a:p>
            <a:endParaRPr lang="de-DE" dirty="0"/>
          </a:p>
        </p:txBody>
      </p:sp>
      <p:pic>
        <p:nvPicPr>
          <p:cNvPr id="7" name="Grafik 6">
            <a:extLst>
              <a:ext uri="{FF2B5EF4-FFF2-40B4-BE49-F238E27FC236}">
                <a16:creationId xmlns:a16="http://schemas.microsoft.com/office/drawing/2014/main" id="{E07ADE27-3030-4199-83CA-76C05A8D32D9}"/>
              </a:ext>
            </a:extLst>
          </p:cNvPr>
          <p:cNvPicPr>
            <a:picLocks noChangeAspect="1"/>
          </p:cNvPicPr>
          <p:nvPr/>
        </p:nvPicPr>
        <p:blipFill>
          <a:blip r:embed="rId3"/>
          <a:stretch>
            <a:fillRect/>
          </a:stretch>
        </p:blipFill>
        <p:spPr>
          <a:xfrm>
            <a:off x="4015942" y="3368181"/>
            <a:ext cx="6201640" cy="3343742"/>
          </a:xfrm>
          <a:prstGeom prst="rect">
            <a:avLst/>
          </a:prstGeom>
        </p:spPr>
      </p:pic>
      <p:sp>
        <p:nvSpPr>
          <p:cNvPr id="13" name="Rechteck 12">
            <a:extLst>
              <a:ext uri="{FF2B5EF4-FFF2-40B4-BE49-F238E27FC236}">
                <a16:creationId xmlns:a16="http://schemas.microsoft.com/office/drawing/2014/main" id="{C94CD082-0F8D-49D7-A369-AD9C3F27601A}"/>
              </a:ext>
            </a:extLst>
          </p:cNvPr>
          <p:cNvSpPr/>
          <p:nvPr/>
        </p:nvSpPr>
        <p:spPr>
          <a:xfrm>
            <a:off x="4684303" y="4374107"/>
            <a:ext cx="5035960" cy="29085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6BF3106B-9544-4561-B390-099A841E10B7}"/>
              </a:ext>
            </a:extLst>
          </p:cNvPr>
          <p:cNvSpPr/>
          <p:nvPr/>
        </p:nvSpPr>
        <p:spPr>
          <a:xfrm>
            <a:off x="4669063" y="5454021"/>
            <a:ext cx="4345397" cy="29085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Fußzeilenplatzhalter 2">
            <a:extLst>
              <a:ext uri="{FF2B5EF4-FFF2-40B4-BE49-F238E27FC236}">
                <a16:creationId xmlns:a16="http://schemas.microsoft.com/office/drawing/2014/main" id="{682DB8E6-2ABD-4FBC-A8A6-15A05128D820}"/>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A0BF299A-31A6-4F19-95C4-E8555C60C54B}"/>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123478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Design Patterns - Iterator</a:t>
            </a:r>
          </a:p>
        </p:txBody>
      </p:sp>
      <p:sp>
        <p:nvSpPr>
          <p:cNvPr id="21" name="Inhaltsplatzhalter 20"/>
          <p:cNvSpPr>
            <a:spLocks noGrp="1"/>
          </p:cNvSpPr>
          <p:nvPr>
            <p:ph idx="1"/>
          </p:nvPr>
        </p:nvSpPr>
        <p:spPr/>
        <p:txBody>
          <a:bodyPr>
            <a:normAutofit/>
          </a:bodyPr>
          <a:lstStyle/>
          <a:p>
            <a:pPr marL="457200" indent="-457200">
              <a:buFont typeface="Arial" panose="020B0604020202020204" pitchFamily="34" charset="0"/>
              <a:buChar char="•"/>
            </a:pPr>
            <a:r>
              <a:rPr lang="en-US" dirty="0"/>
              <a:t>Iterator allows to access every element in a data structure</a:t>
            </a:r>
          </a:p>
          <a:p>
            <a:pPr marL="457200" indent="-457200">
              <a:buFont typeface="Arial" panose="020B0604020202020204" pitchFamily="34" charset="0"/>
              <a:buChar char="•"/>
            </a:pPr>
            <a:r>
              <a:rPr lang="en-US" dirty="0"/>
              <a:t>Without exposing the underlying representation</a:t>
            </a:r>
          </a:p>
          <a:p>
            <a:pPr marL="457200" indent="-457200">
              <a:buFont typeface="Arial" panose="020B0604020202020204" pitchFamily="34" charset="0"/>
              <a:buChar char="•"/>
            </a:pPr>
            <a:endParaRPr lang="de-DE"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12</a:t>
            </a:fld>
            <a:endParaRPr lang="de-DE"/>
          </a:p>
        </p:txBody>
      </p:sp>
      <p:sp>
        <p:nvSpPr>
          <p:cNvPr id="22" name="Textplatzhalter 21"/>
          <p:cNvSpPr>
            <a:spLocks noGrp="1"/>
          </p:cNvSpPr>
          <p:nvPr>
            <p:ph type="body" sz="quarter" idx="13"/>
          </p:nvPr>
        </p:nvSpPr>
        <p:spPr/>
        <p:txBody>
          <a:bodyPr/>
          <a:lstStyle/>
          <a:p>
            <a:endParaRPr lang="de-DE" dirty="0"/>
          </a:p>
        </p:txBody>
      </p:sp>
      <p:pic>
        <p:nvPicPr>
          <p:cNvPr id="2054" name="Picture 6" descr="https://cdn.discordapp.com/attachments/909790464549482516/917879276525715466/unkn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88" y="3914453"/>
            <a:ext cx="8030819" cy="2725391"/>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3020603" y="4322241"/>
            <a:ext cx="873303" cy="29085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Fußzeilenplatzhalter 2">
            <a:extLst>
              <a:ext uri="{FF2B5EF4-FFF2-40B4-BE49-F238E27FC236}">
                <a16:creationId xmlns:a16="http://schemas.microsoft.com/office/drawing/2014/main" id="{1BC7D66B-6134-4908-8A24-EAF9EB15C61A}"/>
              </a:ext>
            </a:extLst>
          </p:cNvPr>
          <p:cNvSpPr>
            <a:spLocks noGrp="1"/>
          </p:cNvSpPr>
          <p:nvPr>
            <p:ph type="ftr" sz="quarter" idx="11"/>
          </p:nvPr>
        </p:nvSpPr>
        <p:spPr/>
        <p:txBody>
          <a:bodyPr/>
          <a:lstStyle/>
          <a:p>
            <a:r>
              <a:rPr lang="en-US"/>
              <a:t>Vergeiner Bernhard, Reindl Hannes </a:t>
            </a:r>
            <a:endParaRPr lang="de-DE" dirty="0"/>
          </a:p>
        </p:txBody>
      </p:sp>
      <p:sp>
        <p:nvSpPr>
          <p:cNvPr id="7" name="Datumsplatzhalter 6">
            <a:extLst>
              <a:ext uri="{FF2B5EF4-FFF2-40B4-BE49-F238E27FC236}">
                <a16:creationId xmlns:a16="http://schemas.microsoft.com/office/drawing/2014/main" id="{6299ADA1-9D23-4B66-B08B-6E284D8F1B21}"/>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381477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Improvements</a:t>
            </a:r>
          </a:p>
        </p:txBody>
      </p:sp>
      <p:sp>
        <p:nvSpPr>
          <p:cNvPr id="21" name="Inhaltsplatzhalter 20"/>
          <p:cNvSpPr>
            <a:spLocks noGrp="1"/>
          </p:cNvSpPr>
          <p:nvPr>
            <p:ph idx="1"/>
          </p:nvPr>
        </p:nvSpPr>
        <p:spPr/>
        <p:txBody>
          <a:bodyPr>
            <a:normAutofit/>
          </a:bodyPr>
          <a:lstStyle/>
          <a:p>
            <a:pPr marL="457200" indent="-457200">
              <a:buFont typeface="Arial" panose="020B0604020202020204" pitchFamily="34" charset="0"/>
              <a:buChar char="•"/>
            </a:pPr>
            <a:r>
              <a:rPr lang="en-GB" dirty="0"/>
              <a:t>Command Pattern for Undo/Redo</a:t>
            </a:r>
          </a:p>
          <a:p>
            <a:pPr marL="457200" indent="-457200">
              <a:buFont typeface="Arial" panose="020B0604020202020204" pitchFamily="34" charset="0"/>
              <a:buChar char="•"/>
            </a:pPr>
            <a:r>
              <a:rPr lang="en-GB" dirty="0"/>
              <a:t>Smaller granularity in the main game loop</a:t>
            </a:r>
          </a:p>
          <a:p>
            <a:pPr marL="457200" indent="-457200">
              <a:buFont typeface="Arial" panose="020B0604020202020204" pitchFamily="34" charset="0"/>
              <a:buChar char="•"/>
            </a:pPr>
            <a:r>
              <a:rPr lang="en-GB" dirty="0"/>
              <a:t>Name methods corresponding to design patterns to increase readability of our code</a:t>
            </a:r>
          </a:p>
          <a:p>
            <a:pPr marL="457200" indent="-457200">
              <a:buFont typeface="Arial" panose="020B0604020202020204" pitchFamily="34" charset="0"/>
              <a:buChar char="•"/>
            </a:pPr>
            <a:r>
              <a:rPr lang="en-GB" dirty="0"/>
              <a:t>Load: file content sanity check</a:t>
            </a:r>
          </a:p>
          <a:p>
            <a:pPr marL="457200" indent="-457200">
              <a:buFont typeface="Arial" panose="020B0604020202020204" pitchFamily="34" charset="0"/>
              <a:buChar char="•"/>
            </a:pPr>
            <a:r>
              <a:rPr lang="en-GB" dirty="0"/>
              <a:t>Build the HTML table in the view (rather than hard-coded in the corresponding HTML file)</a:t>
            </a:r>
          </a:p>
          <a:p>
            <a:pPr marL="457200" indent="-457200">
              <a:buFont typeface="Arial" panose="020B0604020202020204" pitchFamily="34" charset="0"/>
              <a:buChar char="•"/>
            </a:pPr>
            <a:endParaRPr lang="en-GB"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13</a:t>
            </a:fld>
            <a:endParaRPr lang="de-DE"/>
          </a:p>
        </p:txBody>
      </p:sp>
      <p:sp>
        <p:nvSpPr>
          <p:cNvPr id="22" name="Textplatzhalter 21"/>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6D1AA394-1A8E-4C92-891A-5018877E6A25}"/>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9DBDE222-C63C-432B-9614-66F544325577}"/>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417975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1FE2ED-E2F4-4651-8915-30C3812DECC8}"/>
              </a:ext>
            </a:extLst>
          </p:cNvPr>
          <p:cNvSpPr>
            <a:spLocks noGrp="1"/>
          </p:cNvSpPr>
          <p:nvPr>
            <p:ph type="title"/>
          </p:nvPr>
        </p:nvSpPr>
        <p:spPr>
          <a:xfrm>
            <a:off x="880588" y="2654300"/>
            <a:ext cx="11877840" cy="3301999"/>
          </a:xfrm>
        </p:spPr>
        <p:txBody>
          <a:bodyPr>
            <a:normAutofit/>
          </a:bodyPr>
          <a:lstStyle/>
          <a:p>
            <a:pPr algn="ctr"/>
            <a:r>
              <a:rPr lang="de-DE" sz="5400" dirty="0"/>
              <a:t>Live Demo</a:t>
            </a:r>
          </a:p>
        </p:txBody>
      </p:sp>
      <p:sp>
        <p:nvSpPr>
          <p:cNvPr id="6" name="Foliennummernplatzhalter 5">
            <a:extLst>
              <a:ext uri="{FF2B5EF4-FFF2-40B4-BE49-F238E27FC236}">
                <a16:creationId xmlns:a16="http://schemas.microsoft.com/office/drawing/2014/main" id="{2D112B8A-335C-4CAC-9B1E-FE773C70CBAE}"/>
              </a:ext>
            </a:extLst>
          </p:cNvPr>
          <p:cNvSpPr>
            <a:spLocks noGrp="1"/>
          </p:cNvSpPr>
          <p:nvPr>
            <p:ph type="sldNum" sz="quarter" idx="12"/>
          </p:nvPr>
        </p:nvSpPr>
        <p:spPr/>
        <p:txBody>
          <a:bodyPr/>
          <a:lstStyle/>
          <a:p>
            <a:fld id="{4B64EC4D-37E3-EF42-B9AB-6337577588CB}" type="slidenum">
              <a:rPr lang="de-DE" smtClean="0"/>
              <a:pPr/>
              <a:t>14</a:t>
            </a:fld>
            <a:endParaRPr lang="de-DE" dirty="0"/>
          </a:p>
        </p:txBody>
      </p:sp>
      <p:sp>
        <p:nvSpPr>
          <p:cNvPr id="7" name="Textplatzhalter 6">
            <a:extLst>
              <a:ext uri="{FF2B5EF4-FFF2-40B4-BE49-F238E27FC236}">
                <a16:creationId xmlns:a16="http://schemas.microsoft.com/office/drawing/2014/main" id="{C41824F1-A178-45B5-AEC8-CD8820EFC953}"/>
              </a:ext>
            </a:extLst>
          </p:cNvPr>
          <p:cNvSpPr>
            <a:spLocks noGrp="1"/>
          </p:cNvSpPr>
          <p:nvPr>
            <p:ph type="body" sz="quarter" idx="13"/>
          </p:nvPr>
        </p:nvSpPr>
        <p:spPr/>
        <p:txBody>
          <a:bodyPr/>
          <a:lstStyle/>
          <a:p>
            <a:endParaRPr lang="de-DE"/>
          </a:p>
        </p:txBody>
      </p:sp>
      <p:sp>
        <p:nvSpPr>
          <p:cNvPr id="3" name="Fußzeilenplatzhalter 2">
            <a:extLst>
              <a:ext uri="{FF2B5EF4-FFF2-40B4-BE49-F238E27FC236}">
                <a16:creationId xmlns:a16="http://schemas.microsoft.com/office/drawing/2014/main" id="{7B1736A6-A6E5-4C77-AAF8-D01FD4F44BAB}"/>
              </a:ext>
            </a:extLst>
          </p:cNvPr>
          <p:cNvSpPr>
            <a:spLocks noGrp="1"/>
          </p:cNvSpPr>
          <p:nvPr>
            <p:ph type="ftr" sz="quarter" idx="11"/>
          </p:nvPr>
        </p:nvSpPr>
        <p:spPr/>
        <p:txBody>
          <a:bodyPr/>
          <a:lstStyle/>
          <a:p>
            <a:r>
              <a:rPr lang="en-US"/>
              <a:t>Vergeiner Bernhard, Reindl Hannes </a:t>
            </a:r>
            <a:endParaRPr lang="de-DE" dirty="0"/>
          </a:p>
        </p:txBody>
      </p:sp>
      <p:sp>
        <p:nvSpPr>
          <p:cNvPr id="8" name="Datumsplatzhalter 7">
            <a:extLst>
              <a:ext uri="{FF2B5EF4-FFF2-40B4-BE49-F238E27FC236}">
                <a16:creationId xmlns:a16="http://schemas.microsoft.com/office/drawing/2014/main" id="{7BD39EBE-C093-4A79-ADDA-CB83702C24CF}"/>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267166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err="1"/>
              <a:t>Questions</a:t>
            </a:r>
            <a:endParaRPr lang="de-DE" dirty="0"/>
          </a:p>
        </p:txBody>
      </p:sp>
      <p:sp>
        <p:nvSpPr>
          <p:cNvPr id="7" name="Textplatzhalter 6"/>
          <p:cNvSpPr>
            <a:spLocks noGrp="1"/>
          </p:cNvSpPr>
          <p:nvPr>
            <p:ph type="body" sz="quarter" idx="18"/>
          </p:nvPr>
        </p:nvSpPr>
        <p:spPr/>
        <p:txBody>
          <a:bodyPr/>
          <a:lstStyle/>
          <a:p>
            <a:endParaRPr lang="de-DE" dirty="0"/>
          </a:p>
        </p:txBody>
      </p:sp>
      <p:sp>
        <p:nvSpPr>
          <p:cNvPr id="3" name="Fußzeilenplatzhalter 2">
            <a:extLst>
              <a:ext uri="{FF2B5EF4-FFF2-40B4-BE49-F238E27FC236}">
                <a16:creationId xmlns:a16="http://schemas.microsoft.com/office/drawing/2014/main" id="{3F823616-9B0C-4DE8-9F61-76E6E4191A11}"/>
              </a:ext>
            </a:extLst>
          </p:cNvPr>
          <p:cNvSpPr>
            <a:spLocks noGrp="1"/>
          </p:cNvSpPr>
          <p:nvPr>
            <p:ph type="ftr" sz="quarter" idx="11"/>
          </p:nvPr>
        </p:nvSpPr>
        <p:spPr/>
        <p:txBody>
          <a:bodyPr/>
          <a:lstStyle/>
          <a:p>
            <a:r>
              <a:rPr lang="en-US"/>
              <a:t>Vergeiner Bernhard, Reindl Hannes </a:t>
            </a:r>
            <a:endParaRPr lang="de-AT" dirty="0"/>
          </a:p>
        </p:txBody>
      </p:sp>
      <p:sp>
        <p:nvSpPr>
          <p:cNvPr id="5" name="Datumsplatzhalter 4">
            <a:extLst>
              <a:ext uri="{FF2B5EF4-FFF2-40B4-BE49-F238E27FC236}">
                <a16:creationId xmlns:a16="http://schemas.microsoft.com/office/drawing/2014/main" id="{74950B1F-37CD-43E2-B1B7-B363CE9DC38F}"/>
              </a:ext>
            </a:extLst>
          </p:cNvPr>
          <p:cNvSpPr>
            <a:spLocks noGrp="1"/>
          </p:cNvSpPr>
          <p:nvPr>
            <p:ph type="dt" sz="half" idx="10"/>
          </p:nvPr>
        </p:nvSpPr>
        <p:spPr/>
        <p:txBody>
          <a:bodyPr/>
          <a:lstStyle/>
          <a:p>
            <a:r>
              <a:rPr lang="de-DE"/>
              <a:t>13 December, 2021</a:t>
            </a:r>
            <a:endParaRPr lang="de-AT" dirty="0"/>
          </a:p>
        </p:txBody>
      </p:sp>
    </p:spTree>
    <p:extLst>
      <p:ext uri="{BB962C8B-B14F-4D97-AF65-F5344CB8AC3E}">
        <p14:creationId xmlns:p14="http://schemas.microsoft.com/office/powerpoint/2010/main" val="3450307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Design Patterns - </a:t>
            </a:r>
            <a:r>
              <a:rPr lang="de-DE" dirty="0"/>
              <a:t>Adapter</a:t>
            </a:r>
            <a:endParaRPr lang="en-GB" dirty="0"/>
          </a:p>
        </p:txBody>
      </p:sp>
      <p:sp>
        <p:nvSpPr>
          <p:cNvPr id="21" name="Inhaltsplatzhalter 20"/>
          <p:cNvSpPr>
            <a:spLocks noGrp="1"/>
          </p:cNvSpPr>
          <p:nvPr>
            <p:ph idx="1"/>
          </p:nvPr>
        </p:nvSpPr>
        <p:spPr/>
        <p:txBody>
          <a:bodyPr>
            <a:normAutofit/>
          </a:bodyPr>
          <a:lstStyle/>
          <a:p>
            <a:pPr marL="457200" indent="-457200">
              <a:buFont typeface="Arial" panose="020B0604020202020204" pitchFamily="34" charset="0"/>
              <a:buChar char="•"/>
            </a:pPr>
            <a:r>
              <a:rPr lang="en-US" dirty="0"/>
              <a:t>Wrap around a class to make it compatible to </a:t>
            </a:r>
            <a:br>
              <a:rPr lang="en-US" dirty="0"/>
            </a:br>
            <a:r>
              <a:rPr lang="en-US" dirty="0"/>
              <a:t>another interface</a:t>
            </a:r>
            <a:endParaRPr lang="de-DE" dirty="0"/>
          </a:p>
          <a:p>
            <a:pPr marL="457200" indent="-457200">
              <a:buFont typeface="Arial" panose="020B0604020202020204" pitchFamily="34" charset="0"/>
              <a:buChar char="•"/>
            </a:pPr>
            <a:r>
              <a:rPr lang="de-DE" dirty="0"/>
              <a:t>Text box interface:</a:t>
            </a:r>
          </a:p>
          <a:p>
            <a:pPr marL="862251" lvl="1" indent="-457200">
              <a:buFont typeface="Arial" panose="020B0604020202020204" pitchFamily="34" charset="0"/>
              <a:buChar char="•"/>
            </a:pPr>
            <a:endParaRPr lang="de-DE"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16</a:t>
            </a:fld>
            <a:endParaRPr lang="de-DE"/>
          </a:p>
        </p:txBody>
      </p:sp>
      <p:sp>
        <p:nvSpPr>
          <p:cNvPr id="22" name="Textplatzhalter 21"/>
          <p:cNvSpPr>
            <a:spLocks noGrp="1"/>
          </p:cNvSpPr>
          <p:nvPr>
            <p:ph type="body" sz="quarter" idx="13"/>
          </p:nvPr>
        </p:nvSpPr>
        <p:spPr/>
        <p:txBody>
          <a:bodyPr/>
          <a:lstStyle/>
          <a:p>
            <a:endParaRPr lang="de-DE" dirty="0"/>
          </a:p>
        </p:txBody>
      </p:sp>
      <p:pic>
        <p:nvPicPr>
          <p:cNvPr id="7" name="Grafik 6">
            <a:extLst>
              <a:ext uri="{FF2B5EF4-FFF2-40B4-BE49-F238E27FC236}">
                <a16:creationId xmlns:a16="http://schemas.microsoft.com/office/drawing/2014/main" id="{46BFF409-2455-4C4D-B348-43F8B9EF9D11}"/>
              </a:ext>
            </a:extLst>
          </p:cNvPr>
          <p:cNvPicPr>
            <a:picLocks noChangeAspect="1"/>
          </p:cNvPicPr>
          <p:nvPr/>
        </p:nvPicPr>
        <p:blipFill>
          <a:blip r:embed="rId3"/>
          <a:stretch>
            <a:fillRect/>
          </a:stretch>
        </p:blipFill>
        <p:spPr>
          <a:xfrm>
            <a:off x="4851400" y="2797625"/>
            <a:ext cx="5520087" cy="3631084"/>
          </a:xfrm>
          <a:prstGeom prst="rect">
            <a:avLst/>
          </a:prstGeom>
        </p:spPr>
      </p:pic>
      <p:sp>
        <p:nvSpPr>
          <p:cNvPr id="3" name="Fußzeilenplatzhalter 2">
            <a:extLst>
              <a:ext uri="{FF2B5EF4-FFF2-40B4-BE49-F238E27FC236}">
                <a16:creationId xmlns:a16="http://schemas.microsoft.com/office/drawing/2014/main" id="{9C62EC41-269A-446C-A40C-0E9531164BCB}"/>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EEC433F1-33C2-4460-96C1-C210B5B052C5}"/>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2866951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Live Demo</a:t>
            </a:r>
          </a:p>
        </p:txBody>
      </p:sp>
      <p:sp>
        <p:nvSpPr>
          <p:cNvPr id="21" name="Inhaltsplatzhalter 20"/>
          <p:cNvSpPr>
            <a:spLocks noGrp="1"/>
          </p:cNvSpPr>
          <p:nvPr>
            <p:ph idx="1"/>
          </p:nvPr>
        </p:nvSpPr>
        <p:spPr/>
        <p:txBody>
          <a:bodyPr/>
          <a:lstStyle/>
          <a:p>
            <a:pPr marL="457200" indent="-457200">
              <a:buFont typeface="Arial" panose="020B0604020202020204" pitchFamily="34" charset="0"/>
              <a:buChar char="•"/>
            </a:pPr>
            <a:r>
              <a:rPr lang="en-GB" dirty="0"/>
              <a:t>Chip </a:t>
            </a:r>
            <a:r>
              <a:rPr lang="en-GB" dirty="0" err="1"/>
              <a:t>einwerfen</a:t>
            </a:r>
            <a:r>
              <a:rPr lang="en-GB" dirty="0"/>
              <a:t> (</a:t>
            </a:r>
            <a:r>
              <a:rPr lang="en-GB" dirty="0" err="1"/>
              <a:t>Maus</a:t>
            </a:r>
            <a:r>
              <a:rPr lang="en-GB" dirty="0"/>
              <a:t>; Textbox)</a:t>
            </a:r>
          </a:p>
          <a:p>
            <a:pPr marL="457200" indent="-457200">
              <a:buFont typeface="Arial" panose="020B0604020202020204" pitchFamily="34" charset="0"/>
              <a:buChar char="•"/>
            </a:pPr>
            <a:r>
              <a:rPr lang="en-GB" dirty="0"/>
              <a:t>Winning condition (</a:t>
            </a:r>
            <a:r>
              <a:rPr lang="en-GB" dirty="0" err="1"/>
              <a:t>Ziel</a:t>
            </a:r>
            <a:r>
              <a:rPr lang="en-GB" dirty="0"/>
              <a:t> des Spiels)</a:t>
            </a:r>
          </a:p>
          <a:p>
            <a:pPr marL="457200" indent="-457200">
              <a:buFont typeface="Arial" panose="020B0604020202020204" pitchFamily="34" charset="0"/>
              <a:buChar char="•"/>
            </a:pPr>
            <a:r>
              <a:rPr lang="en-GB" dirty="0"/>
              <a:t>Undo / Redo</a:t>
            </a:r>
          </a:p>
          <a:p>
            <a:pPr marL="457200" indent="-457200">
              <a:buFont typeface="Arial" panose="020B0604020202020204" pitchFamily="34" charset="0"/>
              <a:buChar char="•"/>
            </a:pPr>
            <a:r>
              <a:rPr lang="en-GB" dirty="0"/>
              <a:t>Save / Load</a:t>
            </a:r>
          </a:p>
          <a:p>
            <a:pPr marL="862251" lvl="1" indent="-457200">
              <a:buFont typeface="Arial" panose="020B0604020202020204" pitchFamily="34" charset="0"/>
              <a:buChar char="•"/>
            </a:pPr>
            <a:r>
              <a:rPr lang="en-GB" dirty="0"/>
              <a:t>Undo / replay </a:t>
            </a:r>
            <a:r>
              <a:rPr lang="en-GB" dirty="0" err="1"/>
              <a:t>ganzes</a:t>
            </a:r>
            <a:r>
              <a:rPr lang="en-GB" dirty="0"/>
              <a:t> spiel</a:t>
            </a:r>
          </a:p>
          <a:p>
            <a:pPr marL="862251" lvl="1" indent="-457200">
              <a:buFont typeface="Arial" panose="020B0604020202020204" pitchFamily="34" charset="0"/>
              <a:buChar char="•"/>
            </a:pPr>
            <a:r>
              <a:rPr lang="en-GB" dirty="0"/>
              <a:t>Undo -&gt; place -&gt; no redo</a:t>
            </a:r>
          </a:p>
          <a:p>
            <a:pPr marL="457200" indent="-457200">
              <a:buFont typeface="Arial" panose="020B0604020202020204" pitchFamily="34" charset="0"/>
              <a:buChar char="•"/>
            </a:pPr>
            <a:r>
              <a:rPr lang="en-GB" dirty="0"/>
              <a:t>Reset button</a:t>
            </a:r>
          </a:p>
          <a:p>
            <a:endParaRPr lang="en-GB" dirty="0"/>
          </a:p>
          <a:p>
            <a:pPr marL="457200" indent="-457200">
              <a:buFont typeface="Arial" panose="020B0604020202020204" pitchFamily="34" charset="0"/>
              <a:buChar char="•"/>
            </a:pPr>
            <a:endParaRPr lang="en-GB"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17</a:t>
            </a:fld>
            <a:endParaRPr lang="de-DE"/>
          </a:p>
        </p:txBody>
      </p:sp>
      <p:sp>
        <p:nvSpPr>
          <p:cNvPr id="22" name="Textplatzhalter 21"/>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BAE65D73-FDFB-494A-809C-E4613CF2E193}"/>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4DCA8C0F-7A1E-4870-ACD3-FE949A0CA880}"/>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133839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Design Patterns - </a:t>
            </a:r>
            <a:r>
              <a:rPr lang="de-DE" dirty="0"/>
              <a:t>Memento</a:t>
            </a:r>
            <a:endParaRPr lang="en-GB" dirty="0"/>
          </a:p>
        </p:txBody>
      </p:sp>
      <p:sp>
        <p:nvSpPr>
          <p:cNvPr id="21" name="Inhaltsplatzhalter 20"/>
          <p:cNvSpPr>
            <a:spLocks noGrp="1"/>
          </p:cNvSpPr>
          <p:nvPr>
            <p:ph idx="1"/>
          </p:nvPr>
        </p:nvSpPr>
        <p:spPr/>
        <p:txBody>
          <a:bodyPr>
            <a:normAutofit/>
          </a:bodyPr>
          <a:lstStyle/>
          <a:p>
            <a:pPr marL="457200" indent="-457200">
              <a:buFont typeface="Arial" panose="020B0604020202020204" pitchFamily="34" charset="0"/>
              <a:buChar char="•"/>
            </a:pPr>
            <a:r>
              <a:rPr lang="en-US" dirty="0"/>
              <a:t>Allows to save/restore a previous state of an object</a:t>
            </a:r>
          </a:p>
          <a:p>
            <a:pPr marL="457200" indent="-457200">
              <a:buFont typeface="Arial" panose="020B0604020202020204" pitchFamily="34" charset="0"/>
              <a:buChar char="•"/>
            </a:pPr>
            <a:r>
              <a:rPr lang="en-US" dirty="0"/>
              <a:t>Implementation details of the class remain hidden</a:t>
            </a:r>
          </a:p>
          <a:p>
            <a:pPr marL="457200" indent="-457200">
              <a:buFont typeface="Arial" panose="020B0604020202020204" pitchFamily="34" charset="0"/>
              <a:buChar char="•"/>
            </a:pPr>
            <a:r>
              <a:rPr lang="en-US" dirty="0"/>
              <a:t>Model class implements memento (via save/load)</a:t>
            </a:r>
            <a:endParaRPr lang="de-DE"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18</a:t>
            </a:fld>
            <a:endParaRPr lang="de-DE"/>
          </a:p>
        </p:txBody>
      </p:sp>
      <p:sp>
        <p:nvSpPr>
          <p:cNvPr id="22" name="Textplatzhalter 21"/>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53C2EDE4-41C2-41F5-9B61-A708C10AB87C}"/>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03A5C0B1-C62D-49C8-87B4-5C25801A11CD}"/>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206841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endParaRPr lang="en-GB" dirty="0"/>
          </a:p>
        </p:txBody>
      </p:sp>
      <p:sp>
        <p:nvSpPr>
          <p:cNvPr id="21" name="Inhaltsplatzhalter 20"/>
          <p:cNvSpPr>
            <a:spLocks noGrp="1"/>
          </p:cNvSpPr>
          <p:nvPr>
            <p:ph idx="1"/>
          </p:nvPr>
        </p:nvSpPr>
        <p:spPr/>
        <p:txBody>
          <a:bodyPr/>
          <a:lstStyle/>
          <a:p>
            <a:endParaRPr lang="en-GB"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19</a:t>
            </a:fld>
            <a:endParaRPr lang="de-DE"/>
          </a:p>
        </p:txBody>
      </p:sp>
      <p:sp>
        <p:nvSpPr>
          <p:cNvPr id="22" name="Textplatzhalter 21"/>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8BA74D27-AE91-4135-A420-1CABF1948716}"/>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2A758B9C-67C4-453D-990E-BAF5D9487FAA}"/>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130215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Outline</a:t>
            </a:r>
          </a:p>
        </p:txBody>
      </p:sp>
      <p:sp>
        <p:nvSpPr>
          <p:cNvPr id="21" name="Inhaltsplatzhalter 20"/>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GB" dirty="0"/>
              <a:t>The Game – Connect four</a:t>
            </a:r>
          </a:p>
          <a:p>
            <a:pPr marL="862251" lvl="1" indent="-457200">
              <a:buFont typeface="Arial" panose="020B0604020202020204" pitchFamily="34" charset="0"/>
              <a:buChar char="•"/>
            </a:pPr>
            <a:r>
              <a:rPr lang="en-GB" dirty="0"/>
              <a:t>Requirements</a:t>
            </a:r>
          </a:p>
          <a:p>
            <a:pPr marL="457200" indent="-457200">
              <a:buFont typeface="Arial" panose="020B0604020202020204" pitchFamily="34" charset="0"/>
              <a:buChar char="•"/>
            </a:pPr>
            <a:r>
              <a:rPr lang="en-GB" dirty="0"/>
              <a:t>Core ideas</a:t>
            </a:r>
          </a:p>
          <a:p>
            <a:pPr marL="862251" lvl="1" indent="-457200">
              <a:buFont typeface="Arial" panose="020B0604020202020204" pitchFamily="34" charset="0"/>
              <a:buChar char="•"/>
            </a:pPr>
            <a:r>
              <a:rPr lang="en-GB" dirty="0"/>
              <a:t>Main classes and interfaces</a:t>
            </a:r>
          </a:p>
          <a:p>
            <a:pPr marL="862251" lvl="1" indent="-457200">
              <a:buFont typeface="Arial" panose="020B0604020202020204" pitchFamily="34" charset="0"/>
              <a:buChar char="•"/>
            </a:pPr>
            <a:r>
              <a:rPr lang="en-GB" dirty="0"/>
              <a:t>Main game loop</a:t>
            </a:r>
          </a:p>
          <a:p>
            <a:pPr marL="862251" lvl="1" indent="-457200">
              <a:buFont typeface="Arial" panose="020B0604020202020204" pitchFamily="34" charset="0"/>
              <a:buChar char="•"/>
            </a:pPr>
            <a:r>
              <a:rPr lang="en-GB" dirty="0"/>
              <a:t>Undo/Redo</a:t>
            </a:r>
          </a:p>
          <a:p>
            <a:pPr marL="862251" lvl="1" indent="-457200">
              <a:buFont typeface="Arial" panose="020B0604020202020204" pitchFamily="34" charset="0"/>
              <a:buChar char="•"/>
            </a:pPr>
            <a:r>
              <a:rPr lang="en-GB" dirty="0"/>
              <a:t>Save/Load</a:t>
            </a:r>
          </a:p>
          <a:p>
            <a:pPr marL="457200" indent="-457200">
              <a:buFont typeface="Arial" panose="020B0604020202020204" pitchFamily="34" charset="0"/>
              <a:buChar char="•"/>
            </a:pPr>
            <a:r>
              <a:rPr lang="en-GB" dirty="0"/>
              <a:t>Design Patterns</a:t>
            </a:r>
          </a:p>
          <a:p>
            <a:pPr marL="457200" indent="-457200">
              <a:buFont typeface="Arial" panose="020B0604020202020204" pitchFamily="34" charset="0"/>
              <a:buChar char="•"/>
            </a:pPr>
            <a:r>
              <a:rPr lang="en-GB" dirty="0"/>
              <a:t>Improvements</a:t>
            </a:r>
          </a:p>
          <a:p>
            <a:pPr marL="457200" indent="-457200">
              <a:buFont typeface="Arial" panose="020B0604020202020204" pitchFamily="34" charset="0"/>
              <a:buChar char="•"/>
            </a:pPr>
            <a:r>
              <a:rPr lang="en-GB" dirty="0"/>
              <a:t>Live demo</a:t>
            </a:r>
          </a:p>
          <a:p>
            <a:pPr marL="457200" indent="-457200">
              <a:buFont typeface="Arial" panose="020B0604020202020204" pitchFamily="34" charset="0"/>
              <a:buChar char="•"/>
            </a:pPr>
            <a:endParaRPr lang="en-GB"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2</a:t>
            </a:fld>
            <a:endParaRPr lang="de-DE"/>
          </a:p>
        </p:txBody>
      </p:sp>
      <p:sp>
        <p:nvSpPr>
          <p:cNvPr id="22" name="Textplatzhalter 21"/>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3B10B781-3182-40E3-B1DB-C68E6AFE671C}"/>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FC4498C4-7EFC-46C9-B816-D457E92388E2}"/>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260979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itel 22"/>
          <p:cNvSpPr>
            <a:spLocks noGrp="1"/>
          </p:cNvSpPr>
          <p:nvPr>
            <p:ph type="title"/>
          </p:nvPr>
        </p:nvSpPr>
        <p:spPr/>
        <p:txBody>
          <a:bodyPr/>
          <a:lstStyle/>
          <a:p>
            <a:endParaRPr lang="en-GB" dirty="0"/>
          </a:p>
        </p:txBody>
      </p:sp>
      <p:sp>
        <p:nvSpPr>
          <p:cNvPr id="24" name="Inhaltsplatzhalter 23"/>
          <p:cNvSpPr>
            <a:spLocks noGrp="1"/>
          </p:cNvSpPr>
          <p:nvPr>
            <p:ph sz="half" idx="1"/>
          </p:nvPr>
        </p:nvSpPr>
        <p:spPr/>
        <p:txBody>
          <a:bodyPr/>
          <a:lstStyle/>
          <a:p>
            <a:endParaRPr lang="en-GB" dirty="0"/>
          </a:p>
        </p:txBody>
      </p:sp>
      <p:sp>
        <p:nvSpPr>
          <p:cNvPr id="25" name="Inhaltsplatzhalter 24"/>
          <p:cNvSpPr>
            <a:spLocks noGrp="1"/>
          </p:cNvSpPr>
          <p:nvPr>
            <p:ph sz="half" idx="2"/>
          </p:nvPr>
        </p:nvSpPr>
        <p:spPr/>
        <p:txBody>
          <a:bodyPr/>
          <a:lstStyle/>
          <a:p>
            <a:endParaRPr lang="en-GB"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20</a:t>
            </a:fld>
            <a:endParaRPr lang="de-DE"/>
          </a:p>
        </p:txBody>
      </p:sp>
      <p:sp>
        <p:nvSpPr>
          <p:cNvPr id="26" name="Textplatzhalter 25"/>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BBC2005A-4B86-4DB3-88B5-033E14C9A4AF}"/>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81902AF2-FF60-47D4-8F89-3694BEEC4CDB}"/>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3389179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endParaRPr lang="en-GB" dirty="0"/>
          </a:p>
        </p:txBody>
      </p:sp>
      <p:sp>
        <p:nvSpPr>
          <p:cNvPr id="21" name="Textplatzhalter 20"/>
          <p:cNvSpPr>
            <a:spLocks noGrp="1"/>
          </p:cNvSpPr>
          <p:nvPr>
            <p:ph type="body" idx="1"/>
          </p:nvPr>
        </p:nvSpPr>
        <p:spPr/>
        <p:txBody>
          <a:bodyPr/>
          <a:lstStyle/>
          <a:p>
            <a:endParaRPr lang="en-GB" dirty="0"/>
          </a:p>
        </p:txBody>
      </p:sp>
      <p:sp>
        <p:nvSpPr>
          <p:cNvPr id="7" name="Foliennummernplatzhalter 6"/>
          <p:cNvSpPr>
            <a:spLocks noGrp="1"/>
          </p:cNvSpPr>
          <p:nvPr>
            <p:ph type="sldNum" sz="quarter" idx="12"/>
          </p:nvPr>
        </p:nvSpPr>
        <p:spPr/>
        <p:txBody>
          <a:bodyPr/>
          <a:lstStyle/>
          <a:p>
            <a:fld id="{4B64EC4D-37E3-EF42-B9AB-6337577588CB}" type="slidenum">
              <a:rPr lang="de-DE" smtClean="0"/>
              <a:pPr/>
              <a:t>21</a:t>
            </a:fld>
            <a:endParaRPr lang="de-DE"/>
          </a:p>
        </p:txBody>
      </p:sp>
      <p:sp>
        <p:nvSpPr>
          <p:cNvPr id="22" name="Textplatzhalter 21"/>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5580E623-CA82-4353-B9A6-AD5DA7BFFF30}"/>
              </a:ext>
            </a:extLst>
          </p:cNvPr>
          <p:cNvSpPr>
            <a:spLocks noGrp="1"/>
          </p:cNvSpPr>
          <p:nvPr>
            <p:ph type="ftr" sz="quarter" idx="11"/>
          </p:nvPr>
        </p:nvSpPr>
        <p:spPr/>
        <p:txBody>
          <a:bodyPr/>
          <a:lstStyle/>
          <a:p>
            <a:r>
              <a:rPr lang="en-US"/>
              <a:t>Vergeiner Bernhard, Reindl Hannes </a:t>
            </a:r>
            <a:endParaRPr lang="de-DE" dirty="0"/>
          </a:p>
        </p:txBody>
      </p:sp>
      <p:sp>
        <p:nvSpPr>
          <p:cNvPr id="4" name="Datumsplatzhalter 3">
            <a:extLst>
              <a:ext uri="{FF2B5EF4-FFF2-40B4-BE49-F238E27FC236}">
                <a16:creationId xmlns:a16="http://schemas.microsoft.com/office/drawing/2014/main" id="{488D7364-697C-4A03-84F3-AA1EC3C14900}"/>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3456787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el 16"/>
          <p:cNvSpPr>
            <a:spLocks noGrp="1"/>
          </p:cNvSpPr>
          <p:nvPr>
            <p:ph type="title"/>
          </p:nvPr>
        </p:nvSpPr>
        <p:spPr/>
        <p:txBody>
          <a:bodyPr/>
          <a:lstStyle/>
          <a:p>
            <a:endParaRPr lang="en-GB"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22</a:t>
            </a:fld>
            <a:endParaRPr lang="de-DE"/>
          </a:p>
        </p:txBody>
      </p:sp>
      <p:sp>
        <p:nvSpPr>
          <p:cNvPr id="18" name="Textplatzhalter 17"/>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447D1EC6-F938-4278-96B3-CEC736113BF1}"/>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470DBE88-CB09-4E06-A2DA-E0C54C2685FA}"/>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42757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4B64EC4D-37E3-EF42-B9AB-6337577588CB}" type="slidenum">
              <a:rPr lang="de-DE" smtClean="0"/>
              <a:pPr/>
              <a:t>23</a:t>
            </a:fld>
            <a:endParaRPr lang="de-DE"/>
          </a:p>
        </p:txBody>
      </p:sp>
      <p:sp>
        <p:nvSpPr>
          <p:cNvPr id="14" name="Textplatzhalter 13"/>
          <p:cNvSpPr>
            <a:spLocks noGrp="1"/>
          </p:cNvSpPr>
          <p:nvPr>
            <p:ph type="body" sz="quarter" idx="13"/>
          </p:nvPr>
        </p:nvSpPr>
        <p:spPr/>
        <p:txBody>
          <a:bodyPr/>
          <a:lstStyle/>
          <a:p>
            <a:endParaRPr lang="de-DE" dirty="0"/>
          </a:p>
        </p:txBody>
      </p:sp>
      <p:sp>
        <p:nvSpPr>
          <p:cNvPr id="4" name="Fußzeilenplatzhalter 3">
            <a:extLst>
              <a:ext uri="{FF2B5EF4-FFF2-40B4-BE49-F238E27FC236}">
                <a16:creationId xmlns:a16="http://schemas.microsoft.com/office/drawing/2014/main" id="{CAF4A97E-E4B6-4BD6-841C-A98D2FE8B651}"/>
              </a:ext>
            </a:extLst>
          </p:cNvPr>
          <p:cNvSpPr>
            <a:spLocks noGrp="1"/>
          </p:cNvSpPr>
          <p:nvPr>
            <p:ph type="ftr" sz="quarter" idx="11"/>
          </p:nvPr>
        </p:nvSpPr>
        <p:spPr/>
        <p:txBody>
          <a:bodyPr/>
          <a:lstStyle/>
          <a:p>
            <a:r>
              <a:rPr lang="en-US"/>
              <a:t>Vergeiner Bernhard, Reindl Hannes </a:t>
            </a:r>
            <a:endParaRPr lang="de-DE" dirty="0"/>
          </a:p>
        </p:txBody>
      </p:sp>
      <p:sp>
        <p:nvSpPr>
          <p:cNvPr id="6" name="Datumsplatzhalter 5">
            <a:extLst>
              <a:ext uri="{FF2B5EF4-FFF2-40B4-BE49-F238E27FC236}">
                <a16:creationId xmlns:a16="http://schemas.microsoft.com/office/drawing/2014/main" id="{514728AC-EB79-4DF2-B1B9-DF2DAFC03EB5}"/>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178238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el 22"/>
          <p:cNvSpPr>
            <a:spLocks noGrp="1"/>
          </p:cNvSpPr>
          <p:nvPr>
            <p:ph type="title"/>
          </p:nvPr>
        </p:nvSpPr>
        <p:spPr/>
        <p:txBody>
          <a:bodyPr/>
          <a:lstStyle/>
          <a:p>
            <a:r>
              <a:rPr lang="en-GB" dirty="0"/>
              <a:t>The Game – Connect four</a:t>
            </a:r>
          </a:p>
        </p:txBody>
      </p:sp>
      <p:sp>
        <p:nvSpPr>
          <p:cNvPr id="24" name="Inhaltsplatzhalter 23"/>
          <p:cNvSpPr>
            <a:spLocks noGrp="1"/>
          </p:cNvSpPr>
          <p:nvPr>
            <p:ph sz="half" idx="1"/>
          </p:nvPr>
        </p:nvSpPr>
        <p:spPr>
          <a:xfrm>
            <a:off x="880586" y="2252801"/>
            <a:ext cx="7007269" cy="4439915"/>
          </a:xfrm>
        </p:spPr>
        <p:txBody>
          <a:bodyPr/>
          <a:lstStyle/>
          <a:p>
            <a:pPr marL="457200" indent="-457200">
              <a:buFont typeface="Arial" panose="020B0604020202020204" pitchFamily="34" charset="0"/>
              <a:buChar char="•"/>
            </a:pPr>
            <a:r>
              <a:rPr lang="en-GB" dirty="0"/>
              <a:t>Users alternate between moves</a:t>
            </a:r>
          </a:p>
          <a:p>
            <a:pPr marL="457200" indent="-457200">
              <a:buFont typeface="Arial" panose="020B0604020202020204" pitchFamily="34" charset="0"/>
              <a:buChar char="•"/>
            </a:pPr>
            <a:r>
              <a:rPr lang="en-GB" dirty="0"/>
              <a:t>Only valid moves allowed</a:t>
            </a:r>
          </a:p>
          <a:p>
            <a:pPr marL="457200" indent="-457200">
              <a:buFont typeface="Arial" panose="020B0604020202020204" pitchFamily="34" charset="0"/>
              <a:buChar char="•"/>
            </a:pPr>
            <a:r>
              <a:rPr lang="en-GB" dirty="0"/>
              <a:t>Player who connects 4 in a row wins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Graphical</a:t>
            </a:r>
            <a:r>
              <a:rPr lang="de-DE" dirty="0"/>
              <a:t> User Interface</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Undo/Redo</a:t>
            </a:r>
          </a:p>
          <a:p>
            <a:pPr marL="457200" indent="-457200">
              <a:buFont typeface="Arial" panose="020B0604020202020204" pitchFamily="34" charset="0"/>
              <a:buChar char="•"/>
            </a:pPr>
            <a:r>
              <a:rPr lang="en-GB" dirty="0"/>
              <a:t>Save/Load</a:t>
            </a:r>
          </a:p>
        </p:txBody>
      </p:sp>
      <p:sp>
        <p:nvSpPr>
          <p:cNvPr id="6" name="Foliennummernplatzhalter 5"/>
          <p:cNvSpPr>
            <a:spLocks noGrp="1"/>
          </p:cNvSpPr>
          <p:nvPr>
            <p:ph type="sldNum" sz="quarter" idx="12"/>
          </p:nvPr>
        </p:nvSpPr>
        <p:spPr/>
        <p:txBody>
          <a:bodyPr/>
          <a:lstStyle/>
          <a:p>
            <a:fld id="{4B64EC4D-37E3-EF42-B9AB-6337577588CB}" type="slidenum">
              <a:rPr lang="de-DE" smtClean="0"/>
              <a:pPr/>
              <a:t>3</a:t>
            </a:fld>
            <a:endParaRPr lang="de-DE" dirty="0"/>
          </a:p>
        </p:txBody>
      </p:sp>
      <p:sp>
        <p:nvSpPr>
          <p:cNvPr id="26" name="Textplatzhalter 25"/>
          <p:cNvSpPr>
            <a:spLocks noGrp="1"/>
          </p:cNvSpPr>
          <p:nvPr>
            <p:ph type="body" sz="quarter" idx="13"/>
          </p:nvPr>
        </p:nvSpPr>
        <p:spPr/>
        <p:txBody>
          <a:bodyPr/>
          <a:lstStyle/>
          <a:p>
            <a:endParaRPr lang="de-DE" dirty="0"/>
          </a:p>
        </p:txBody>
      </p:sp>
      <p:pic>
        <p:nvPicPr>
          <p:cNvPr id="7" name="Grafik 6">
            <a:extLst>
              <a:ext uri="{FF2B5EF4-FFF2-40B4-BE49-F238E27FC236}">
                <a16:creationId xmlns:a16="http://schemas.microsoft.com/office/drawing/2014/main" id="{B38DAE0B-ABE9-4250-8CBA-47BDDF9AACE3}"/>
              </a:ext>
            </a:extLst>
          </p:cNvPr>
          <p:cNvPicPr>
            <a:picLocks noChangeAspect="1"/>
          </p:cNvPicPr>
          <p:nvPr/>
        </p:nvPicPr>
        <p:blipFill>
          <a:blip r:embed="rId3"/>
          <a:stretch>
            <a:fillRect/>
          </a:stretch>
        </p:blipFill>
        <p:spPr>
          <a:xfrm>
            <a:off x="7887855" y="886491"/>
            <a:ext cx="4714875" cy="5648325"/>
          </a:xfrm>
          <a:prstGeom prst="rect">
            <a:avLst/>
          </a:prstGeom>
        </p:spPr>
      </p:pic>
      <p:sp>
        <p:nvSpPr>
          <p:cNvPr id="2" name="Fußzeilenplatzhalter 1">
            <a:extLst>
              <a:ext uri="{FF2B5EF4-FFF2-40B4-BE49-F238E27FC236}">
                <a16:creationId xmlns:a16="http://schemas.microsoft.com/office/drawing/2014/main" id="{5D1EFD02-8C7C-465E-81CF-49D2A4DC2C1B}"/>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256889CE-8498-4C20-A306-FD9275EC1BDA}"/>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165317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Core ideas</a:t>
            </a:r>
          </a:p>
        </p:txBody>
      </p:sp>
      <p:sp>
        <p:nvSpPr>
          <p:cNvPr id="21" name="Inhaltsplatzhalter 20"/>
          <p:cNvSpPr>
            <a:spLocks noGrp="1"/>
          </p:cNvSpPr>
          <p:nvPr>
            <p:ph idx="1"/>
          </p:nvPr>
        </p:nvSpPr>
        <p:spPr/>
        <p:txBody>
          <a:bodyPr>
            <a:normAutofit fontScale="85000" lnSpcReduction="20000"/>
          </a:bodyPr>
          <a:lstStyle/>
          <a:p>
            <a:pPr marL="457200" indent="-457200">
              <a:buFont typeface="Arial" panose="020B0604020202020204" pitchFamily="34" charset="0"/>
              <a:buChar char="•"/>
            </a:pPr>
            <a:r>
              <a:rPr lang="en-GB" dirty="0"/>
              <a:t>Main classes and interfaces</a:t>
            </a:r>
          </a:p>
          <a:p>
            <a:pPr marL="862251" lvl="1" indent="-457200">
              <a:buFont typeface="Arial" panose="020B0604020202020204" pitchFamily="34" charset="0"/>
              <a:buChar char="•"/>
            </a:pPr>
            <a:r>
              <a:rPr lang="en-GB" dirty="0"/>
              <a:t>Model</a:t>
            </a:r>
          </a:p>
          <a:p>
            <a:pPr marL="1598093" lvl="2" indent="-457200">
              <a:buFont typeface="Arial" panose="020B0604020202020204" pitchFamily="34" charset="0"/>
              <a:buChar char="•"/>
            </a:pPr>
            <a:r>
              <a:rPr lang="en-GB" dirty="0"/>
              <a:t>2D array to store </a:t>
            </a:r>
            <a:r>
              <a:rPr lang="en-GB" sz="2800" dirty="0">
                <a:latin typeface="Consolas" panose="020B0609020204030204" pitchFamily="49" charset="0"/>
              </a:rPr>
              <a:t>board</a:t>
            </a:r>
          </a:p>
          <a:p>
            <a:pPr marL="1598093" lvl="2" indent="-457200">
              <a:buFont typeface="Arial" panose="020B0604020202020204" pitchFamily="34" charset="0"/>
              <a:buChar char="•"/>
            </a:pPr>
            <a:r>
              <a:rPr lang="en-GB" dirty="0"/>
              <a:t>List of </a:t>
            </a:r>
            <a:r>
              <a:rPr lang="en-GB" sz="2800" dirty="0" err="1">
                <a:latin typeface="Consolas" panose="020B0609020204030204" pitchFamily="49" charset="0"/>
              </a:rPr>
              <a:t>playedMoves</a:t>
            </a:r>
            <a:endParaRPr lang="en-GB" sz="2800" dirty="0">
              <a:latin typeface="Consolas" panose="020B0609020204030204" pitchFamily="49" charset="0"/>
            </a:endParaRPr>
          </a:p>
          <a:p>
            <a:pPr marL="1598093" lvl="2" indent="-457200">
              <a:buFont typeface="Arial" panose="020B0604020202020204" pitchFamily="34" charset="0"/>
              <a:buChar char="•"/>
            </a:pPr>
            <a:r>
              <a:rPr lang="en-GB" dirty="0"/>
              <a:t>Save/Load</a:t>
            </a:r>
          </a:p>
          <a:p>
            <a:pPr marL="862251" lvl="1" indent="-457200">
              <a:buFont typeface="Arial" panose="020B0604020202020204" pitchFamily="34" charset="0"/>
              <a:buChar char="•"/>
            </a:pPr>
            <a:r>
              <a:rPr lang="en-GB" dirty="0"/>
              <a:t>View</a:t>
            </a:r>
          </a:p>
          <a:p>
            <a:pPr marL="1598093" lvl="2" indent="-457200">
              <a:buFont typeface="Arial" panose="020B0604020202020204" pitchFamily="34" charset="0"/>
              <a:buChar char="•"/>
            </a:pPr>
            <a:r>
              <a:rPr lang="en-GB" dirty="0"/>
              <a:t>Interface to draw the board / current player</a:t>
            </a:r>
          </a:p>
          <a:p>
            <a:pPr marL="862251" lvl="1" indent="-457200">
              <a:buFont typeface="Arial" panose="020B0604020202020204" pitchFamily="34" charset="0"/>
              <a:buChar char="•"/>
            </a:pPr>
            <a:r>
              <a:rPr lang="en-GB" dirty="0"/>
              <a:t>Controller</a:t>
            </a:r>
          </a:p>
          <a:p>
            <a:pPr marL="1598093" lvl="2" indent="-457200">
              <a:buFont typeface="Arial" panose="020B0604020202020204" pitchFamily="34" charset="0"/>
              <a:buChar char="•"/>
            </a:pPr>
            <a:r>
              <a:rPr lang="en-GB" dirty="0"/>
              <a:t>Implementation of game logic (win condition; undo/redo)</a:t>
            </a:r>
          </a:p>
          <a:p>
            <a:pPr marL="862251" lvl="1" indent="-457200">
              <a:buFont typeface="Arial" panose="020B0604020202020204" pitchFamily="34" charset="0"/>
              <a:buChar char="•"/>
            </a:pPr>
            <a:r>
              <a:rPr lang="en-GB" dirty="0"/>
              <a:t>main</a:t>
            </a:r>
          </a:p>
          <a:p>
            <a:pPr marL="1598093" lvl="2" indent="-457200">
              <a:buFont typeface="Arial" panose="020B0604020202020204" pitchFamily="34" charset="0"/>
              <a:buChar char="•"/>
            </a:pPr>
            <a:r>
              <a:rPr lang="en-GB" dirty="0"/>
              <a:t>Interface between JS and HTML</a:t>
            </a:r>
          </a:p>
          <a:p>
            <a:pPr marL="1598093" lvl="2" indent="-457200">
              <a:buFont typeface="Arial" panose="020B0604020202020204" pitchFamily="34" charset="0"/>
              <a:buChar char="•"/>
            </a:pPr>
            <a:r>
              <a:rPr lang="en-GB" dirty="0"/>
              <a:t>Instantiation of other classes</a:t>
            </a:r>
          </a:p>
          <a:p>
            <a:pPr marL="862251" lvl="1" indent="-457200">
              <a:buFont typeface="Arial" panose="020B0604020202020204" pitchFamily="34" charset="0"/>
              <a:buChar char="•"/>
            </a:pPr>
            <a:endParaRPr lang="en-GB" dirty="0"/>
          </a:p>
          <a:p>
            <a:endParaRPr lang="en-GB"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4</a:t>
            </a:fld>
            <a:endParaRPr lang="de-DE"/>
          </a:p>
        </p:txBody>
      </p:sp>
      <p:sp>
        <p:nvSpPr>
          <p:cNvPr id="22" name="Textplatzhalter 21"/>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77811E11-EEB3-42A8-89E2-DE7F254048E1}"/>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7D478B26-0C07-4C67-8109-723EDC81B7D7}"/>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323828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Core ideas</a:t>
            </a:r>
          </a:p>
        </p:txBody>
      </p:sp>
      <p:sp>
        <p:nvSpPr>
          <p:cNvPr id="21" name="Inhaltsplatzhalter 20"/>
          <p:cNvSpPr>
            <a:spLocks noGrp="1"/>
          </p:cNvSpPr>
          <p:nvPr>
            <p:ph idx="1"/>
          </p:nvPr>
        </p:nvSpPr>
        <p:spPr/>
        <p:txBody>
          <a:bodyPr/>
          <a:lstStyle/>
          <a:p>
            <a:pPr marL="457200" indent="-457200">
              <a:buFont typeface="Arial" panose="020B0604020202020204" pitchFamily="34" charset="0"/>
              <a:buChar char="•"/>
            </a:pPr>
            <a:r>
              <a:rPr lang="en-GB" dirty="0"/>
              <a:t>Main game loop</a:t>
            </a:r>
          </a:p>
          <a:p>
            <a:pPr marL="862251" lvl="1" indent="-457200">
              <a:buFont typeface="Arial" panose="020B0604020202020204" pitchFamily="34" charset="0"/>
              <a:buChar char="•"/>
            </a:pPr>
            <a:r>
              <a:rPr lang="en-GB" dirty="0"/>
              <a:t>Event Listener for each HTML table cell</a:t>
            </a:r>
          </a:p>
          <a:p>
            <a:pPr marL="862251" lvl="1" indent="-457200">
              <a:buFont typeface="Arial" panose="020B0604020202020204" pitchFamily="34" charset="0"/>
              <a:buChar char="•"/>
            </a:pPr>
            <a:r>
              <a:rPr lang="en-GB" dirty="0"/>
              <a:t>Event Listener calls the </a:t>
            </a:r>
            <a:r>
              <a:rPr lang="de-DE" dirty="0" err="1">
                <a:latin typeface="Consolas" panose="020B0609020204030204" pitchFamily="49" charset="0"/>
              </a:rPr>
              <a:t>playChip</a:t>
            </a:r>
            <a:r>
              <a:rPr lang="de-DE" dirty="0">
                <a:latin typeface="Consolas" panose="020B0609020204030204" pitchFamily="49" charset="0"/>
              </a:rPr>
              <a:t>(</a:t>
            </a:r>
            <a:r>
              <a:rPr lang="de-DE" dirty="0" err="1">
                <a:latin typeface="Consolas" panose="020B0609020204030204" pitchFamily="49" charset="0"/>
              </a:rPr>
              <a:t>col</a:t>
            </a:r>
            <a:r>
              <a:rPr lang="de-DE" dirty="0">
                <a:latin typeface="Consolas" panose="020B0609020204030204" pitchFamily="49" charset="0"/>
              </a:rPr>
              <a:t>) </a:t>
            </a:r>
            <a:r>
              <a:rPr lang="de-DE" dirty="0" err="1"/>
              <a:t>function</a:t>
            </a:r>
            <a:endParaRPr lang="de-DE" dirty="0"/>
          </a:p>
          <a:p>
            <a:pPr marL="862251" lvl="1" indent="-457200">
              <a:buFont typeface="Arial" panose="020B0604020202020204" pitchFamily="34" charset="0"/>
              <a:buChar char="•"/>
            </a:pPr>
            <a:r>
              <a:rPr lang="de-DE" dirty="0" err="1">
                <a:latin typeface="Consolas" panose="020B0609020204030204" pitchFamily="49" charset="0"/>
              </a:rPr>
              <a:t>playChip</a:t>
            </a:r>
            <a:r>
              <a:rPr lang="de-DE" dirty="0">
                <a:latin typeface="Consolas" panose="020B0609020204030204" pitchFamily="49" charset="0"/>
              </a:rPr>
              <a:t>(</a:t>
            </a:r>
            <a:r>
              <a:rPr lang="de-DE" dirty="0" err="1">
                <a:latin typeface="Consolas" panose="020B0609020204030204" pitchFamily="49" charset="0"/>
              </a:rPr>
              <a:t>col</a:t>
            </a:r>
            <a:r>
              <a:rPr lang="de-DE" dirty="0">
                <a:latin typeface="Consolas" panose="020B0609020204030204" pitchFamily="49" charset="0"/>
              </a:rPr>
              <a:t>):</a:t>
            </a:r>
          </a:p>
          <a:p>
            <a:pPr marL="1598093" lvl="2" indent="-457200">
              <a:buFont typeface="Arial" panose="020B0604020202020204" pitchFamily="34" charset="0"/>
              <a:buChar char="•"/>
            </a:pPr>
            <a:r>
              <a:rPr lang="en-GB" dirty="0"/>
              <a:t>updates</a:t>
            </a:r>
            <a:r>
              <a:rPr lang="de-DE" dirty="0"/>
              <a:t> </a:t>
            </a:r>
            <a:r>
              <a:rPr lang="en-GB" dirty="0"/>
              <a:t>model</a:t>
            </a:r>
          </a:p>
          <a:p>
            <a:pPr marL="2360938" lvl="3" indent="-457200">
              <a:buFont typeface="Arial" panose="020B0604020202020204" pitchFamily="34" charset="0"/>
              <a:buChar char="•"/>
            </a:pPr>
            <a:r>
              <a:rPr lang="de-DE" dirty="0"/>
              <a:t>Board </a:t>
            </a:r>
            <a:r>
              <a:rPr lang="en-GB" dirty="0"/>
              <a:t>content</a:t>
            </a:r>
            <a:r>
              <a:rPr lang="de-DE" dirty="0"/>
              <a:t> + </a:t>
            </a:r>
            <a:r>
              <a:rPr lang="en-GB" dirty="0"/>
              <a:t>List of </a:t>
            </a:r>
            <a:r>
              <a:rPr lang="en-GB" sz="2400" dirty="0" err="1">
                <a:latin typeface="Consolas" panose="020B0609020204030204" pitchFamily="49" charset="0"/>
              </a:rPr>
              <a:t>playedMoves</a:t>
            </a:r>
            <a:endParaRPr lang="de-DE" dirty="0"/>
          </a:p>
          <a:p>
            <a:pPr marL="1598093" lvl="2" indent="-457200">
              <a:buFont typeface="Arial" panose="020B0604020202020204" pitchFamily="34" charset="0"/>
              <a:buChar char="•"/>
            </a:pPr>
            <a:r>
              <a:rPr lang="en-GB" dirty="0"/>
              <a:t>updates view</a:t>
            </a:r>
          </a:p>
          <a:p>
            <a:pPr marL="1598093" lvl="2" indent="-457200">
              <a:buFont typeface="Arial" panose="020B0604020202020204" pitchFamily="34" charset="0"/>
              <a:buChar char="•"/>
            </a:pPr>
            <a:r>
              <a:rPr lang="en-GB" dirty="0"/>
              <a:t>Checks win condition</a:t>
            </a:r>
          </a:p>
          <a:p>
            <a:endParaRPr lang="en-GB"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5</a:t>
            </a:fld>
            <a:endParaRPr lang="de-DE"/>
          </a:p>
        </p:txBody>
      </p:sp>
      <p:sp>
        <p:nvSpPr>
          <p:cNvPr id="22" name="Textplatzhalter 21"/>
          <p:cNvSpPr>
            <a:spLocks noGrp="1"/>
          </p:cNvSpPr>
          <p:nvPr>
            <p:ph type="body" sz="quarter" idx="13"/>
          </p:nvPr>
        </p:nvSpPr>
        <p:spPr/>
        <p:txBody>
          <a:bodyPr/>
          <a:lstStyle/>
          <a:p>
            <a:endParaRPr lang="de-DE" dirty="0"/>
          </a:p>
        </p:txBody>
      </p:sp>
      <p:pic>
        <p:nvPicPr>
          <p:cNvPr id="5" name="Grafik 4">
            <a:extLst>
              <a:ext uri="{FF2B5EF4-FFF2-40B4-BE49-F238E27FC236}">
                <a16:creationId xmlns:a16="http://schemas.microsoft.com/office/drawing/2014/main" id="{ECC0E78A-92CF-454D-91A3-126230ED0C2A}"/>
              </a:ext>
            </a:extLst>
          </p:cNvPr>
          <p:cNvPicPr>
            <a:picLocks noChangeAspect="1"/>
          </p:cNvPicPr>
          <p:nvPr/>
        </p:nvPicPr>
        <p:blipFill>
          <a:blip r:embed="rId3"/>
          <a:stretch>
            <a:fillRect/>
          </a:stretch>
        </p:blipFill>
        <p:spPr>
          <a:xfrm>
            <a:off x="10030494" y="780873"/>
            <a:ext cx="2488943" cy="2326009"/>
          </a:xfrm>
          <a:prstGeom prst="rect">
            <a:avLst/>
          </a:prstGeom>
        </p:spPr>
      </p:pic>
      <p:sp>
        <p:nvSpPr>
          <p:cNvPr id="3" name="Fußzeilenplatzhalter 2">
            <a:extLst>
              <a:ext uri="{FF2B5EF4-FFF2-40B4-BE49-F238E27FC236}">
                <a16:creationId xmlns:a16="http://schemas.microsoft.com/office/drawing/2014/main" id="{6584D864-D403-47CE-A598-3E25AE1FB6C4}"/>
              </a:ext>
            </a:extLst>
          </p:cNvPr>
          <p:cNvSpPr>
            <a:spLocks noGrp="1"/>
          </p:cNvSpPr>
          <p:nvPr>
            <p:ph type="ftr" sz="quarter" idx="11"/>
          </p:nvPr>
        </p:nvSpPr>
        <p:spPr/>
        <p:txBody>
          <a:bodyPr/>
          <a:lstStyle/>
          <a:p>
            <a:r>
              <a:rPr lang="en-US"/>
              <a:t>Vergeiner Bernhard, Reindl Hannes </a:t>
            </a:r>
            <a:endParaRPr lang="de-DE" dirty="0"/>
          </a:p>
        </p:txBody>
      </p:sp>
      <p:sp>
        <p:nvSpPr>
          <p:cNvPr id="7" name="Datumsplatzhalter 6">
            <a:extLst>
              <a:ext uri="{FF2B5EF4-FFF2-40B4-BE49-F238E27FC236}">
                <a16:creationId xmlns:a16="http://schemas.microsoft.com/office/drawing/2014/main" id="{03E1ECB1-7C70-4212-BFEF-11E545C6A633}"/>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138020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Core ideas</a:t>
            </a:r>
          </a:p>
        </p:txBody>
      </p:sp>
      <p:sp>
        <p:nvSpPr>
          <p:cNvPr id="21" name="Inhaltsplatzhalter 20"/>
          <p:cNvSpPr>
            <a:spLocks noGrp="1"/>
          </p:cNvSpPr>
          <p:nvPr>
            <p:ph idx="1"/>
          </p:nvPr>
        </p:nvSpPr>
        <p:spPr/>
        <p:txBody>
          <a:bodyPr/>
          <a:lstStyle/>
          <a:p>
            <a:pPr marL="457200" indent="-457200">
              <a:buFont typeface="Arial" panose="020B0604020202020204" pitchFamily="34" charset="0"/>
              <a:buChar char="•"/>
            </a:pPr>
            <a:r>
              <a:rPr lang="en-GB" dirty="0"/>
              <a:t>Undo/Redo</a:t>
            </a:r>
          </a:p>
          <a:p>
            <a:pPr marL="862251" lvl="1" indent="-457200">
              <a:buFont typeface="Arial" panose="020B0604020202020204" pitchFamily="34" charset="0"/>
              <a:buChar char="•"/>
            </a:pPr>
            <a:r>
              <a:rPr lang="en-GB" dirty="0" err="1">
                <a:latin typeface="Consolas" panose="020B0609020204030204" pitchFamily="49" charset="0"/>
              </a:rPr>
              <a:t>playedMoves</a:t>
            </a:r>
            <a:r>
              <a:rPr lang="en-GB" dirty="0">
                <a:latin typeface="Consolas" panose="020B0609020204030204" pitchFamily="49" charset="0"/>
              </a:rPr>
              <a:t> </a:t>
            </a:r>
            <a:r>
              <a:rPr lang="en-GB" dirty="0"/>
              <a:t>holds the clicked columns as a list</a:t>
            </a:r>
          </a:p>
          <a:p>
            <a:pPr marL="1598093" lvl="2" indent="-457200">
              <a:buFont typeface="Arial" panose="020B0604020202020204" pitchFamily="34" charset="0"/>
              <a:buChar char="•"/>
            </a:pPr>
            <a:r>
              <a:rPr lang="en-GB" dirty="0"/>
              <a:t>Allows to recreate the entire history</a:t>
            </a:r>
          </a:p>
          <a:p>
            <a:pPr marL="862251" lvl="1" indent="-457200">
              <a:buFont typeface="Arial" panose="020B0604020202020204" pitchFamily="34" charset="0"/>
              <a:buChar char="•"/>
            </a:pPr>
            <a:r>
              <a:rPr lang="en-GB" b="1" dirty="0"/>
              <a:t>Undo</a:t>
            </a:r>
            <a:r>
              <a:rPr lang="en-GB" dirty="0"/>
              <a:t> decrements reference to the previous element in </a:t>
            </a:r>
            <a:r>
              <a:rPr lang="en-GB" dirty="0" err="1">
                <a:latin typeface="Consolas" panose="020B0609020204030204" pitchFamily="49" charset="0"/>
              </a:rPr>
              <a:t>playedMoves</a:t>
            </a:r>
            <a:endParaRPr lang="en-GB" dirty="0">
              <a:latin typeface="Consolas" panose="020B0609020204030204" pitchFamily="49" charset="0"/>
            </a:endParaRPr>
          </a:p>
          <a:p>
            <a:pPr marL="1598093" lvl="2" indent="-457200">
              <a:buFont typeface="Arial" panose="020B0604020202020204" pitchFamily="34" charset="0"/>
              <a:buChar char="•"/>
            </a:pPr>
            <a:r>
              <a:rPr lang="en-GB" dirty="0"/>
              <a:t>Removes last played chip from board</a:t>
            </a:r>
          </a:p>
          <a:p>
            <a:pPr marL="862251" lvl="1" indent="-457200">
              <a:buFont typeface="Arial" panose="020B0604020202020204" pitchFamily="34" charset="0"/>
              <a:buChar char="•"/>
            </a:pPr>
            <a:r>
              <a:rPr lang="en-GB" b="1" dirty="0"/>
              <a:t>Redo</a:t>
            </a:r>
            <a:r>
              <a:rPr lang="en-GB" dirty="0"/>
              <a:t> increments it</a:t>
            </a:r>
          </a:p>
          <a:p>
            <a:pPr marL="1598093" lvl="2" indent="-457200">
              <a:buFont typeface="Arial" panose="020B0604020202020204" pitchFamily="34" charset="0"/>
              <a:buChar char="•"/>
            </a:pPr>
            <a:r>
              <a:rPr lang="en-GB" dirty="0"/>
              <a:t>Plays the “new” move </a:t>
            </a:r>
          </a:p>
          <a:p>
            <a:pPr marL="862251" lvl="1" indent="-457200">
              <a:buFont typeface="Arial" panose="020B0604020202020204" pitchFamily="34" charset="0"/>
              <a:buChar char="•"/>
            </a:pPr>
            <a:endParaRPr lang="en-GB" dirty="0"/>
          </a:p>
        </p:txBody>
      </p:sp>
      <p:sp>
        <p:nvSpPr>
          <p:cNvPr id="6" name="Foliennummernplatzhalter 5"/>
          <p:cNvSpPr>
            <a:spLocks noGrp="1"/>
          </p:cNvSpPr>
          <p:nvPr>
            <p:ph type="sldNum" sz="quarter" idx="12"/>
          </p:nvPr>
        </p:nvSpPr>
        <p:spPr/>
        <p:txBody>
          <a:bodyPr/>
          <a:lstStyle/>
          <a:p>
            <a:fld id="{4B64EC4D-37E3-EF42-B9AB-6337577588CB}" type="slidenum">
              <a:rPr lang="de-DE" smtClean="0"/>
              <a:pPr/>
              <a:t>6</a:t>
            </a:fld>
            <a:endParaRPr lang="de-DE"/>
          </a:p>
        </p:txBody>
      </p:sp>
      <p:sp>
        <p:nvSpPr>
          <p:cNvPr id="22" name="Textplatzhalter 21"/>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27FA03B6-7953-47E4-BF93-2847A80212BF}"/>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5B161EAA-A96E-4868-828D-11780A849C2F}"/>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419548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Core ideas</a:t>
            </a:r>
          </a:p>
        </p:txBody>
      </p:sp>
      <p:sp>
        <p:nvSpPr>
          <p:cNvPr id="21" name="Inhaltsplatzhalter 20"/>
          <p:cNvSpPr>
            <a:spLocks noGrp="1"/>
          </p:cNvSpPr>
          <p:nvPr>
            <p:ph idx="1"/>
          </p:nvPr>
        </p:nvSpPr>
        <p:spPr/>
        <p:txBody>
          <a:bodyPr/>
          <a:lstStyle/>
          <a:p>
            <a:pPr marL="457200" indent="-457200">
              <a:buFont typeface="Arial" panose="020B0604020202020204" pitchFamily="34" charset="0"/>
              <a:buChar char="•"/>
            </a:pPr>
            <a:r>
              <a:rPr lang="en-GB" dirty="0"/>
              <a:t>Save/Load</a:t>
            </a:r>
          </a:p>
          <a:p>
            <a:pPr marL="862251" lvl="1" indent="-457200">
              <a:buFont typeface="Arial" panose="020B0604020202020204" pitchFamily="34" charset="0"/>
              <a:buChar char="•"/>
            </a:pPr>
            <a:r>
              <a:rPr lang="en-GB" dirty="0"/>
              <a:t>Save stores the list of </a:t>
            </a:r>
            <a:r>
              <a:rPr lang="en-GB" dirty="0" err="1">
                <a:latin typeface="Consolas" panose="020B0609020204030204" pitchFamily="49" charset="0"/>
              </a:rPr>
              <a:t>playedMoves</a:t>
            </a:r>
            <a:r>
              <a:rPr lang="en-GB" dirty="0">
                <a:latin typeface="Consolas" panose="020B0609020204030204" pitchFamily="49" charset="0"/>
              </a:rPr>
              <a:t> </a:t>
            </a:r>
            <a:r>
              <a:rPr lang="en-GB" dirty="0"/>
              <a:t>in a file</a:t>
            </a:r>
          </a:p>
          <a:p>
            <a:pPr marL="862251" lvl="1" indent="-457200">
              <a:buFont typeface="Arial" panose="020B0604020202020204" pitchFamily="34" charset="0"/>
              <a:buChar char="•"/>
            </a:pPr>
            <a:r>
              <a:rPr lang="en-GB" dirty="0"/>
              <a:t>Load reads the file and replays the game (using the main game loop)</a:t>
            </a:r>
          </a:p>
        </p:txBody>
      </p:sp>
      <p:sp>
        <p:nvSpPr>
          <p:cNvPr id="6" name="Foliennummernplatzhalter 5"/>
          <p:cNvSpPr>
            <a:spLocks noGrp="1"/>
          </p:cNvSpPr>
          <p:nvPr>
            <p:ph type="sldNum" sz="quarter" idx="12"/>
          </p:nvPr>
        </p:nvSpPr>
        <p:spPr/>
        <p:txBody>
          <a:bodyPr/>
          <a:lstStyle/>
          <a:p>
            <a:fld id="{4B64EC4D-37E3-EF42-B9AB-6337577588CB}" type="slidenum">
              <a:rPr lang="de-DE" smtClean="0"/>
              <a:pPr/>
              <a:t>7</a:t>
            </a:fld>
            <a:endParaRPr lang="de-DE"/>
          </a:p>
        </p:txBody>
      </p:sp>
      <p:sp>
        <p:nvSpPr>
          <p:cNvPr id="22" name="Textplatzhalter 21"/>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870A7A7C-5306-4E0B-B2DF-9B9BDDB0F012}"/>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40031399-7002-4DF0-B443-5CD4A548674E}"/>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168027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Design Patterns - Overview</a:t>
            </a:r>
          </a:p>
        </p:txBody>
      </p:sp>
      <p:sp>
        <p:nvSpPr>
          <p:cNvPr id="21" name="Inhaltsplatzhalter 20"/>
          <p:cNvSpPr>
            <a:spLocks noGrp="1"/>
          </p:cNvSpPr>
          <p:nvPr>
            <p:ph idx="1"/>
          </p:nvPr>
        </p:nvSpPr>
        <p:spPr/>
        <p:txBody>
          <a:bodyPr>
            <a:normAutofit/>
          </a:bodyPr>
          <a:lstStyle/>
          <a:p>
            <a:pPr marL="457200" indent="-457200">
              <a:buFont typeface="Arial" panose="020B0604020202020204" pitchFamily="34" charset="0"/>
              <a:buChar char="•"/>
            </a:pPr>
            <a:r>
              <a:rPr lang="de-DE" dirty="0"/>
              <a:t>Model - View - Controller		</a:t>
            </a:r>
            <a:endParaRPr lang="en-GB" dirty="0"/>
          </a:p>
          <a:p>
            <a:pPr marL="457200" indent="-457200">
              <a:buFont typeface="Arial" panose="020B0604020202020204" pitchFamily="34" charset="0"/>
              <a:buChar char="•"/>
            </a:pPr>
            <a:r>
              <a:rPr lang="de-DE" dirty="0"/>
              <a:t>Singleton	</a:t>
            </a:r>
          </a:p>
          <a:p>
            <a:pPr marL="457200" indent="-457200">
              <a:buFont typeface="Arial" panose="020B0604020202020204" pitchFamily="34" charset="0"/>
              <a:buChar char="•"/>
            </a:pPr>
            <a:r>
              <a:rPr lang="de-DE" dirty="0" err="1"/>
              <a:t>Façade</a:t>
            </a:r>
            <a:endParaRPr lang="en-GB" dirty="0"/>
          </a:p>
          <a:p>
            <a:pPr marL="457200" indent="-457200">
              <a:buFont typeface="Arial" panose="020B0604020202020204" pitchFamily="34" charset="0"/>
              <a:buChar char="•"/>
            </a:pPr>
            <a:r>
              <a:rPr lang="en-GB" dirty="0"/>
              <a:t>Iterator</a:t>
            </a:r>
            <a:r>
              <a:rPr lang="de-DE" dirty="0"/>
              <a:t>		</a:t>
            </a:r>
          </a:p>
        </p:txBody>
      </p:sp>
      <p:sp>
        <p:nvSpPr>
          <p:cNvPr id="6" name="Foliennummernplatzhalter 5"/>
          <p:cNvSpPr>
            <a:spLocks noGrp="1"/>
          </p:cNvSpPr>
          <p:nvPr>
            <p:ph type="sldNum" sz="quarter" idx="12"/>
          </p:nvPr>
        </p:nvSpPr>
        <p:spPr/>
        <p:txBody>
          <a:bodyPr/>
          <a:lstStyle/>
          <a:p>
            <a:fld id="{4B64EC4D-37E3-EF42-B9AB-6337577588CB}" type="slidenum">
              <a:rPr lang="de-DE" smtClean="0"/>
              <a:pPr/>
              <a:t>8</a:t>
            </a:fld>
            <a:endParaRPr lang="de-DE"/>
          </a:p>
        </p:txBody>
      </p:sp>
      <p:sp>
        <p:nvSpPr>
          <p:cNvPr id="22" name="Textplatzhalter 21"/>
          <p:cNvSpPr>
            <a:spLocks noGrp="1"/>
          </p:cNvSpPr>
          <p:nvPr>
            <p:ph type="body" sz="quarter" idx="13"/>
          </p:nvPr>
        </p:nvSpPr>
        <p:spPr/>
        <p:txBody>
          <a:bodyPr/>
          <a:lstStyle/>
          <a:p>
            <a:endParaRPr lang="de-DE" dirty="0"/>
          </a:p>
        </p:txBody>
      </p:sp>
      <p:sp>
        <p:nvSpPr>
          <p:cNvPr id="3" name="Fußzeilenplatzhalter 2">
            <a:extLst>
              <a:ext uri="{FF2B5EF4-FFF2-40B4-BE49-F238E27FC236}">
                <a16:creationId xmlns:a16="http://schemas.microsoft.com/office/drawing/2014/main" id="{A0BE3F41-9332-43AF-9FB3-6559FB830337}"/>
              </a:ext>
            </a:extLst>
          </p:cNvPr>
          <p:cNvSpPr>
            <a:spLocks noGrp="1"/>
          </p:cNvSpPr>
          <p:nvPr>
            <p:ph type="ftr" sz="quarter" idx="11"/>
          </p:nvPr>
        </p:nvSpPr>
        <p:spPr/>
        <p:txBody>
          <a:bodyPr/>
          <a:lstStyle/>
          <a:p>
            <a:r>
              <a:rPr lang="en-US"/>
              <a:t>Vergeiner Bernhard, Reindl Hannes </a:t>
            </a:r>
            <a:endParaRPr lang="de-DE" dirty="0"/>
          </a:p>
        </p:txBody>
      </p:sp>
      <p:sp>
        <p:nvSpPr>
          <p:cNvPr id="5" name="Datumsplatzhalter 4">
            <a:extLst>
              <a:ext uri="{FF2B5EF4-FFF2-40B4-BE49-F238E27FC236}">
                <a16:creationId xmlns:a16="http://schemas.microsoft.com/office/drawing/2014/main" id="{8C0C28AE-F9C7-4B11-A01E-C96F99C15411}"/>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250093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title"/>
          </p:nvPr>
        </p:nvSpPr>
        <p:spPr/>
        <p:txBody>
          <a:bodyPr/>
          <a:lstStyle/>
          <a:p>
            <a:r>
              <a:rPr lang="en-GB" dirty="0"/>
              <a:t>Design Patterns: </a:t>
            </a:r>
            <a:r>
              <a:rPr lang="de-DE" dirty="0"/>
              <a:t>Model - View - Controller</a:t>
            </a:r>
          </a:p>
        </p:txBody>
      </p:sp>
      <p:sp>
        <p:nvSpPr>
          <p:cNvPr id="21" name="Inhaltsplatzhalter 20"/>
          <p:cNvSpPr>
            <a:spLocks noGrp="1"/>
          </p:cNvSpPr>
          <p:nvPr>
            <p:ph idx="1"/>
          </p:nvPr>
        </p:nvSpPr>
        <p:spPr/>
        <p:txBody>
          <a:bodyPr>
            <a:normAutofit/>
          </a:bodyPr>
          <a:lstStyle/>
          <a:p>
            <a:pPr marL="457200" indent="-457200">
              <a:buFont typeface="Arial" panose="020B0604020202020204" pitchFamily="34" charset="0"/>
              <a:buChar char="•"/>
            </a:pPr>
            <a:r>
              <a:rPr lang="en-GB" dirty="0"/>
              <a:t>Responsibilities</a:t>
            </a:r>
            <a:r>
              <a:rPr lang="de-DE" dirty="0"/>
              <a:t> </a:t>
            </a:r>
            <a:r>
              <a:rPr lang="en-US" dirty="0"/>
              <a:t>of </a:t>
            </a:r>
            <a:r>
              <a:rPr lang="en-US" b="1" dirty="0"/>
              <a:t>data management </a:t>
            </a:r>
            <a:r>
              <a:rPr lang="en-US" dirty="0"/>
              <a:t>(Model)</a:t>
            </a:r>
            <a:r>
              <a:rPr lang="de-DE" dirty="0"/>
              <a:t>, </a:t>
            </a:r>
            <a:r>
              <a:rPr lang="en-US" b="1" dirty="0"/>
              <a:t>visualizing</a:t>
            </a:r>
            <a:r>
              <a:rPr lang="en-US" dirty="0"/>
              <a:t> (View) and </a:t>
            </a:r>
            <a:r>
              <a:rPr lang="en-US" b="1" dirty="0"/>
              <a:t>processing</a:t>
            </a:r>
            <a:r>
              <a:rPr lang="en-US" dirty="0"/>
              <a:t> (Controller) </a:t>
            </a:r>
            <a:r>
              <a:rPr lang="en-GB" dirty="0"/>
              <a:t>are</a:t>
            </a:r>
            <a:r>
              <a:rPr lang="de-DE" dirty="0"/>
              <a:t> </a:t>
            </a:r>
            <a:r>
              <a:rPr lang="en-GB" dirty="0"/>
              <a:t>separated</a:t>
            </a:r>
          </a:p>
          <a:p>
            <a:pPr marL="457200" indent="-457200">
              <a:buFont typeface="Arial" panose="020B0604020202020204" pitchFamily="34" charset="0"/>
              <a:buChar char="•"/>
            </a:pPr>
            <a:r>
              <a:rPr lang="en-GB" dirty="0"/>
              <a:t>Suitable for GUI applications</a:t>
            </a:r>
          </a:p>
          <a:p>
            <a:pPr marL="457200" indent="-457200">
              <a:buFont typeface="Arial" panose="020B0604020202020204" pitchFamily="34" charset="0"/>
              <a:buChar char="•"/>
            </a:pPr>
            <a:r>
              <a:rPr lang="en-GB" dirty="0"/>
              <a:t>Loose coupling between data and visualization</a:t>
            </a:r>
          </a:p>
        </p:txBody>
      </p:sp>
      <p:sp>
        <p:nvSpPr>
          <p:cNvPr id="6" name="Foliennummernplatzhalter 5"/>
          <p:cNvSpPr>
            <a:spLocks noGrp="1"/>
          </p:cNvSpPr>
          <p:nvPr>
            <p:ph type="sldNum" sz="quarter" idx="12"/>
          </p:nvPr>
        </p:nvSpPr>
        <p:spPr/>
        <p:txBody>
          <a:bodyPr/>
          <a:lstStyle/>
          <a:p>
            <a:fld id="{4B64EC4D-37E3-EF42-B9AB-6337577588CB}" type="slidenum">
              <a:rPr lang="de-DE" smtClean="0"/>
              <a:pPr/>
              <a:t>9</a:t>
            </a:fld>
            <a:endParaRPr lang="de-DE"/>
          </a:p>
        </p:txBody>
      </p:sp>
      <p:sp>
        <p:nvSpPr>
          <p:cNvPr id="22" name="Textplatzhalter 21"/>
          <p:cNvSpPr>
            <a:spLocks noGrp="1"/>
          </p:cNvSpPr>
          <p:nvPr>
            <p:ph type="body" sz="quarter" idx="13"/>
          </p:nvPr>
        </p:nvSpPr>
        <p:spPr/>
        <p:txBody>
          <a:bodyPr/>
          <a:lstStyle/>
          <a:p>
            <a:endParaRPr lang="de-DE" dirty="0"/>
          </a:p>
        </p:txBody>
      </p:sp>
      <p:grpSp>
        <p:nvGrpSpPr>
          <p:cNvPr id="7" name="Gruppieren 6"/>
          <p:cNvGrpSpPr/>
          <p:nvPr/>
        </p:nvGrpSpPr>
        <p:grpSpPr>
          <a:xfrm>
            <a:off x="10007600" y="3530600"/>
            <a:ext cx="2589244" cy="3109245"/>
            <a:chOff x="10741280" y="4551452"/>
            <a:chExt cx="1855564" cy="2088393"/>
          </a:xfrm>
        </p:grpSpPr>
        <p:pic>
          <p:nvPicPr>
            <p:cNvPr id="3" name="Grafik 2"/>
            <p:cNvPicPr>
              <a:picLocks noChangeAspect="1"/>
            </p:cNvPicPr>
            <p:nvPr/>
          </p:nvPicPr>
          <p:blipFill rotWithShape="1">
            <a:blip r:embed="rId3"/>
            <a:srcRect r="42054"/>
            <a:stretch/>
          </p:blipFill>
          <p:spPr>
            <a:xfrm>
              <a:off x="10741282" y="4551452"/>
              <a:ext cx="1855562" cy="2088393"/>
            </a:xfrm>
            <a:prstGeom prst="rect">
              <a:avLst/>
            </a:prstGeom>
          </p:spPr>
        </p:pic>
        <p:sp>
          <p:nvSpPr>
            <p:cNvPr id="5" name="Rechteck 4"/>
            <p:cNvSpPr/>
            <p:nvPr/>
          </p:nvSpPr>
          <p:spPr>
            <a:xfrm>
              <a:off x="10741281" y="5938464"/>
              <a:ext cx="1855563" cy="55480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Rechteck 9"/>
            <p:cNvSpPr/>
            <p:nvPr/>
          </p:nvSpPr>
          <p:spPr>
            <a:xfrm>
              <a:off x="10741280" y="5085707"/>
              <a:ext cx="1855564" cy="31849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8" name="Fußzeilenplatzhalter 7">
            <a:extLst>
              <a:ext uri="{FF2B5EF4-FFF2-40B4-BE49-F238E27FC236}">
                <a16:creationId xmlns:a16="http://schemas.microsoft.com/office/drawing/2014/main" id="{BEB3FA76-ABAC-4C1B-84BA-E2BDE7D68AED}"/>
              </a:ext>
            </a:extLst>
          </p:cNvPr>
          <p:cNvSpPr>
            <a:spLocks noGrp="1"/>
          </p:cNvSpPr>
          <p:nvPr>
            <p:ph type="ftr" sz="quarter" idx="11"/>
          </p:nvPr>
        </p:nvSpPr>
        <p:spPr/>
        <p:txBody>
          <a:bodyPr/>
          <a:lstStyle/>
          <a:p>
            <a:r>
              <a:rPr lang="en-US"/>
              <a:t>Vergeiner Bernhard, Reindl Hannes </a:t>
            </a:r>
            <a:endParaRPr lang="de-DE" dirty="0"/>
          </a:p>
        </p:txBody>
      </p:sp>
      <p:sp>
        <p:nvSpPr>
          <p:cNvPr id="9" name="Datumsplatzhalter 8">
            <a:extLst>
              <a:ext uri="{FF2B5EF4-FFF2-40B4-BE49-F238E27FC236}">
                <a16:creationId xmlns:a16="http://schemas.microsoft.com/office/drawing/2014/main" id="{64751DF5-E881-4E6F-A010-490BC61F514F}"/>
              </a:ext>
            </a:extLst>
          </p:cNvPr>
          <p:cNvSpPr>
            <a:spLocks noGrp="1"/>
          </p:cNvSpPr>
          <p:nvPr>
            <p:ph type="dt" sz="half" idx="10"/>
          </p:nvPr>
        </p:nvSpPr>
        <p:spPr/>
        <p:txBody>
          <a:bodyPr/>
          <a:lstStyle/>
          <a:p>
            <a:r>
              <a:rPr lang="de-DE"/>
              <a:t>13 December, 2021</a:t>
            </a:r>
            <a:endParaRPr lang="de-DE" dirty="0"/>
          </a:p>
        </p:txBody>
      </p:sp>
    </p:spTree>
    <p:extLst>
      <p:ext uri="{BB962C8B-B14F-4D97-AF65-F5344CB8AC3E}">
        <p14:creationId xmlns:p14="http://schemas.microsoft.com/office/powerpoint/2010/main" val="2615474922"/>
      </p:ext>
    </p:extLst>
  </p:cSld>
  <p:clrMapOvr>
    <a:masterClrMapping/>
  </p:clrMapOvr>
</p:sld>
</file>

<file path=ppt/theme/theme1.xml><?xml version="1.0" encoding="utf-8"?>
<a:theme xmlns:a="http://schemas.openxmlformats.org/drawingml/2006/main" name="TU Graz mit Institutskürzel">
  <a:themeElements>
    <a:clrScheme name="Benutzerdefiniert 3">
      <a:dk1>
        <a:srgbClr val="0F0F0F"/>
      </a:dk1>
      <a:lt1>
        <a:srgbClr val="FFFFFF"/>
      </a:lt1>
      <a:dk2>
        <a:srgbClr val="3B5A70"/>
      </a:dk2>
      <a:lt2>
        <a:srgbClr val="EEECE1"/>
      </a:lt2>
      <a:accent1>
        <a:srgbClr val="F70146"/>
      </a:accent1>
      <a:accent2>
        <a:srgbClr val="5191C1"/>
      </a:accent2>
      <a:accent3>
        <a:srgbClr val="A5A5A5"/>
      </a:accent3>
      <a:accent4>
        <a:srgbClr val="285F82"/>
      </a:accent4>
      <a:accent5>
        <a:srgbClr val="78BE73"/>
      </a:accent5>
      <a:accent6>
        <a:srgbClr val="E59352"/>
      </a:accent6>
      <a:hlink>
        <a:srgbClr val="0066D8"/>
      </a:hlink>
      <a:folHlink>
        <a:srgbClr val="6C2F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tlCol="0">
        <a:spAutoFit/>
      </a:bodyPr>
      <a:lstStyle>
        <a:defPPr>
          <a:defRPr sz="1600" dirty="0" err="1"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1986</Words>
  <Application>Microsoft Office PowerPoint</Application>
  <PresentationFormat>Benutzerdefiniert</PresentationFormat>
  <Paragraphs>252</Paragraphs>
  <Slides>23</Slides>
  <Notes>15</Notes>
  <HiddenSlides>8</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23</vt:i4>
      </vt:variant>
    </vt:vector>
  </HeadingPairs>
  <TitlesOfParts>
    <vt:vector size="29" baseType="lpstr">
      <vt:lpstr>Arial</vt:lpstr>
      <vt:lpstr>Calibri</vt:lpstr>
      <vt:lpstr>Consolas</vt:lpstr>
      <vt:lpstr>Lucida Grande</vt:lpstr>
      <vt:lpstr>Wingdings</vt:lpstr>
      <vt:lpstr>TU Graz mit Institutskürzel</vt:lpstr>
      <vt:lpstr>ConnectFourJS</vt:lpstr>
      <vt:lpstr>Outline</vt:lpstr>
      <vt:lpstr>The Game – Connect four</vt:lpstr>
      <vt:lpstr>Core ideas</vt:lpstr>
      <vt:lpstr>Core ideas</vt:lpstr>
      <vt:lpstr>Core ideas</vt:lpstr>
      <vt:lpstr>Core ideas</vt:lpstr>
      <vt:lpstr>Design Patterns - Overview</vt:lpstr>
      <vt:lpstr>Design Patterns: Model - View - Controller</vt:lpstr>
      <vt:lpstr>Design Patterns - Singleton</vt:lpstr>
      <vt:lpstr>Design Patterns - Façade</vt:lpstr>
      <vt:lpstr>Design Patterns - Iterator</vt:lpstr>
      <vt:lpstr>Improvements</vt:lpstr>
      <vt:lpstr>Live Demo</vt:lpstr>
      <vt:lpstr>Questions</vt:lpstr>
      <vt:lpstr>Design Patterns - Adapter</vt:lpstr>
      <vt:lpstr>Live Demo</vt:lpstr>
      <vt:lpstr>Design Patterns - Memento</vt:lpstr>
      <vt:lpstr>PowerPoint-Präsentation</vt:lpstr>
      <vt:lpstr>PowerPoint-Präsentation</vt:lpstr>
      <vt:lpstr>PowerPoint-Präsentation</vt:lpstr>
      <vt:lpstr>PowerPoint-Präsentation</vt:lpstr>
      <vt:lpstr>PowerPoint-Präsentation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mit integriertem Institutskürzel 16:9</dc:title>
  <dc:subject/>
  <dc:creator>cd@tugraz.at</dc:creator>
  <cp:keywords/>
  <dc:description/>
  <cp:lastModifiedBy>Hannes Reindl</cp:lastModifiedBy>
  <cp:revision>116</cp:revision>
  <dcterms:created xsi:type="dcterms:W3CDTF">2015-08-27T14:41:22Z</dcterms:created>
  <dcterms:modified xsi:type="dcterms:W3CDTF">2021-12-13T10:44:35Z</dcterms:modified>
  <cp:category/>
</cp:coreProperties>
</file>