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30" r:id="rId2"/>
    <p:sldId id="312" r:id="rId3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95300" autoAdjust="0"/>
  </p:normalViewPr>
  <p:slideViewPr>
    <p:cSldViewPr snapToGrid="0" snapToObjects="1" showGuides="1">
      <p:cViewPr varScale="1">
        <p:scale>
          <a:sx n="55" d="100"/>
          <a:sy n="55" d="100"/>
        </p:scale>
        <p:origin x="798" y="138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3429-BC48-45C0-957C-EF41388791FD}" type="datetimeFigureOut">
              <a:rPr lang="ru-UA" smtClean="0"/>
              <a:t>10.10.2019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FFAA-7914-42A4-83E1-98A944EF332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4072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0FFAA-7914-42A4-83E1-98A944EF332F}" type="slidenum">
              <a:rPr lang="ru-UA" smtClean="0"/>
              <a:t>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33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10045854" y="4533902"/>
            <a:ext cx="4295467" cy="464819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182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281175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3" r:id="rId2"/>
    <p:sldLayoutId id="2147483684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470AB6C-DACD-45DB-9ACD-7BF3B0A1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157" y="11798316"/>
            <a:ext cx="4868060" cy="15859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reflection endPos="0" dist="50800" dir="5400000" sy="-100000" algn="bl" rotWithShape="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4E0105-426D-4642-B697-698EA2A93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" y="0"/>
            <a:ext cx="23822214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id="{64336D5B-979E-4677-99AA-20587CEBCFC7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dk2">
                  <a:tint val="93000"/>
                  <a:satMod val="150000"/>
                  <a:shade val="98000"/>
                  <a:lumMod val="81000"/>
                </a:schemeClr>
              </a:gs>
              <a:gs pos="16000">
                <a:schemeClr val="dk2">
                  <a:tint val="98000"/>
                  <a:satMod val="130000"/>
                  <a:shade val="90000"/>
                  <a:lumMod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075186" y="277928"/>
            <a:ext cx="21890322" cy="115423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 err="1">
                <a:solidFill>
                  <a:schemeClr val="bg1"/>
                </a:solidFill>
              </a:rPr>
              <a:t>Скролл</a:t>
            </a:r>
            <a:r>
              <a:rPr lang="ru-RU" sz="4400" dirty="0">
                <a:solidFill>
                  <a:schemeClr val="bg1"/>
                </a:solidFill>
              </a:rPr>
              <a:t> к карте;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Заметки на частях карты;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Хранение в БД информации про определённые места;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Меню с выпадающими окнами;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Возможность оставлять заметки на карте со значком;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Хранение в БД и отображение описания заметок;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Внесение в заметки своих планов на путешествие;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Рейтинг конкретного человека конкретных мест;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Возможность распечатать карту с внесёнными на неё заметками и т.д.(?);</a:t>
            </a:r>
            <a:endParaRPr lang="en-US" sz="4400" dirty="0">
              <a:solidFill>
                <a:schemeClr val="bg1"/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Динамическое хранение погоды и температуры;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</a:rPr>
              <a:t>Галерея изображений (своих и достопримечательностей);</a:t>
            </a:r>
            <a:endParaRPr lang="en-US" sz="4400" dirty="0">
              <a:solidFill>
                <a:schemeClr val="bg1"/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Spring Security/Spring MVC/Spring Boot/</a:t>
            </a:r>
            <a:r>
              <a:rPr lang="en-US" sz="4400">
                <a:solidFill>
                  <a:schemeClr val="bg1"/>
                </a:solidFill>
              </a:rPr>
              <a:t>Spring Data </a:t>
            </a:r>
            <a:endParaRPr lang="ru-RU" sz="4400" dirty="0">
              <a:solidFill>
                <a:schemeClr val="bg1"/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400" dirty="0">
              <a:solidFill>
                <a:schemeClr val="bg1"/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400" dirty="0">
              <a:solidFill>
                <a:schemeClr val="bg1"/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400" dirty="0">
              <a:solidFill>
                <a:schemeClr val="bg1"/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4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90</Words>
  <Application>Microsoft Office PowerPoint</Application>
  <PresentationFormat>Произвольный</PresentationFormat>
  <Paragraphs>16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Montserrat Light</vt:lpstr>
      <vt:lpstr>Titillium</vt:lpstr>
      <vt:lpstr>Office Theme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Юлия Доленко</cp:lastModifiedBy>
  <cp:revision>46</cp:revision>
  <dcterms:created xsi:type="dcterms:W3CDTF">2016-03-02T16:16:57Z</dcterms:created>
  <dcterms:modified xsi:type="dcterms:W3CDTF">2019-10-10T13:38:36Z</dcterms:modified>
</cp:coreProperties>
</file>