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75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  <p:embeddedFont>
      <p:font typeface="Bebas Neue" panose="020B0606020202050201" pitchFamily="34" charset="0"/>
      <p:regular r:id="rId12"/>
    </p:embeddedFont>
    <p:embeddedFont>
      <p:font typeface="Jur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16E9A-335F-4B2F-91EA-5012F30428C9}">
  <a:tblStyle styleId="{F9E16E9A-335F-4B2F-91EA-5012F3042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0F255-F76A-4718-BF55-82979F587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Patel" userId="222abba0b650596a" providerId="LiveId" clId="{851F9D1B-756B-4066-B72D-4D4CA78CA0E6}"/>
    <pc:docChg chg="undo custSel modSld">
      <pc:chgData name="Dev Patel" userId="222abba0b650596a" providerId="LiveId" clId="{851F9D1B-756B-4066-B72D-4D4CA78CA0E6}" dt="2024-04-05T21:22:03.612" v="1546" actId="3062"/>
      <pc:docMkLst>
        <pc:docMk/>
      </pc:docMkLst>
      <pc:sldChg chg="delSp modSp mod">
        <pc:chgData name="Dev Patel" userId="222abba0b650596a" providerId="LiveId" clId="{851F9D1B-756B-4066-B72D-4D4CA78CA0E6}" dt="2024-04-05T21:04:54.403" v="212" actId="478"/>
        <pc:sldMkLst>
          <pc:docMk/>
          <pc:sldMk cId="0" sldId="257"/>
        </pc:sldMkLst>
        <pc:spChg chg="del">
          <ac:chgData name="Dev Patel" userId="222abba0b650596a" providerId="LiveId" clId="{851F9D1B-756B-4066-B72D-4D4CA78CA0E6}" dt="2024-04-05T21:04:54.403" v="212" actId="478"/>
          <ac:spMkLst>
            <pc:docMk/>
            <pc:sldMk cId="0" sldId="257"/>
            <ac:spMk id="320" creationId="{00000000-0000-0000-0000-000000000000}"/>
          </ac:spMkLst>
        </pc:spChg>
        <pc:graphicFrameChg chg="modGraphic">
          <ac:chgData name="Dev Patel" userId="222abba0b650596a" providerId="LiveId" clId="{851F9D1B-756B-4066-B72D-4D4CA78CA0E6}" dt="2024-04-05T21:04:48.490" v="211" actId="2164"/>
          <ac:graphicFrameMkLst>
            <pc:docMk/>
            <pc:sldMk cId="0" sldId="257"/>
            <ac:graphicFrameMk id="319" creationId="{00000000-0000-0000-0000-000000000000}"/>
          </ac:graphicFrameMkLst>
        </pc:graphicFrameChg>
      </pc:sldChg>
      <pc:sldChg chg="modSp mod">
        <pc:chgData name="Dev Patel" userId="222abba0b650596a" providerId="LiveId" clId="{851F9D1B-756B-4066-B72D-4D4CA78CA0E6}" dt="2024-04-05T21:13:24.802" v="766" actId="20577"/>
        <pc:sldMkLst>
          <pc:docMk/>
          <pc:sldMk cId="0" sldId="263"/>
        </pc:sldMkLst>
        <pc:spChg chg="mod">
          <ac:chgData name="Dev Patel" userId="222abba0b650596a" providerId="LiveId" clId="{851F9D1B-756B-4066-B72D-4D4CA78CA0E6}" dt="2024-04-05T21:11:04.364" v="377" actId="20577"/>
          <ac:spMkLst>
            <pc:docMk/>
            <pc:sldMk cId="0" sldId="263"/>
            <ac:spMk id="462" creationId="{00000000-0000-0000-0000-000000000000}"/>
          </ac:spMkLst>
        </pc:spChg>
        <pc:spChg chg="mod">
          <ac:chgData name="Dev Patel" userId="222abba0b650596a" providerId="LiveId" clId="{851F9D1B-756B-4066-B72D-4D4CA78CA0E6}" dt="2024-04-05T21:05:08.478" v="224" actId="20577"/>
          <ac:spMkLst>
            <pc:docMk/>
            <pc:sldMk cId="0" sldId="263"/>
            <ac:spMk id="463" creationId="{00000000-0000-0000-0000-000000000000}"/>
          </ac:spMkLst>
        </pc:spChg>
        <pc:spChg chg="mod">
          <ac:chgData name="Dev Patel" userId="222abba0b650596a" providerId="LiveId" clId="{851F9D1B-756B-4066-B72D-4D4CA78CA0E6}" dt="2024-04-05T21:10:55.668" v="359" actId="20577"/>
          <ac:spMkLst>
            <pc:docMk/>
            <pc:sldMk cId="0" sldId="263"/>
            <ac:spMk id="464" creationId="{00000000-0000-0000-0000-000000000000}"/>
          </ac:spMkLst>
        </pc:spChg>
        <pc:spChg chg="mod">
          <ac:chgData name="Dev Patel" userId="222abba0b650596a" providerId="LiveId" clId="{851F9D1B-756B-4066-B72D-4D4CA78CA0E6}" dt="2024-04-05T21:12:41.636" v="635" actId="20577"/>
          <ac:spMkLst>
            <pc:docMk/>
            <pc:sldMk cId="0" sldId="263"/>
            <ac:spMk id="465" creationId="{00000000-0000-0000-0000-000000000000}"/>
          </ac:spMkLst>
        </pc:spChg>
        <pc:spChg chg="mod">
          <ac:chgData name="Dev Patel" userId="222abba0b650596a" providerId="LiveId" clId="{851F9D1B-756B-4066-B72D-4D4CA78CA0E6}" dt="2024-04-05T21:11:47.087" v="522" actId="20577"/>
          <ac:spMkLst>
            <pc:docMk/>
            <pc:sldMk cId="0" sldId="263"/>
            <ac:spMk id="466" creationId="{00000000-0000-0000-0000-000000000000}"/>
          </ac:spMkLst>
        </pc:spChg>
        <pc:spChg chg="mod">
          <ac:chgData name="Dev Patel" userId="222abba0b650596a" providerId="LiveId" clId="{851F9D1B-756B-4066-B72D-4D4CA78CA0E6}" dt="2024-04-05T21:13:24.802" v="766" actId="20577"/>
          <ac:spMkLst>
            <pc:docMk/>
            <pc:sldMk cId="0" sldId="263"/>
            <ac:spMk id="467" creationId="{00000000-0000-0000-0000-000000000000}"/>
          </ac:spMkLst>
        </pc:spChg>
        <pc:spChg chg="mod">
          <ac:chgData name="Dev Patel" userId="222abba0b650596a" providerId="LiveId" clId="{851F9D1B-756B-4066-B72D-4D4CA78CA0E6}" dt="2024-04-05T21:05:24.305" v="259" actId="14100"/>
          <ac:spMkLst>
            <pc:docMk/>
            <pc:sldMk cId="0" sldId="263"/>
            <ac:spMk id="468" creationId="{00000000-0000-0000-0000-000000000000}"/>
          </ac:spMkLst>
        </pc:spChg>
        <pc:spChg chg="mod">
          <ac:chgData name="Dev Patel" userId="222abba0b650596a" providerId="LiveId" clId="{851F9D1B-756B-4066-B72D-4D4CA78CA0E6}" dt="2024-04-05T21:12:17.099" v="555" actId="14100"/>
          <ac:spMkLst>
            <pc:docMk/>
            <pc:sldMk cId="0" sldId="263"/>
            <ac:spMk id="469" creationId="{00000000-0000-0000-0000-000000000000}"/>
          </ac:spMkLst>
        </pc:spChg>
        <pc:spChg chg="mod">
          <ac:chgData name="Dev Patel" userId="222abba0b650596a" providerId="LiveId" clId="{851F9D1B-756B-4066-B72D-4D4CA78CA0E6}" dt="2024-04-05T21:13:04.148" v="691" actId="14100"/>
          <ac:spMkLst>
            <pc:docMk/>
            <pc:sldMk cId="0" sldId="263"/>
            <ac:spMk id="470" creationId="{00000000-0000-0000-0000-000000000000}"/>
          </ac:spMkLst>
        </pc:spChg>
      </pc:sldChg>
      <pc:sldChg chg="addSp delSp modSp mod">
        <pc:chgData name="Dev Patel" userId="222abba0b650596a" providerId="LiveId" clId="{851F9D1B-756B-4066-B72D-4D4CA78CA0E6}" dt="2024-04-05T21:19:51.713" v="1416" actId="20577"/>
        <pc:sldMkLst>
          <pc:docMk/>
          <pc:sldMk cId="0" sldId="264"/>
        </pc:sldMkLst>
        <pc:spChg chg="add del mod">
          <ac:chgData name="Dev Patel" userId="222abba0b650596a" providerId="LiveId" clId="{851F9D1B-756B-4066-B72D-4D4CA78CA0E6}" dt="2024-04-05T21:13:38.531" v="768" actId="478"/>
          <ac:spMkLst>
            <pc:docMk/>
            <pc:sldMk cId="0" sldId="264"/>
            <ac:spMk id="3" creationId="{85D69B48-ECFF-324F-0FCA-574651E7D258}"/>
          </ac:spMkLst>
        </pc:spChg>
        <pc:spChg chg="add del mod">
          <ac:chgData name="Dev Patel" userId="222abba0b650596a" providerId="LiveId" clId="{851F9D1B-756B-4066-B72D-4D4CA78CA0E6}" dt="2024-04-05T21:15:41.262" v="885" actId="478"/>
          <ac:spMkLst>
            <pc:docMk/>
            <pc:sldMk cId="0" sldId="264"/>
            <ac:spMk id="5" creationId="{8E21158D-2273-967D-305D-0CB56BBDDEFD}"/>
          </ac:spMkLst>
        </pc:spChg>
        <pc:spChg chg="add del mod">
          <ac:chgData name="Dev Patel" userId="222abba0b650596a" providerId="LiveId" clId="{851F9D1B-756B-4066-B72D-4D4CA78CA0E6}" dt="2024-04-05T21:16:26.037" v="1033" actId="478"/>
          <ac:spMkLst>
            <pc:docMk/>
            <pc:sldMk cId="0" sldId="264"/>
            <ac:spMk id="7" creationId="{65668C42-E82D-E92D-46FF-2C5ACABF21D8}"/>
          </ac:spMkLst>
        </pc:spChg>
        <pc:spChg chg="add del mod">
          <ac:chgData name="Dev Patel" userId="222abba0b650596a" providerId="LiveId" clId="{851F9D1B-756B-4066-B72D-4D4CA78CA0E6}" dt="2024-04-05T21:16:49.230" v="1089" actId="478"/>
          <ac:spMkLst>
            <pc:docMk/>
            <pc:sldMk cId="0" sldId="264"/>
            <ac:spMk id="9" creationId="{80463320-4EBC-6AD7-DAAA-67E692639B48}"/>
          </ac:spMkLst>
        </pc:spChg>
        <pc:spChg chg="add del mod">
          <ac:chgData name="Dev Patel" userId="222abba0b650596a" providerId="LiveId" clId="{851F9D1B-756B-4066-B72D-4D4CA78CA0E6}" dt="2024-04-05T21:17:30.231" v="1214" actId="478"/>
          <ac:spMkLst>
            <pc:docMk/>
            <pc:sldMk cId="0" sldId="264"/>
            <ac:spMk id="11" creationId="{5C8E235A-48E3-E324-2DF3-AA6C5D6580BB}"/>
          </ac:spMkLst>
        </pc:spChg>
        <pc:spChg chg="add del mod">
          <ac:chgData name="Dev Patel" userId="222abba0b650596a" providerId="LiveId" clId="{851F9D1B-756B-4066-B72D-4D4CA78CA0E6}" dt="2024-04-05T21:18:10.746" v="1326" actId="478"/>
          <ac:spMkLst>
            <pc:docMk/>
            <pc:sldMk cId="0" sldId="264"/>
            <ac:spMk id="13" creationId="{DBB8D887-D495-5F47-8207-3D50FB1C9C29}"/>
          </ac:spMkLst>
        </pc:spChg>
        <pc:spChg chg="mod">
          <ac:chgData name="Dev Patel" userId="222abba0b650596a" providerId="LiveId" clId="{851F9D1B-756B-4066-B72D-4D4CA78CA0E6}" dt="2024-04-05T21:15:34.393" v="883" actId="20577"/>
          <ac:spMkLst>
            <pc:docMk/>
            <pc:sldMk cId="0" sldId="264"/>
            <ac:spMk id="493" creationId="{00000000-0000-0000-0000-000000000000}"/>
          </ac:spMkLst>
        </pc:spChg>
        <pc:spChg chg="mod">
          <ac:chgData name="Dev Patel" userId="222abba0b650596a" providerId="LiveId" clId="{851F9D1B-756B-4066-B72D-4D4CA78CA0E6}" dt="2024-04-05T21:16:21.430" v="1031" actId="20577"/>
          <ac:spMkLst>
            <pc:docMk/>
            <pc:sldMk cId="0" sldId="264"/>
            <ac:spMk id="494" creationId="{00000000-0000-0000-0000-000000000000}"/>
          </ac:spMkLst>
        </pc:spChg>
        <pc:spChg chg="mod">
          <ac:chgData name="Dev Patel" userId="222abba0b650596a" providerId="LiveId" clId="{851F9D1B-756B-4066-B72D-4D4CA78CA0E6}" dt="2024-04-05T21:17:19.279" v="1212" actId="20577"/>
          <ac:spMkLst>
            <pc:docMk/>
            <pc:sldMk cId="0" sldId="264"/>
            <ac:spMk id="495" creationId="{00000000-0000-0000-0000-000000000000}"/>
          </ac:spMkLst>
        </pc:spChg>
        <pc:spChg chg="mod">
          <ac:chgData name="Dev Patel" userId="222abba0b650596a" providerId="LiveId" clId="{851F9D1B-756B-4066-B72D-4D4CA78CA0E6}" dt="2024-04-05T21:18:03.881" v="1324" actId="20577"/>
          <ac:spMkLst>
            <pc:docMk/>
            <pc:sldMk cId="0" sldId="264"/>
            <ac:spMk id="496" creationId="{00000000-0000-0000-0000-000000000000}"/>
          </ac:spMkLst>
        </pc:spChg>
        <pc:spChg chg="del">
          <ac:chgData name="Dev Patel" userId="222abba0b650596a" providerId="LiveId" clId="{851F9D1B-756B-4066-B72D-4D4CA78CA0E6}" dt="2024-04-05T21:13:35.576" v="767" actId="478"/>
          <ac:spMkLst>
            <pc:docMk/>
            <pc:sldMk cId="0" sldId="264"/>
            <ac:spMk id="497" creationId="{00000000-0000-0000-0000-000000000000}"/>
          </ac:spMkLst>
        </pc:spChg>
        <pc:spChg chg="del">
          <ac:chgData name="Dev Patel" userId="222abba0b650596a" providerId="LiveId" clId="{851F9D1B-756B-4066-B72D-4D4CA78CA0E6}" dt="2024-04-05T21:15:37.251" v="884" actId="478"/>
          <ac:spMkLst>
            <pc:docMk/>
            <pc:sldMk cId="0" sldId="264"/>
            <ac:spMk id="498" creationId="{00000000-0000-0000-0000-000000000000}"/>
          </ac:spMkLst>
        </pc:spChg>
        <pc:spChg chg="del">
          <ac:chgData name="Dev Patel" userId="222abba0b650596a" providerId="LiveId" clId="{851F9D1B-756B-4066-B72D-4D4CA78CA0E6}" dt="2024-04-05T21:16:24.027" v="1032" actId="478"/>
          <ac:spMkLst>
            <pc:docMk/>
            <pc:sldMk cId="0" sldId="264"/>
            <ac:spMk id="499" creationId="{00000000-0000-0000-0000-000000000000}"/>
          </ac:spMkLst>
        </pc:spChg>
        <pc:spChg chg="mod">
          <ac:chgData name="Dev Patel" userId="222abba0b650596a" providerId="LiveId" clId="{851F9D1B-756B-4066-B72D-4D4CA78CA0E6}" dt="2024-04-05T21:16:42.087" v="1087" actId="20577"/>
          <ac:spMkLst>
            <pc:docMk/>
            <pc:sldMk cId="0" sldId="264"/>
            <ac:spMk id="500" creationId="{00000000-0000-0000-0000-000000000000}"/>
          </ac:spMkLst>
        </pc:spChg>
        <pc:spChg chg="mod">
          <ac:chgData name="Dev Patel" userId="222abba0b650596a" providerId="LiveId" clId="{851F9D1B-756B-4066-B72D-4D4CA78CA0E6}" dt="2024-04-05T21:19:51.713" v="1416" actId="20577"/>
          <ac:spMkLst>
            <pc:docMk/>
            <pc:sldMk cId="0" sldId="264"/>
            <ac:spMk id="501" creationId="{00000000-0000-0000-0000-000000000000}"/>
          </ac:spMkLst>
        </pc:spChg>
        <pc:spChg chg="del">
          <ac:chgData name="Dev Patel" userId="222abba0b650596a" providerId="LiveId" clId="{851F9D1B-756B-4066-B72D-4D4CA78CA0E6}" dt="2024-04-05T21:16:45.538" v="1088" actId="478"/>
          <ac:spMkLst>
            <pc:docMk/>
            <pc:sldMk cId="0" sldId="264"/>
            <ac:spMk id="502" creationId="{00000000-0000-0000-0000-000000000000}"/>
          </ac:spMkLst>
        </pc:spChg>
        <pc:spChg chg="del">
          <ac:chgData name="Dev Patel" userId="222abba0b650596a" providerId="LiveId" clId="{851F9D1B-756B-4066-B72D-4D4CA78CA0E6}" dt="2024-04-05T21:17:27.773" v="1213" actId="478"/>
          <ac:spMkLst>
            <pc:docMk/>
            <pc:sldMk cId="0" sldId="264"/>
            <ac:spMk id="503" creationId="{00000000-0000-0000-0000-000000000000}"/>
          </ac:spMkLst>
        </pc:spChg>
        <pc:spChg chg="del">
          <ac:chgData name="Dev Patel" userId="222abba0b650596a" providerId="LiveId" clId="{851F9D1B-756B-4066-B72D-4D4CA78CA0E6}" dt="2024-04-05T21:18:07.094" v="1325" actId="478"/>
          <ac:spMkLst>
            <pc:docMk/>
            <pc:sldMk cId="0" sldId="264"/>
            <ac:spMk id="504" creationId="{00000000-0000-0000-0000-000000000000}"/>
          </ac:spMkLst>
        </pc:spChg>
      </pc:sldChg>
      <pc:sldChg chg="addSp delSp modSp mod">
        <pc:chgData name="Dev Patel" userId="222abba0b650596a" providerId="LiveId" clId="{851F9D1B-756B-4066-B72D-4D4CA78CA0E6}" dt="2024-04-05T21:22:03.612" v="1546" actId="3062"/>
        <pc:sldMkLst>
          <pc:docMk/>
          <pc:sldMk cId="0" sldId="275"/>
        </pc:sldMkLst>
        <pc:spChg chg="add mod">
          <ac:chgData name="Dev Patel" userId="222abba0b650596a" providerId="LiveId" clId="{851F9D1B-756B-4066-B72D-4D4CA78CA0E6}" dt="2024-04-05T21:22:03.612" v="1546" actId="3062"/>
          <ac:spMkLst>
            <pc:docMk/>
            <pc:sldMk cId="0" sldId="275"/>
            <ac:spMk id="2" creationId="{F79AEAB4-0340-AA51-9841-50FB007E1C2C}"/>
          </ac:spMkLst>
        </pc:spChg>
        <pc:spChg chg="mod">
          <ac:chgData name="Dev Patel" userId="222abba0b650596a" providerId="LiveId" clId="{851F9D1B-756B-4066-B72D-4D4CA78CA0E6}" dt="2024-04-05T21:21:33.601" v="1499" actId="14100"/>
          <ac:spMkLst>
            <pc:docMk/>
            <pc:sldMk cId="0" sldId="275"/>
            <ac:spMk id="675" creationId="{00000000-0000-0000-0000-000000000000}"/>
          </ac:spMkLst>
        </pc:spChg>
        <pc:spChg chg="mod">
          <ac:chgData name="Dev Patel" userId="222abba0b650596a" providerId="LiveId" clId="{851F9D1B-756B-4066-B72D-4D4CA78CA0E6}" dt="2024-04-05T21:20:36.715" v="1487" actId="20577"/>
          <ac:spMkLst>
            <pc:docMk/>
            <pc:sldMk cId="0" sldId="275"/>
            <ac:spMk id="676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677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712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713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714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715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716" creationId="{00000000-0000-0000-0000-000000000000}"/>
          </ac:spMkLst>
        </pc:spChg>
        <pc:spChg chg="del">
          <ac:chgData name="Dev Patel" userId="222abba0b650596a" providerId="LiveId" clId="{851F9D1B-756B-4066-B72D-4D4CA78CA0E6}" dt="2024-04-05T21:20:53.520" v="1488" actId="478"/>
          <ac:spMkLst>
            <pc:docMk/>
            <pc:sldMk cId="0" sldId="275"/>
            <ac:spMk id="727" creationId="{00000000-0000-0000-0000-000000000000}"/>
          </ac:spMkLst>
        </pc:spChg>
        <pc:grpChg chg="del">
          <ac:chgData name="Dev Patel" userId="222abba0b650596a" providerId="LiveId" clId="{851F9D1B-756B-4066-B72D-4D4CA78CA0E6}" dt="2024-04-05T21:20:53.520" v="1488" actId="478"/>
          <ac:grpSpMkLst>
            <pc:docMk/>
            <pc:sldMk cId="0" sldId="275"/>
            <ac:grpSpMk id="717" creationId="{00000000-0000-0000-0000-000000000000}"/>
          </ac:grpSpMkLst>
        </pc:grpChg>
        <pc:grpChg chg="del">
          <ac:chgData name="Dev Patel" userId="222abba0b650596a" providerId="LiveId" clId="{851F9D1B-756B-4066-B72D-4D4CA78CA0E6}" dt="2024-04-05T21:20:53.520" v="1488" actId="478"/>
          <ac:grpSpMkLst>
            <pc:docMk/>
            <pc:sldMk cId="0" sldId="275"/>
            <ac:grpSpMk id="72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7360eb1d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7360eb1d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7200" y="1007375"/>
            <a:ext cx="7089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50" y="28105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4"/>
          <p:cNvGrpSpPr/>
          <p:nvPr/>
        </p:nvGrpSpPr>
        <p:grpSpPr>
          <a:xfrm>
            <a:off x="4302436" y="-600403"/>
            <a:ext cx="4823336" cy="2308744"/>
            <a:chOff x="4302436" y="-600403"/>
            <a:chExt cx="4823336" cy="2308744"/>
          </a:xfrm>
        </p:grpSpPr>
        <p:grpSp>
          <p:nvGrpSpPr>
            <p:cNvPr id="227" name="Google Shape;227;p24"/>
            <p:cNvGrpSpPr/>
            <p:nvPr/>
          </p:nvGrpSpPr>
          <p:grpSpPr>
            <a:xfrm>
              <a:off x="8347804" y="139974"/>
              <a:ext cx="777968" cy="1568368"/>
              <a:chOff x="8347804" y="139974"/>
              <a:chExt cx="777968" cy="1568368"/>
            </a:xfrm>
          </p:grpSpPr>
          <p:sp>
            <p:nvSpPr>
              <p:cNvPr id="228" name="Google Shape;228;p24"/>
              <p:cNvSpPr/>
              <p:nvPr/>
            </p:nvSpPr>
            <p:spPr>
              <a:xfrm>
                <a:off x="8433183" y="139974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8433183" y="1027410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" name="Google Shape;230;p24"/>
              <p:cNvGrpSpPr/>
              <p:nvPr/>
            </p:nvGrpSpPr>
            <p:grpSpPr>
              <a:xfrm>
                <a:off x="8347804" y="143567"/>
                <a:ext cx="777968" cy="1354624"/>
                <a:chOff x="8347804" y="143567"/>
                <a:chExt cx="777968" cy="1354624"/>
              </a:xfrm>
            </p:grpSpPr>
            <p:sp>
              <p:nvSpPr>
                <p:cNvPr id="231" name="Google Shape;231;p24"/>
                <p:cNvSpPr/>
                <p:nvPr/>
              </p:nvSpPr>
              <p:spPr>
                <a:xfrm>
                  <a:off x="8354124" y="356396"/>
                  <a:ext cx="170769" cy="677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10932" extrusionOk="0">
                      <a:moveTo>
                        <a:pt x="1" y="1"/>
                      </a:moveTo>
                      <a:lnTo>
                        <a:pt x="1" y="10932"/>
                      </a:lnTo>
                      <a:lnTo>
                        <a:pt x="2755" y="10932"/>
                      </a:lnTo>
                      <a:lnTo>
                        <a:pt x="2755" y="1"/>
                      </a:lnTo>
                      <a:close/>
                    </a:path>
                  </a:pathLst>
                </a:custGeom>
                <a:solidFill>
                  <a:srgbClr val="00FF00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8347804" y="350200"/>
                  <a:ext cx="182480" cy="68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11119" extrusionOk="0">
                      <a:moveTo>
                        <a:pt x="2755" y="188"/>
                      </a:moveTo>
                      <a:lnTo>
                        <a:pt x="2755" y="10931"/>
                      </a:lnTo>
                      <a:lnTo>
                        <a:pt x="190" y="10931"/>
                      </a:lnTo>
                      <a:lnTo>
                        <a:pt x="190" y="188"/>
                      </a:lnTo>
                      <a:close/>
                      <a:moveTo>
                        <a:pt x="103" y="0"/>
                      </a:moveTo>
                      <a:cubicBezTo>
                        <a:pt x="45" y="0"/>
                        <a:pt x="1" y="43"/>
                        <a:pt x="1" y="101"/>
                      </a:cubicBezTo>
                      <a:lnTo>
                        <a:pt x="1" y="11032"/>
                      </a:lnTo>
                      <a:cubicBezTo>
                        <a:pt x="1" y="11090"/>
                        <a:pt x="45" y="11119"/>
                        <a:pt x="103" y="11119"/>
                      </a:cubicBezTo>
                      <a:lnTo>
                        <a:pt x="2857" y="11119"/>
                      </a:lnTo>
                      <a:cubicBezTo>
                        <a:pt x="2915" y="11119"/>
                        <a:pt x="2944" y="11090"/>
                        <a:pt x="2944" y="11032"/>
                      </a:cubicBezTo>
                      <a:lnTo>
                        <a:pt x="2944" y="101"/>
                      </a:lnTo>
                      <a:cubicBezTo>
                        <a:pt x="2944" y="43"/>
                        <a:pt x="2915" y="0"/>
                        <a:pt x="28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8651403" y="359989"/>
                  <a:ext cx="170769" cy="163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2640" extrusionOk="0">
                      <a:moveTo>
                        <a:pt x="1" y="1"/>
                      </a:moveTo>
                      <a:lnTo>
                        <a:pt x="1" y="2639"/>
                      </a:lnTo>
                      <a:lnTo>
                        <a:pt x="2755" y="2639"/>
                      </a:lnTo>
                      <a:lnTo>
                        <a:pt x="2755" y="1"/>
                      </a:lnTo>
                      <a:close/>
                    </a:path>
                  </a:pathLst>
                </a:custGeom>
                <a:solidFill>
                  <a:srgbClr val="89FFFF">
                    <a:alpha val="44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8646013" y="353793"/>
                  <a:ext cx="182480" cy="17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2827" extrusionOk="0">
                      <a:moveTo>
                        <a:pt x="2755" y="188"/>
                      </a:moveTo>
                      <a:lnTo>
                        <a:pt x="2755" y="2639"/>
                      </a:lnTo>
                      <a:lnTo>
                        <a:pt x="190" y="2639"/>
                      </a:lnTo>
                      <a:lnTo>
                        <a:pt x="190" y="188"/>
                      </a:lnTo>
                      <a:close/>
                      <a:moveTo>
                        <a:pt x="88" y="0"/>
                      </a:moveTo>
                      <a:cubicBezTo>
                        <a:pt x="45" y="0"/>
                        <a:pt x="1" y="43"/>
                        <a:pt x="1" y="101"/>
                      </a:cubicBezTo>
                      <a:lnTo>
                        <a:pt x="1" y="2739"/>
                      </a:lnTo>
                      <a:cubicBezTo>
                        <a:pt x="1" y="2783"/>
                        <a:pt x="45" y="2826"/>
                        <a:pt x="88" y="2826"/>
                      </a:cubicBezTo>
                      <a:lnTo>
                        <a:pt x="2842" y="2826"/>
                      </a:lnTo>
                      <a:cubicBezTo>
                        <a:pt x="2900" y="2826"/>
                        <a:pt x="2944" y="2783"/>
                        <a:pt x="2944" y="2739"/>
                      </a:cubicBezTo>
                      <a:lnTo>
                        <a:pt x="2944" y="101"/>
                      </a:lnTo>
                      <a:cubicBezTo>
                        <a:pt x="2944" y="43"/>
                        <a:pt x="2900" y="0"/>
                        <a:pt x="28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8731393" y="143567"/>
                  <a:ext cx="11711" cy="2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581" extrusionOk="0">
                      <a:moveTo>
                        <a:pt x="88" y="1"/>
                      </a:moveTo>
                      <a:cubicBezTo>
                        <a:pt x="44" y="1"/>
                        <a:pt x="1" y="44"/>
                        <a:pt x="1" y="102"/>
                      </a:cubicBezTo>
                      <a:lnTo>
                        <a:pt x="1" y="3494"/>
                      </a:lnTo>
                      <a:cubicBezTo>
                        <a:pt x="1" y="3538"/>
                        <a:pt x="44" y="3581"/>
                        <a:pt x="88" y="3581"/>
                      </a:cubicBezTo>
                      <a:cubicBezTo>
                        <a:pt x="146" y="3581"/>
                        <a:pt x="188" y="3538"/>
                        <a:pt x="188" y="3494"/>
                      </a:cubicBezTo>
                      <a:lnTo>
                        <a:pt x="188" y="102"/>
                      </a:lnTo>
                      <a:cubicBezTo>
                        <a:pt x="188" y="44"/>
                        <a:pt x="14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8731393" y="517241"/>
                  <a:ext cx="11711" cy="2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581" extrusionOk="0">
                      <a:moveTo>
                        <a:pt x="88" y="1"/>
                      </a:moveTo>
                      <a:cubicBezTo>
                        <a:pt x="44" y="1"/>
                        <a:pt x="1" y="43"/>
                        <a:pt x="1" y="101"/>
                      </a:cubicBezTo>
                      <a:lnTo>
                        <a:pt x="1" y="3494"/>
                      </a:lnTo>
                      <a:cubicBezTo>
                        <a:pt x="1" y="3538"/>
                        <a:pt x="44" y="3581"/>
                        <a:pt x="88" y="3581"/>
                      </a:cubicBezTo>
                      <a:cubicBezTo>
                        <a:pt x="146" y="3581"/>
                        <a:pt x="188" y="3538"/>
                        <a:pt x="188" y="3494"/>
                      </a:cubicBezTo>
                      <a:lnTo>
                        <a:pt x="188" y="101"/>
                      </a:lnTo>
                      <a:cubicBezTo>
                        <a:pt x="188" y="43"/>
                        <a:pt x="14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8948745" y="538803"/>
                  <a:ext cx="171636" cy="95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5397" extrusionOk="0">
                      <a:moveTo>
                        <a:pt x="1" y="0"/>
                      </a:moveTo>
                      <a:lnTo>
                        <a:pt x="1" y="15396"/>
                      </a:lnTo>
                      <a:lnTo>
                        <a:pt x="2769" y="15396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89FFFF">
                    <a:alpha val="44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8943355" y="532483"/>
                  <a:ext cx="182418" cy="965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4" h="15586" extrusionOk="0">
                      <a:moveTo>
                        <a:pt x="2755" y="189"/>
                      </a:moveTo>
                      <a:lnTo>
                        <a:pt x="2755" y="15396"/>
                      </a:lnTo>
                      <a:lnTo>
                        <a:pt x="189" y="15396"/>
                      </a:lnTo>
                      <a:lnTo>
                        <a:pt x="189" y="189"/>
                      </a:lnTo>
                      <a:close/>
                      <a:moveTo>
                        <a:pt x="88" y="0"/>
                      </a:moveTo>
                      <a:cubicBezTo>
                        <a:pt x="44" y="0"/>
                        <a:pt x="1" y="44"/>
                        <a:pt x="1" y="102"/>
                      </a:cubicBezTo>
                      <a:lnTo>
                        <a:pt x="1" y="15498"/>
                      </a:lnTo>
                      <a:cubicBezTo>
                        <a:pt x="1" y="15541"/>
                        <a:pt x="44" y="15585"/>
                        <a:pt x="88" y="15585"/>
                      </a:cubicBezTo>
                      <a:lnTo>
                        <a:pt x="2856" y="15585"/>
                      </a:lnTo>
                      <a:cubicBezTo>
                        <a:pt x="2900" y="15585"/>
                        <a:pt x="2943" y="15541"/>
                        <a:pt x="2943" y="15498"/>
                      </a:cubicBezTo>
                      <a:lnTo>
                        <a:pt x="2943" y="102"/>
                      </a:lnTo>
                      <a:cubicBezTo>
                        <a:pt x="2943" y="44"/>
                        <a:pt x="2900" y="0"/>
                        <a:pt x="28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9028672" y="322318"/>
                  <a:ext cx="11773" cy="221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582" extrusionOk="0">
                      <a:moveTo>
                        <a:pt x="88" y="0"/>
                      </a:moveTo>
                      <a:cubicBezTo>
                        <a:pt x="45" y="0"/>
                        <a:pt x="1" y="44"/>
                        <a:pt x="1" y="102"/>
                      </a:cubicBezTo>
                      <a:lnTo>
                        <a:pt x="1" y="3494"/>
                      </a:lnTo>
                      <a:cubicBezTo>
                        <a:pt x="1" y="3537"/>
                        <a:pt x="45" y="3581"/>
                        <a:pt x="88" y="3581"/>
                      </a:cubicBezTo>
                      <a:cubicBezTo>
                        <a:pt x="146" y="3581"/>
                        <a:pt x="190" y="3537"/>
                        <a:pt x="190" y="3494"/>
                      </a:cubicBezTo>
                      <a:lnTo>
                        <a:pt x="190" y="102"/>
                      </a:lnTo>
                      <a:cubicBezTo>
                        <a:pt x="190" y="44"/>
                        <a:pt x="146" y="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0" name="Google Shape;240;p24"/>
              <p:cNvSpPr/>
              <p:nvPr/>
            </p:nvSpPr>
            <p:spPr>
              <a:xfrm>
                <a:off x="9028672" y="148640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 flipH="1">
              <a:off x="7480141" y="-242895"/>
              <a:ext cx="777101" cy="1564775"/>
              <a:chOff x="25728" y="3503092"/>
              <a:chExt cx="777101" cy="1564775"/>
            </a:xfrm>
          </p:grpSpPr>
          <p:sp>
            <p:nvSpPr>
              <p:cNvPr id="242" name="Google Shape;242;p24"/>
              <p:cNvSpPr/>
              <p:nvPr/>
            </p:nvSpPr>
            <p:spPr>
              <a:xfrm>
                <a:off x="31119" y="3719514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25728" y="3713318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111108" y="3503092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111108" y="3876766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28460" y="3898328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23070" y="3892008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408388" y="3681843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408388" y="4845926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626670" y="4713892"/>
                <a:ext cx="170769" cy="13841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234" extrusionOk="0">
                    <a:moveTo>
                      <a:pt x="1" y="1"/>
                    </a:moveTo>
                    <a:lnTo>
                      <a:pt x="1" y="2233"/>
                    </a:lnTo>
                    <a:lnTo>
                      <a:pt x="2755" y="223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620350" y="4707572"/>
                <a:ext cx="182480" cy="15012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423" extrusionOk="0">
                    <a:moveTo>
                      <a:pt x="2755" y="190"/>
                    </a:moveTo>
                    <a:lnTo>
                      <a:pt x="2755" y="2233"/>
                    </a:lnTo>
                    <a:lnTo>
                      <a:pt x="190" y="2233"/>
                    </a:lnTo>
                    <a:lnTo>
                      <a:pt x="190" y="190"/>
                    </a:lnTo>
                    <a:close/>
                    <a:moveTo>
                      <a:pt x="103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2335"/>
                    </a:lnTo>
                    <a:cubicBezTo>
                      <a:pt x="1" y="2378"/>
                      <a:pt x="45" y="2422"/>
                      <a:pt x="103" y="2422"/>
                    </a:cubicBezTo>
                    <a:lnTo>
                      <a:pt x="2857" y="2422"/>
                    </a:lnTo>
                    <a:cubicBezTo>
                      <a:pt x="2915" y="2422"/>
                      <a:pt x="2944" y="2378"/>
                      <a:pt x="2944" y="2335"/>
                    </a:cubicBezTo>
                    <a:lnTo>
                      <a:pt x="2944" y="103"/>
                    </a:lnTo>
                    <a:cubicBezTo>
                      <a:pt x="2944" y="45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705729" y="4497408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705729" y="4845926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2"/>
                    </a:lnTo>
                    <a:cubicBezTo>
                      <a:pt x="189" y="44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24"/>
            <p:cNvGrpSpPr/>
            <p:nvPr/>
          </p:nvGrpSpPr>
          <p:grpSpPr>
            <a:xfrm>
              <a:off x="4302436" y="-600403"/>
              <a:ext cx="480689" cy="1365391"/>
              <a:chOff x="4226236" y="-600403"/>
              <a:chExt cx="480689" cy="1365391"/>
            </a:xfrm>
          </p:grpSpPr>
          <p:sp>
            <p:nvSpPr>
              <p:cNvPr id="255" name="Google Shape;255;p24"/>
              <p:cNvSpPr/>
              <p:nvPr/>
            </p:nvSpPr>
            <p:spPr>
              <a:xfrm rot="10800000" flipH="1">
                <a:off x="4232556" y="305869"/>
                <a:ext cx="170769" cy="24350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3930" extrusionOk="0">
                    <a:moveTo>
                      <a:pt x="1" y="0"/>
                    </a:moveTo>
                    <a:lnTo>
                      <a:pt x="1" y="3929"/>
                    </a:lnTo>
                    <a:lnTo>
                      <a:pt x="2755" y="3929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 rot="10800000" flipH="1">
                <a:off x="4226236" y="299611"/>
                <a:ext cx="182480" cy="25601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4132" extrusionOk="0">
                    <a:moveTo>
                      <a:pt x="2755" y="188"/>
                    </a:moveTo>
                    <a:lnTo>
                      <a:pt x="2755" y="3943"/>
                    </a:lnTo>
                    <a:lnTo>
                      <a:pt x="190" y="3943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4030"/>
                    </a:lnTo>
                    <a:cubicBezTo>
                      <a:pt x="1" y="4088"/>
                      <a:pt x="45" y="4131"/>
                      <a:pt x="103" y="4131"/>
                    </a:cubicBezTo>
                    <a:lnTo>
                      <a:pt x="2857" y="4131"/>
                    </a:lnTo>
                    <a:cubicBezTo>
                      <a:pt x="2900" y="4131"/>
                      <a:pt x="2944" y="4088"/>
                      <a:pt x="2944" y="4030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 rot="10800000" flipH="1">
                <a:off x="4311615" y="90314"/>
                <a:ext cx="11711" cy="22101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7" extrusionOk="0">
                    <a:moveTo>
                      <a:pt x="101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3480"/>
                    </a:lnTo>
                    <a:cubicBezTo>
                      <a:pt x="0" y="3523"/>
                      <a:pt x="43" y="3567"/>
                      <a:pt x="101" y="3567"/>
                    </a:cubicBezTo>
                    <a:cubicBezTo>
                      <a:pt x="145" y="3567"/>
                      <a:pt x="188" y="3523"/>
                      <a:pt x="188" y="3480"/>
                    </a:cubicBezTo>
                    <a:lnTo>
                      <a:pt x="188" y="87"/>
                    </a:lnTo>
                    <a:cubicBezTo>
                      <a:pt x="188" y="43"/>
                      <a:pt x="145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rot="10800000" flipH="1">
                <a:off x="4311615" y="543915"/>
                <a:ext cx="11711" cy="22107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8" extrusionOk="0">
                    <a:moveTo>
                      <a:pt x="101" y="1"/>
                    </a:moveTo>
                    <a:cubicBezTo>
                      <a:pt x="43" y="1"/>
                      <a:pt x="0" y="30"/>
                      <a:pt x="0" y="88"/>
                    </a:cubicBezTo>
                    <a:lnTo>
                      <a:pt x="0" y="3480"/>
                    </a:lnTo>
                    <a:cubicBezTo>
                      <a:pt x="0" y="3524"/>
                      <a:pt x="43" y="3567"/>
                      <a:pt x="101" y="3567"/>
                    </a:cubicBezTo>
                    <a:cubicBezTo>
                      <a:pt x="145" y="3567"/>
                      <a:pt x="188" y="3524"/>
                      <a:pt x="188" y="3480"/>
                    </a:cubicBezTo>
                    <a:lnTo>
                      <a:pt x="188" y="88"/>
                    </a:lnTo>
                    <a:cubicBezTo>
                      <a:pt x="188" y="30"/>
                      <a:pt x="145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rot="10800000" flipH="1">
                <a:off x="4529835" y="-38485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0"/>
                    </a:moveTo>
                    <a:lnTo>
                      <a:pt x="1" y="10931"/>
                    </a:lnTo>
                    <a:lnTo>
                      <a:pt x="2755" y="10931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 rot="10800000" flipH="1">
                <a:off x="4523577" y="-390247"/>
                <a:ext cx="183347" cy="68899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1120" extrusionOk="0">
                    <a:moveTo>
                      <a:pt x="2769" y="188"/>
                    </a:moveTo>
                    <a:lnTo>
                      <a:pt x="2769" y="10931"/>
                    </a:lnTo>
                    <a:lnTo>
                      <a:pt x="189" y="10931"/>
                    </a:lnTo>
                    <a:lnTo>
                      <a:pt x="189" y="188"/>
                    </a:lnTo>
                    <a:close/>
                    <a:moveTo>
                      <a:pt x="102" y="0"/>
                    </a:moveTo>
                    <a:cubicBezTo>
                      <a:pt x="44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76"/>
                      <a:pt x="44" y="11119"/>
                      <a:pt x="102" y="11119"/>
                    </a:cubicBezTo>
                    <a:lnTo>
                      <a:pt x="2856" y="11119"/>
                    </a:lnTo>
                    <a:cubicBezTo>
                      <a:pt x="2914" y="11119"/>
                      <a:pt x="2958" y="11076"/>
                      <a:pt x="2958" y="11032"/>
                    </a:cubicBezTo>
                    <a:lnTo>
                      <a:pt x="2958" y="101"/>
                    </a:lnTo>
                    <a:cubicBezTo>
                      <a:pt x="2958" y="43"/>
                      <a:pt x="2914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rot="10800000" flipH="1">
                <a:off x="4609824" y="-600403"/>
                <a:ext cx="1084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81" extrusionOk="0">
                    <a:moveTo>
                      <a:pt x="87" y="0"/>
                    </a:moveTo>
                    <a:cubicBezTo>
                      <a:pt x="29" y="0"/>
                      <a:pt x="0" y="43"/>
                      <a:pt x="0" y="101"/>
                    </a:cubicBezTo>
                    <a:lnTo>
                      <a:pt x="0" y="3494"/>
                    </a:lnTo>
                    <a:cubicBezTo>
                      <a:pt x="0" y="3538"/>
                      <a:pt x="29" y="3580"/>
                      <a:pt x="87" y="3580"/>
                    </a:cubicBezTo>
                    <a:cubicBezTo>
                      <a:pt x="145" y="3580"/>
                      <a:pt x="174" y="3538"/>
                      <a:pt x="174" y="3494"/>
                    </a:cubicBezTo>
                    <a:lnTo>
                      <a:pt x="174" y="101"/>
                    </a:lnTo>
                    <a:cubicBezTo>
                      <a:pt x="174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 rot="10800000" flipH="1">
                <a:off x="4609824" y="287034"/>
                <a:ext cx="1084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81" extrusionOk="0">
                    <a:moveTo>
                      <a:pt x="87" y="0"/>
                    </a:moveTo>
                    <a:cubicBezTo>
                      <a:pt x="29" y="0"/>
                      <a:pt x="0" y="43"/>
                      <a:pt x="0" y="101"/>
                    </a:cubicBezTo>
                    <a:lnTo>
                      <a:pt x="0" y="3493"/>
                    </a:lnTo>
                    <a:cubicBezTo>
                      <a:pt x="0" y="3537"/>
                      <a:pt x="29" y="3580"/>
                      <a:pt x="87" y="3580"/>
                    </a:cubicBezTo>
                    <a:cubicBezTo>
                      <a:pt x="145" y="3580"/>
                      <a:pt x="174" y="3537"/>
                      <a:pt x="174" y="3493"/>
                    </a:cubicBezTo>
                    <a:lnTo>
                      <a:pt x="174" y="101"/>
                    </a:lnTo>
                    <a:cubicBezTo>
                      <a:pt x="174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24"/>
            <p:cNvGrpSpPr/>
            <p:nvPr/>
          </p:nvGrpSpPr>
          <p:grpSpPr>
            <a:xfrm>
              <a:off x="6688769" y="2"/>
              <a:ext cx="777039" cy="1366258"/>
              <a:chOff x="-3076431" y="1851552"/>
              <a:chExt cx="777039" cy="1366258"/>
            </a:xfrm>
          </p:grpSpPr>
          <p:sp>
            <p:nvSpPr>
              <p:cNvPr id="264" name="Google Shape;264;p24"/>
              <p:cNvSpPr/>
              <p:nvPr/>
            </p:nvSpPr>
            <p:spPr>
              <a:xfrm>
                <a:off x="-3071040" y="2757824"/>
                <a:ext cx="170769" cy="244370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3944" extrusionOk="0">
                    <a:moveTo>
                      <a:pt x="1" y="1"/>
                    </a:moveTo>
                    <a:lnTo>
                      <a:pt x="1" y="3944"/>
                    </a:lnTo>
                    <a:lnTo>
                      <a:pt x="2755" y="3944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-3076431" y="2752434"/>
                <a:ext cx="182418" cy="255151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118" extrusionOk="0">
                    <a:moveTo>
                      <a:pt x="2755" y="190"/>
                    </a:moveTo>
                    <a:lnTo>
                      <a:pt x="2755" y="3930"/>
                    </a:lnTo>
                    <a:lnTo>
                      <a:pt x="175" y="3930"/>
                    </a:lnTo>
                    <a:lnTo>
                      <a:pt x="175" y="190"/>
                    </a:lnTo>
                    <a:close/>
                    <a:moveTo>
                      <a:pt x="88" y="1"/>
                    </a:moveTo>
                    <a:cubicBezTo>
                      <a:pt x="30" y="1"/>
                      <a:pt x="1" y="45"/>
                      <a:pt x="1" y="88"/>
                    </a:cubicBezTo>
                    <a:lnTo>
                      <a:pt x="1" y="4031"/>
                    </a:lnTo>
                    <a:cubicBezTo>
                      <a:pt x="1" y="4075"/>
                      <a:pt x="30" y="4118"/>
                      <a:pt x="88" y="4118"/>
                    </a:cubicBezTo>
                    <a:lnTo>
                      <a:pt x="2842" y="4118"/>
                    </a:lnTo>
                    <a:cubicBezTo>
                      <a:pt x="2900" y="4118"/>
                      <a:pt x="2943" y="4075"/>
                      <a:pt x="2943" y="4031"/>
                    </a:cubicBezTo>
                    <a:lnTo>
                      <a:pt x="2943" y="88"/>
                    </a:lnTo>
                    <a:cubicBezTo>
                      <a:pt x="2943" y="45"/>
                      <a:pt x="2900" y="1"/>
                      <a:pt x="2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-2991113" y="2542270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7" y="0"/>
                    </a:moveTo>
                    <a:cubicBezTo>
                      <a:pt x="29" y="0"/>
                      <a:pt x="0" y="44"/>
                      <a:pt x="0" y="102"/>
                    </a:cubicBezTo>
                    <a:lnTo>
                      <a:pt x="0" y="3480"/>
                    </a:lnTo>
                    <a:cubicBezTo>
                      <a:pt x="0" y="3538"/>
                      <a:pt x="29" y="3582"/>
                      <a:pt x="87" y="3582"/>
                    </a:cubicBezTo>
                    <a:cubicBezTo>
                      <a:pt x="145" y="3582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-2991113" y="2995870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7" y="1"/>
                    </a:moveTo>
                    <a:cubicBezTo>
                      <a:pt x="29" y="1"/>
                      <a:pt x="0" y="44"/>
                      <a:pt x="0" y="102"/>
                    </a:cubicBezTo>
                    <a:lnTo>
                      <a:pt x="0" y="3480"/>
                    </a:lnTo>
                    <a:cubicBezTo>
                      <a:pt x="0" y="3538"/>
                      <a:pt x="29" y="3581"/>
                      <a:pt x="87" y="3581"/>
                    </a:cubicBezTo>
                    <a:cubicBezTo>
                      <a:pt x="145" y="3581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5" y="1"/>
                      <a:pt x="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-2773761" y="2067975"/>
                <a:ext cx="171698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70" y="10932"/>
                    </a:lnTo>
                    <a:lnTo>
                      <a:pt x="2770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-2779151" y="2061717"/>
                <a:ext cx="182480" cy="68899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20" extrusionOk="0">
                    <a:moveTo>
                      <a:pt x="2755" y="189"/>
                    </a:moveTo>
                    <a:lnTo>
                      <a:pt x="2755" y="10932"/>
                    </a:lnTo>
                    <a:lnTo>
                      <a:pt x="190" y="10932"/>
                    </a:lnTo>
                    <a:lnTo>
                      <a:pt x="190" y="189"/>
                    </a:lnTo>
                    <a:close/>
                    <a:moveTo>
                      <a:pt x="88" y="1"/>
                    </a:moveTo>
                    <a:cubicBezTo>
                      <a:pt x="45" y="1"/>
                      <a:pt x="1" y="44"/>
                      <a:pt x="1" y="102"/>
                    </a:cubicBezTo>
                    <a:lnTo>
                      <a:pt x="1" y="11033"/>
                    </a:lnTo>
                    <a:cubicBezTo>
                      <a:pt x="1" y="11077"/>
                      <a:pt x="45" y="11120"/>
                      <a:pt x="88" y="11120"/>
                    </a:cubicBezTo>
                    <a:lnTo>
                      <a:pt x="2857" y="11120"/>
                    </a:lnTo>
                    <a:cubicBezTo>
                      <a:pt x="2900" y="11120"/>
                      <a:pt x="2944" y="11077"/>
                      <a:pt x="2944" y="11033"/>
                    </a:cubicBezTo>
                    <a:lnTo>
                      <a:pt x="2944" y="102"/>
                    </a:lnTo>
                    <a:cubicBezTo>
                      <a:pt x="2944" y="44"/>
                      <a:pt x="2900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-2693772" y="1851552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-2693772" y="2738989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-2475552" y="2070701"/>
                <a:ext cx="170769" cy="164442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54" extrusionOk="0">
                    <a:moveTo>
                      <a:pt x="1" y="1"/>
                    </a:moveTo>
                    <a:lnTo>
                      <a:pt x="1" y="2653"/>
                    </a:lnTo>
                    <a:lnTo>
                      <a:pt x="2755" y="265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-2481810" y="2065310"/>
                <a:ext cx="182418" cy="17522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2828" extrusionOk="0">
                    <a:moveTo>
                      <a:pt x="2755" y="189"/>
                    </a:moveTo>
                    <a:lnTo>
                      <a:pt x="2755" y="2639"/>
                    </a:lnTo>
                    <a:lnTo>
                      <a:pt x="189" y="2639"/>
                    </a:lnTo>
                    <a:lnTo>
                      <a:pt x="189" y="189"/>
                    </a:lnTo>
                    <a:close/>
                    <a:moveTo>
                      <a:pt x="102" y="1"/>
                    </a:moveTo>
                    <a:cubicBezTo>
                      <a:pt x="44" y="1"/>
                      <a:pt x="1" y="44"/>
                      <a:pt x="1" y="88"/>
                    </a:cubicBezTo>
                    <a:lnTo>
                      <a:pt x="1" y="2740"/>
                    </a:lnTo>
                    <a:cubicBezTo>
                      <a:pt x="1" y="2784"/>
                      <a:pt x="44" y="2827"/>
                      <a:pt x="102" y="2827"/>
                    </a:cubicBezTo>
                    <a:lnTo>
                      <a:pt x="2856" y="2827"/>
                    </a:lnTo>
                    <a:cubicBezTo>
                      <a:pt x="2900" y="2827"/>
                      <a:pt x="2943" y="2784"/>
                      <a:pt x="2943" y="2740"/>
                    </a:cubicBezTo>
                    <a:lnTo>
                      <a:pt x="2943" y="88"/>
                    </a:lnTo>
                    <a:cubicBezTo>
                      <a:pt x="2943" y="44"/>
                      <a:pt x="2900" y="1"/>
                      <a:pt x="28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-2396492" y="1855146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3" y="1"/>
                    </a:moveTo>
                    <a:cubicBezTo>
                      <a:pt x="45" y="1"/>
                      <a:pt x="1" y="43"/>
                      <a:pt x="1" y="101"/>
                    </a:cubicBezTo>
                    <a:lnTo>
                      <a:pt x="1" y="3480"/>
                    </a:lnTo>
                    <a:cubicBezTo>
                      <a:pt x="1" y="3538"/>
                      <a:pt x="45" y="3581"/>
                      <a:pt x="103" y="3581"/>
                    </a:cubicBezTo>
                    <a:cubicBezTo>
                      <a:pt x="146" y="3581"/>
                      <a:pt x="190" y="3538"/>
                      <a:pt x="190" y="3480"/>
                    </a:cubicBezTo>
                    <a:lnTo>
                      <a:pt x="190" y="101"/>
                    </a:lnTo>
                    <a:cubicBezTo>
                      <a:pt x="190" y="43"/>
                      <a:pt x="146" y="1"/>
                      <a:pt x="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-2396492" y="2228820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3480"/>
                    </a:lnTo>
                    <a:cubicBezTo>
                      <a:pt x="1" y="3538"/>
                      <a:pt x="45" y="3581"/>
                      <a:pt x="103" y="3581"/>
                    </a:cubicBezTo>
                    <a:cubicBezTo>
                      <a:pt x="146" y="3581"/>
                      <a:pt x="190" y="3538"/>
                      <a:pt x="190" y="3480"/>
                    </a:cubicBezTo>
                    <a:lnTo>
                      <a:pt x="190" y="101"/>
                    </a:lnTo>
                    <a:cubicBezTo>
                      <a:pt x="190" y="43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4"/>
            <p:cNvGrpSpPr/>
            <p:nvPr/>
          </p:nvGrpSpPr>
          <p:grpSpPr>
            <a:xfrm>
              <a:off x="4942387" y="-134882"/>
              <a:ext cx="1655820" cy="1386023"/>
              <a:chOff x="79937" y="-134882"/>
              <a:chExt cx="1655820" cy="1386023"/>
            </a:xfrm>
          </p:grpSpPr>
          <p:sp>
            <p:nvSpPr>
              <p:cNvPr id="277" name="Google Shape;277;p24"/>
              <p:cNvSpPr/>
              <p:nvPr/>
            </p:nvSpPr>
            <p:spPr>
              <a:xfrm>
                <a:off x="85327" y="360445"/>
                <a:ext cx="171636" cy="24437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3944" extrusionOk="0">
                    <a:moveTo>
                      <a:pt x="1" y="1"/>
                    </a:moveTo>
                    <a:lnTo>
                      <a:pt x="1" y="3944"/>
                    </a:lnTo>
                    <a:lnTo>
                      <a:pt x="2769" y="3944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79937" y="355055"/>
                <a:ext cx="182418" cy="255151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118" extrusionOk="0">
                    <a:moveTo>
                      <a:pt x="2755" y="190"/>
                    </a:moveTo>
                    <a:lnTo>
                      <a:pt x="2755" y="3930"/>
                    </a:lnTo>
                    <a:lnTo>
                      <a:pt x="189" y="3930"/>
                    </a:lnTo>
                    <a:lnTo>
                      <a:pt x="189" y="190"/>
                    </a:lnTo>
                    <a:close/>
                    <a:moveTo>
                      <a:pt x="88" y="1"/>
                    </a:moveTo>
                    <a:cubicBezTo>
                      <a:pt x="44" y="1"/>
                      <a:pt x="1" y="45"/>
                      <a:pt x="1" y="88"/>
                    </a:cubicBezTo>
                    <a:lnTo>
                      <a:pt x="1" y="4031"/>
                    </a:lnTo>
                    <a:cubicBezTo>
                      <a:pt x="1" y="4075"/>
                      <a:pt x="44" y="4118"/>
                      <a:pt x="88" y="4118"/>
                    </a:cubicBezTo>
                    <a:lnTo>
                      <a:pt x="2856" y="4118"/>
                    </a:lnTo>
                    <a:cubicBezTo>
                      <a:pt x="2900" y="4118"/>
                      <a:pt x="2943" y="4075"/>
                      <a:pt x="2943" y="4031"/>
                    </a:cubicBezTo>
                    <a:lnTo>
                      <a:pt x="2943" y="88"/>
                    </a:lnTo>
                    <a:cubicBezTo>
                      <a:pt x="2943" y="45"/>
                      <a:pt x="2900" y="1"/>
                      <a:pt x="28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165254" y="14489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102" y="0"/>
                    </a:moveTo>
                    <a:cubicBezTo>
                      <a:pt x="44" y="0"/>
                      <a:pt x="0" y="45"/>
                      <a:pt x="0" y="103"/>
                    </a:cubicBezTo>
                    <a:lnTo>
                      <a:pt x="0" y="3480"/>
                    </a:lnTo>
                    <a:cubicBezTo>
                      <a:pt x="0" y="3538"/>
                      <a:pt x="44" y="3582"/>
                      <a:pt x="102" y="3582"/>
                    </a:cubicBezTo>
                    <a:cubicBezTo>
                      <a:pt x="145" y="3582"/>
                      <a:pt x="189" y="3538"/>
                      <a:pt x="189" y="3480"/>
                    </a:cubicBezTo>
                    <a:lnTo>
                      <a:pt x="189" y="103"/>
                    </a:lnTo>
                    <a:cubicBezTo>
                      <a:pt x="189" y="45"/>
                      <a:pt x="14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65254" y="598553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2" y="0"/>
                    </a:moveTo>
                    <a:cubicBezTo>
                      <a:pt x="44" y="0"/>
                      <a:pt x="0" y="43"/>
                      <a:pt x="0" y="101"/>
                    </a:cubicBezTo>
                    <a:lnTo>
                      <a:pt x="0" y="3493"/>
                    </a:lnTo>
                    <a:cubicBezTo>
                      <a:pt x="0" y="3537"/>
                      <a:pt x="44" y="3580"/>
                      <a:pt x="102" y="3580"/>
                    </a:cubicBezTo>
                    <a:cubicBezTo>
                      <a:pt x="145" y="3580"/>
                      <a:pt x="189" y="3537"/>
                      <a:pt x="189" y="3493"/>
                    </a:cubicBezTo>
                    <a:lnTo>
                      <a:pt x="189" y="101"/>
                    </a:lnTo>
                    <a:cubicBezTo>
                      <a:pt x="189" y="43"/>
                      <a:pt x="14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383536" y="12779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55" y="10932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377216" y="121600"/>
                <a:ext cx="182480" cy="688933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19" extrusionOk="0">
                    <a:moveTo>
                      <a:pt x="2755" y="188"/>
                    </a:moveTo>
                    <a:lnTo>
                      <a:pt x="2755" y="10931"/>
                    </a:lnTo>
                    <a:lnTo>
                      <a:pt x="190" y="10931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90"/>
                      <a:pt x="45" y="11119"/>
                      <a:pt x="103" y="11119"/>
                    </a:cubicBezTo>
                    <a:lnTo>
                      <a:pt x="2857" y="11119"/>
                    </a:lnTo>
                    <a:cubicBezTo>
                      <a:pt x="2915" y="11119"/>
                      <a:pt x="2944" y="11090"/>
                      <a:pt x="2944" y="11032"/>
                    </a:cubicBezTo>
                    <a:lnTo>
                      <a:pt x="2944" y="101"/>
                    </a:lnTo>
                    <a:cubicBezTo>
                      <a:pt x="2944" y="43"/>
                      <a:pt x="2915" y="0"/>
                      <a:pt x="28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462596" y="-88626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462596" y="798810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680816" y="131389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675425" y="125193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760805" y="-85033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760805" y="28864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978157" y="81603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972767" y="75283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1058085" y="-134882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1058085" y="102920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276367" y="668567"/>
                <a:ext cx="170769" cy="13841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234" extrusionOk="0">
                    <a:moveTo>
                      <a:pt x="1" y="1"/>
                    </a:moveTo>
                    <a:lnTo>
                      <a:pt x="1" y="2233"/>
                    </a:lnTo>
                    <a:lnTo>
                      <a:pt x="2755" y="223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1270047" y="662247"/>
                <a:ext cx="182480" cy="15012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423" extrusionOk="0">
                    <a:moveTo>
                      <a:pt x="2755" y="190"/>
                    </a:moveTo>
                    <a:lnTo>
                      <a:pt x="2755" y="2233"/>
                    </a:lnTo>
                    <a:lnTo>
                      <a:pt x="190" y="2233"/>
                    </a:lnTo>
                    <a:lnTo>
                      <a:pt x="190" y="190"/>
                    </a:lnTo>
                    <a:close/>
                    <a:moveTo>
                      <a:pt x="103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2335"/>
                    </a:lnTo>
                    <a:cubicBezTo>
                      <a:pt x="1" y="2378"/>
                      <a:pt x="45" y="2422"/>
                      <a:pt x="103" y="2422"/>
                    </a:cubicBezTo>
                    <a:lnTo>
                      <a:pt x="2857" y="2422"/>
                    </a:lnTo>
                    <a:cubicBezTo>
                      <a:pt x="2915" y="2422"/>
                      <a:pt x="2944" y="2378"/>
                      <a:pt x="2944" y="2335"/>
                    </a:cubicBezTo>
                    <a:lnTo>
                      <a:pt x="2944" y="103"/>
                    </a:lnTo>
                    <a:cubicBezTo>
                      <a:pt x="2944" y="45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1355426" y="452083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355426" y="800601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2"/>
                    </a:lnTo>
                    <a:cubicBezTo>
                      <a:pt x="189" y="44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1559659" y="218104"/>
                <a:ext cx="170707" cy="20037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234" extrusionOk="0">
                    <a:moveTo>
                      <a:pt x="0" y="0"/>
                    </a:moveTo>
                    <a:lnTo>
                      <a:pt x="0" y="3234"/>
                    </a:lnTo>
                    <a:lnTo>
                      <a:pt x="2755" y="3234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553339" y="211846"/>
                <a:ext cx="182418" cy="212027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3422" extrusionOk="0">
                    <a:moveTo>
                      <a:pt x="2755" y="188"/>
                    </a:moveTo>
                    <a:lnTo>
                      <a:pt x="2755" y="3233"/>
                    </a:lnTo>
                    <a:lnTo>
                      <a:pt x="189" y="3233"/>
                    </a:lnTo>
                    <a:lnTo>
                      <a:pt x="189" y="188"/>
                    </a:lnTo>
                    <a:close/>
                    <a:moveTo>
                      <a:pt x="102" y="0"/>
                    </a:moveTo>
                    <a:cubicBezTo>
                      <a:pt x="44" y="0"/>
                      <a:pt x="0" y="43"/>
                      <a:pt x="0" y="101"/>
                    </a:cubicBezTo>
                    <a:lnTo>
                      <a:pt x="0" y="3335"/>
                    </a:lnTo>
                    <a:cubicBezTo>
                      <a:pt x="0" y="3378"/>
                      <a:pt x="44" y="3422"/>
                      <a:pt x="102" y="3422"/>
                    </a:cubicBezTo>
                    <a:lnTo>
                      <a:pt x="2857" y="3422"/>
                    </a:lnTo>
                    <a:cubicBezTo>
                      <a:pt x="2900" y="3422"/>
                      <a:pt x="2944" y="3378"/>
                      <a:pt x="2944" y="3335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1638657" y="168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2" y="0"/>
                    </a:moveTo>
                    <a:cubicBezTo>
                      <a:pt x="44" y="0"/>
                      <a:pt x="1" y="43"/>
                      <a:pt x="1" y="101"/>
                    </a:cubicBezTo>
                    <a:lnTo>
                      <a:pt x="1" y="3493"/>
                    </a:lnTo>
                    <a:cubicBezTo>
                      <a:pt x="1" y="3537"/>
                      <a:pt x="44" y="3580"/>
                      <a:pt x="102" y="3580"/>
                    </a:cubicBezTo>
                    <a:cubicBezTo>
                      <a:pt x="146" y="3580"/>
                      <a:pt x="189" y="3537"/>
                      <a:pt x="189" y="3493"/>
                    </a:cubicBezTo>
                    <a:lnTo>
                      <a:pt x="189" y="101"/>
                    </a:lnTo>
                    <a:cubicBezTo>
                      <a:pt x="189" y="43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638657" y="412097"/>
                <a:ext cx="11711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3" extrusionOk="0">
                    <a:moveTo>
                      <a:pt x="102" y="1"/>
                    </a:moveTo>
                    <a:cubicBezTo>
                      <a:pt x="44" y="1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529511" y="3752003"/>
            <a:ext cx="498296" cy="1259034"/>
            <a:chOff x="137488" y="-9872"/>
            <a:chExt cx="498296" cy="1259034"/>
          </a:xfrm>
        </p:grpSpPr>
        <p:sp>
          <p:nvSpPr>
            <p:cNvPr id="57" name="Google Shape;57;p8"/>
            <p:cNvSpPr/>
            <p:nvPr/>
          </p:nvSpPr>
          <p:spPr>
            <a:xfrm rot="10800000" flipH="1">
              <a:off x="144103" y="226685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 flipH="1">
              <a:off x="137488" y="220134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225996" y="3167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 flipH="1">
              <a:off x="225996" y="1019026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 flipH="1">
              <a:off x="452278" y="213648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10800000" flipH="1">
              <a:off x="534171" y="-987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10800000" flipH="1">
              <a:off x="534171" y="415651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10800000" flipH="1">
              <a:off x="445791" y="20806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745779" flipH="1">
            <a:off x="-5511786" y="3575123"/>
            <a:ext cx="9544045" cy="1601042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8062599" y="-9872"/>
            <a:ext cx="1115609" cy="1769276"/>
            <a:chOff x="10483324" y="445478"/>
            <a:chExt cx="1115609" cy="1769276"/>
          </a:xfrm>
        </p:grpSpPr>
        <p:sp>
          <p:nvSpPr>
            <p:cNvPr id="123" name="Google Shape;123;p16"/>
            <p:cNvSpPr/>
            <p:nvPr/>
          </p:nvSpPr>
          <p:spPr>
            <a:xfrm>
              <a:off x="10489812" y="669897"/>
              <a:ext cx="177018" cy="143490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0572732" y="806771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0572732" y="445478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798051" y="816084"/>
              <a:ext cx="177018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0792463" y="809597"/>
              <a:ext cx="189093" cy="360395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880907" y="1157851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880907" y="592628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1107253" y="1180203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1100638" y="1173652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1189146" y="1972543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1189146" y="955720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415428" y="1783578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497321" y="198468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1497321" y="1559159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0483324" y="663346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408941" y="1777027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1"/>
          </p:nvPr>
        </p:nvSpPr>
        <p:spPr>
          <a:xfrm>
            <a:off x="1640663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2"/>
          </p:nvPr>
        </p:nvSpPr>
        <p:spPr>
          <a:xfrm>
            <a:off x="5391332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3"/>
          </p:nvPr>
        </p:nvSpPr>
        <p:spPr>
          <a:xfrm>
            <a:off x="1640663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5391332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5"/>
          </p:nvPr>
        </p:nvSpPr>
        <p:spPr>
          <a:xfrm>
            <a:off x="1640662" y="145555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6"/>
          </p:nvPr>
        </p:nvSpPr>
        <p:spPr>
          <a:xfrm>
            <a:off x="1640662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7"/>
          </p:nvPr>
        </p:nvSpPr>
        <p:spPr>
          <a:xfrm>
            <a:off x="5391306" y="145555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8"/>
          </p:nvPr>
        </p:nvSpPr>
        <p:spPr>
          <a:xfrm>
            <a:off x="5391306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/>
          <p:nvPr/>
        </p:nvSpPr>
        <p:spPr>
          <a:xfrm flipH="1">
            <a:off x="1711250" y="-867100"/>
            <a:ext cx="9144101" cy="2377428"/>
          </a:xfrm>
          <a:custGeom>
            <a:avLst/>
            <a:gdLst/>
            <a:ahLst/>
            <a:cxnLst/>
            <a:rect l="l" t="t" r="r" b="b"/>
            <a:pathLst>
              <a:path w="281986" h="73270" extrusionOk="0">
                <a:moveTo>
                  <a:pt x="187986" y="1"/>
                </a:moveTo>
                <a:cubicBezTo>
                  <a:pt x="175851" y="1"/>
                  <a:pt x="169617" y="9932"/>
                  <a:pt x="163602" y="19529"/>
                </a:cubicBezTo>
                <a:cubicBezTo>
                  <a:pt x="157875" y="28647"/>
                  <a:pt x="151960" y="38086"/>
                  <a:pt x="140971" y="39288"/>
                </a:cubicBezTo>
                <a:cubicBezTo>
                  <a:pt x="139120" y="39493"/>
                  <a:pt x="137397" y="39586"/>
                  <a:pt x="135781" y="39586"/>
                </a:cubicBezTo>
                <a:cubicBezTo>
                  <a:pt x="126973" y="39586"/>
                  <a:pt x="121388" y="36806"/>
                  <a:pt x="115949" y="34098"/>
                </a:cubicBezTo>
                <a:cubicBezTo>
                  <a:pt x="110806" y="31527"/>
                  <a:pt x="105905" y="29087"/>
                  <a:pt x="98650" y="29087"/>
                </a:cubicBezTo>
                <a:cubicBezTo>
                  <a:pt x="97192" y="29087"/>
                  <a:pt x="95640" y="29185"/>
                  <a:pt x="93971" y="29401"/>
                </a:cubicBezTo>
                <a:cubicBezTo>
                  <a:pt x="81461" y="31025"/>
                  <a:pt x="74560" y="41362"/>
                  <a:pt x="67876" y="51365"/>
                </a:cubicBezTo>
                <a:cubicBezTo>
                  <a:pt x="61903" y="60295"/>
                  <a:pt x="56249" y="68732"/>
                  <a:pt x="46957" y="71414"/>
                </a:cubicBezTo>
                <a:cubicBezTo>
                  <a:pt x="43103" y="72530"/>
                  <a:pt x="39654" y="72985"/>
                  <a:pt x="36493" y="72985"/>
                </a:cubicBezTo>
                <a:cubicBezTo>
                  <a:pt x="29390" y="72985"/>
                  <a:pt x="23741" y="70690"/>
                  <a:pt x="18224" y="68443"/>
                </a:cubicBezTo>
                <a:cubicBezTo>
                  <a:pt x="12715" y="66210"/>
                  <a:pt x="7032" y="63890"/>
                  <a:pt x="0" y="63890"/>
                </a:cubicBezTo>
                <a:lnTo>
                  <a:pt x="0" y="64180"/>
                </a:lnTo>
                <a:cubicBezTo>
                  <a:pt x="6974" y="64180"/>
                  <a:pt x="12642" y="66485"/>
                  <a:pt x="18122" y="68703"/>
                </a:cubicBezTo>
                <a:cubicBezTo>
                  <a:pt x="23675" y="70965"/>
                  <a:pt x="29358" y="73269"/>
                  <a:pt x="36504" y="73269"/>
                </a:cubicBezTo>
                <a:cubicBezTo>
                  <a:pt x="39680" y="73269"/>
                  <a:pt x="43159" y="72806"/>
                  <a:pt x="47029" y="71690"/>
                </a:cubicBezTo>
                <a:cubicBezTo>
                  <a:pt x="56438" y="68978"/>
                  <a:pt x="62106" y="60498"/>
                  <a:pt x="68108" y="51510"/>
                </a:cubicBezTo>
                <a:cubicBezTo>
                  <a:pt x="74748" y="41579"/>
                  <a:pt x="81635" y="31301"/>
                  <a:pt x="94015" y="29691"/>
                </a:cubicBezTo>
                <a:cubicBezTo>
                  <a:pt x="95674" y="29474"/>
                  <a:pt x="97217" y="29376"/>
                  <a:pt x="98667" y="29376"/>
                </a:cubicBezTo>
                <a:cubicBezTo>
                  <a:pt x="105845" y="29376"/>
                  <a:pt x="110716" y="31800"/>
                  <a:pt x="115819" y="34345"/>
                </a:cubicBezTo>
                <a:cubicBezTo>
                  <a:pt x="121289" y="37068"/>
                  <a:pt x="126926" y="39874"/>
                  <a:pt x="135810" y="39874"/>
                </a:cubicBezTo>
                <a:cubicBezTo>
                  <a:pt x="137426" y="39874"/>
                  <a:pt x="139150" y="39781"/>
                  <a:pt x="141000" y="39578"/>
                </a:cubicBezTo>
                <a:cubicBezTo>
                  <a:pt x="152120" y="38346"/>
                  <a:pt x="158078" y="28850"/>
                  <a:pt x="163834" y="19674"/>
                </a:cubicBezTo>
                <a:cubicBezTo>
                  <a:pt x="170096" y="9700"/>
                  <a:pt x="176011" y="277"/>
                  <a:pt x="187986" y="277"/>
                </a:cubicBezTo>
                <a:cubicBezTo>
                  <a:pt x="200077" y="277"/>
                  <a:pt x="205918" y="7887"/>
                  <a:pt x="212094" y="15934"/>
                </a:cubicBezTo>
                <a:cubicBezTo>
                  <a:pt x="217806" y="23370"/>
                  <a:pt x="223707" y="31054"/>
                  <a:pt x="234971" y="32809"/>
                </a:cubicBezTo>
                <a:cubicBezTo>
                  <a:pt x="237288" y="33168"/>
                  <a:pt x="239388" y="33326"/>
                  <a:pt x="241322" y="33326"/>
                </a:cubicBezTo>
                <a:cubicBezTo>
                  <a:pt x="248362" y="33326"/>
                  <a:pt x="253189" y="31223"/>
                  <a:pt x="258239" y="29039"/>
                </a:cubicBezTo>
                <a:cubicBezTo>
                  <a:pt x="264110" y="26488"/>
                  <a:pt x="270765" y="23588"/>
                  <a:pt x="281986" y="23588"/>
                </a:cubicBezTo>
                <a:lnTo>
                  <a:pt x="281986" y="23312"/>
                </a:lnTo>
                <a:cubicBezTo>
                  <a:pt x="270707" y="23312"/>
                  <a:pt x="264023" y="26212"/>
                  <a:pt x="258123" y="28778"/>
                </a:cubicBezTo>
                <a:cubicBezTo>
                  <a:pt x="252935" y="31034"/>
                  <a:pt x="248290" y="33053"/>
                  <a:pt x="241459" y="33053"/>
                </a:cubicBezTo>
                <a:cubicBezTo>
                  <a:pt x="239510" y="33053"/>
                  <a:pt x="237383" y="32889"/>
                  <a:pt x="235015" y="32519"/>
                </a:cubicBezTo>
                <a:cubicBezTo>
                  <a:pt x="223852" y="30793"/>
                  <a:pt x="217995" y="23153"/>
                  <a:pt x="212312" y="15774"/>
                </a:cubicBezTo>
                <a:cubicBezTo>
                  <a:pt x="206092" y="7655"/>
                  <a:pt x="200206" y="1"/>
                  <a:pt x="187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877804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2"/>
          </p:nvPr>
        </p:nvSpPr>
        <p:spPr>
          <a:xfrm>
            <a:off x="3583649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3"/>
          </p:nvPr>
        </p:nvSpPr>
        <p:spPr>
          <a:xfrm>
            <a:off x="877804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4"/>
          </p:nvPr>
        </p:nvSpPr>
        <p:spPr>
          <a:xfrm>
            <a:off x="3584400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5"/>
          </p:nvPr>
        </p:nvSpPr>
        <p:spPr>
          <a:xfrm>
            <a:off x="6290996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6"/>
          </p:nvPr>
        </p:nvSpPr>
        <p:spPr>
          <a:xfrm>
            <a:off x="6290996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7"/>
          </p:nvPr>
        </p:nvSpPr>
        <p:spPr>
          <a:xfrm>
            <a:off x="876304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8"/>
          </p:nvPr>
        </p:nvSpPr>
        <p:spPr>
          <a:xfrm>
            <a:off x="3582149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9"/>
          </p:nvPr>
        </p:nvSpPr>
        <p:spPr>
          <a:xfrm>
            <a:off x="6289496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3"/>
          </p:nvPr>
        </p:nvSpPr>
        <p:spPr>
          <a:xfrm>
            <a:off x="876304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4"/>
          </p:nvPr>
        </p:nvSpPr>
        <p:spPr>
          <a:xfrm>
            <a:off x="3582149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15"/>
          </p:nvPr>
        </p:nvSpPr>
        <p:spPr>
          <a:xfrm>
            <a:off x="6289496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8347804" y="139974"/>
            <a:ext cx="777968" cy="1568368"/>
            <a:chOff x="8347804" y="139974"/>
            <a:chExt cx="777968" cy="1568368"/>
          </a:xfrm>
        </p:grpSpPr>
        <p:sp>
          <p:nvSpPr>
            <p:cNvPr id="201" name="Google Shape;201;p21"/>
            <p:cNvSpPr/>
            <p:nvPr/>
          </p:nvSpPr>
          <p:spPr>
            <a:xfrm>
              <a:off x="8433183" y="139974"/>
              <a:ext cx="11711" cy="221879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1" y="1"/>
                  </a:moveTo>
                  <a:cubicBezTo>
                    <a:pt x="43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3" y="3581"/>
                    <a:pt x="101" y="3581"/>
                  </a:cubicBezTo>
                  <a:cubicBezTo>
                    <a:pt x="146" y="3581"/>
                    <a:pt x="188" y="3538"/>
                    <a:pt x="188" y="3494"/>
                  </a:cubicBezTo>
                  <a:lnTo>
                    <a:pt x="188" y="102"/>
                  </a:lnTo>
                  <a:cubicBezTo>
                    <a:pt x="188" y="44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8433183" y="1027410"/>
              <a:ext cx="11711" cy="221941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1"/>
                  </a:moveTo>
                  <a:cubicBezTo>
                    <a:pt x="43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3" y="3581"/>
                    <a:pt x="101" y="3581"/>
                  </a:cubicBezTo>
                  <a:cubicBezTo>
                    <a:pt x="146" y="3581"/>
                    <a:pt x="188" y="3538"/>
                    <a:pt x="188" y="3494"/>
                  </a:cubicBezTo>
                  <a:lnTo>
                    <a:pt x="188" y="102"/>
                  </a:lnTo>
                  <a:cubicBezTo>
                    <a:pt x="188" y="44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21"/>
            <p:cNvGrpSpPr/>
            <p:nvPr/>
          </p:nvGrpSpPr>
          <p:grpSpPr>
            <a:xfrm>
              <a:off x="8347804" y="143567"/>
              <a:ext cx="777968" cy="1354624"/>
              <a:chOff x="8347804" y="143567"/>
              <a:chExt cx="777968" cy="1354624"/>
            </a:xfrm>
          </p:grpSpPr>
          <p:sp>
            <p:nvSpPr>
              <p:cNvPr id="204" name="Google Shape;204;p21"/>
              <p:cNvSpPr/>
              <p:nvPr/>
            </p:nvSpPr>
            <p:spPr>
              <a:xfrm>
                <a:off x="8354124" y="35639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55" y="10932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8347804" y="350200"/>
                <a:ext cx="182480" cy="688933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19" extrusionOk="0">
                    <a:moveTo>
                      <a:pt x="2755" y="188"/>
                    </a:moveTo>
                    <a:lnTo>
                      <a:pt x="2755" y="10931"/>
                    </a:lnTo>
                    <a:lnTo>
                      <a:pt x="190" y="10931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90"/>
                      <a:pt x="45" y="11119"/>
                      <a:pt x="103" y="11119"/>
                    </a:cubicBezTo>
                    <a:lnTo>
                      <a:pt x="2857" y="11119"/>
                    </a:lnTo>
                    <a:cubicBezTo>
                      <a:pt x="2915" y="11119"/>
                      <a:pt x="2944" y="11090"/>
                      <a:pt x="2944" y="11032"/>
                    </a:cubicBezTo>
                    <a:lnTo>
                      <a:pt x="2944" y="101"/>
                    </a:lnTo>
                    <a:cubicBezTo>
                      <a:pt x="2944" y="43"/>
                      <a:pt x="2915" y="0"/>
                      <a:pt x="28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8651403" y="359989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8646013" y="353793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8731393" y="143567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8731393" y="51724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8948745" y="538803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8943355" y="532483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9028672" y="322318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1"/>
            <p:cNvSpPr/>
            <p:nvPr/>
          </p:nvSpPr>
          <p:spPr>
            <a:xfrm>
              <a:off x="9028672" y="1486401"/>
              <a:ext cx="11773" cy="22194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95"/>
                  </a:cubicBezTo>
                  <a:lnTo>
                    <a:pt x="190" y="102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2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713225" y="16890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713225" y="38297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1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3"/>
          <p:cNvGrpSpPr/>
          <p:nvPr/>
        </p:nvGrpSpPr>
        <p:grpSpPr>
          <a:xfrm>
            <a:off x="-50130" y="2852650"/>
            <a:ext cx="9244147" cy="2638311"/>
            <a:chOff x="-50130" y="2852650"/>
            <a:chExt cx="9244147" cy="2638311"/>
          </a:xfrm>
        </p:grpSpPr>
        <p:sp>
          <p:nvSpPr>
            <p:cNvPr id="222" name="Google Shape;222;p23"/>
            <p:cNvSpPr/>
            <p:nvPr/>
          </p:nvSpPr>
          <p:spPr>
            <a:xfrm rot="-305187" flipH="1">
              <a:off x="-135" y="3554666"/>
              <a:ext cx="9144157" cy="1533960"/>
            </a:xfrm>
            <a:custGeom>
              <a:avLst/>
              <a:gdLst/>
              <a:ahLst/>
              <a:cxnLst/>
              <a:rect l="l" t="t" r="r" b="b"/>
              <a:pathLst>
                <a:path w="281986" h="47304" extrusionOk="0">
                  <a:moveTo>
                    <a:pt x="139742" y="0"/>
                  </a:moveTo>
                  <a:cubicBezTo>
                    <a:pt x="128653" y="0"/>
                    <a:pt x="122859" y="6646"/>
                    <a:pt x="117240" y="13075"/>
                  </a:cubicBezTo>
                  <a:cubicBezTo>
                    <a:pt x="111499" y="19628"/>
                    <a:pt x="105569" y="26413"/>
                    <a:pt x="94000" y="26413"/>
                  </a:cubicBezTo>
                  <a:cubicBezTo>
                    <a:pt x="82199" y="26413"/>
                    <a:pt x="76198" y="31676"/>
                    <a:pt x="70399" y="36750"/>
                  </a:cubicBezTo>
                  <a:cubicBezTo>
                    <a:pt x="64644" y="41809"/>
                    <a:pt x="58700" y="47028"/>
                    <a:pt x="47000" y="47028"/>
                  </a:cubicBezTo>
                  <a:cubicBezTo>
                    <a:pt x="35302" y="47028"/>
                    <a:pt x="29343" y="41809"/>
                    <a:pt x="23588" y="36750"/>
                  </a:cubicBezTo>
                  <a:cubicBezTo>
                    <a:pt x="17789" y="31676"/>
                    <a:pt x="11801" y="26413"/>
                    <a:pt x="0" y="26413"/>
                  </a:cubicBezTo>
                  <a:lnTo>
                    <a:pt x="0" y="26703"/>
                  </a:lnTo>
                  <a:cubicBezTo>
                    <a:pt x="11700" y="26703"/>
                    <a:pt x="17644" y="31922"/>
                    <a:pt x="23399" y="36967"/>
                  </a:cubicBezTo>
                  <a:cubicBezTo>
                    <a:pt x="29198" y="42056"/>
                    <a:pt x="35199" y="47304"/>
                    <a:pt x="47000" y="47304"/>
                  </a:cubicBezTo>
                  <a:cubicBezTo>
                    <a:pt x="58801" y="47304"/>
                    <a:pt x="64789" y="42056"/>
                    <a:pt x="70588" y="36967"/>
                  </a:cubicBezTo>
                  <a:cubicBezTo>
                    <a:pt x="76342" y="31922"/>
                    <a:pt x="82301" y="26703"/>
                    <a:pt x="94000" y="26703"/>
                  </a:cubicBezTo>
                  <a:cubicBezTo>
                    <a:pt x="105700" y="26703"/>
                    <a:pt x="111673" y="19860"/>
                    <a:pt x="117456" y="13249"/>
                  </a:cubicBezTo>
                  <a:cubicBezTo>
                    <a:pt x="123281" y="6588"/>
                    <a:pt x="128795" y="276"/>
                    <a:pt x="139715" y="276"/>
                  </a:cubicBezTo>
                  <a:cubicBezTo>
                    <a:pt x="140131" y="276"/>
                    <a:pt x="140554" y="285"/>
                    <a:pt x="140986" y="304"/>
                  </a:cubicBezTo>
                  <a:cubicBezTo>
                    <a:pt x="152337" y="797"/>
                    <a:pt x="158122" y="9799"/>
                    <a:pt x="164240" y="19309"/>
                  </a:cubicBezTo>
                  <a:cubicBezTo>
                    <a:pt x="170168" y="28544"/>
                    <a:pt x="176315" y="38084"/>
                    <a:pt x="187971" y="39460"/>
                  </a:cubicBezTo>
                  <a:cubicBezTo>
                    <a:pt x="189576" y="39649"/>
                    <a:pt x="191074" y="39736"/>
                    <a:pt x="192480" y="39736"/>
                  </a:cubicBezTo>
                  <a:cubicBezTo>
                    <a:pt x="201143" y="39736"/>
                    <a:pt x="206325" y="36417"/>
                    <a:pt x="211775" y="32937"/>
                  </a:cubicBezTo>
                  <a:cubicBezTo>
                    <a:pt x="217676" y="29153"/>
                    <a:pt x="223794" y="25239"/>
                    <a:pt x="235000" y="24746"/>
                  </a:cubicBezTo>
                  <a:cubicBezTo>
                    <a:pt x="246829" y="24224"/>
                    <a:pt x="252773" y="18657"/>
                    <a:pt x="258529" y="13278"/>
                  </a:cubicBezTo>
                  <a:cubicBezTo>
                    <a:pt x="264531" y="7669"/>
                    <a:pt x="270185" y="2377"/>
                    <a:pt x="281986" y="2377"/>
                  </a:cubicBezTo>
                  <a:lnTo>
                    <a:pt x="281986" y="2087"/>
                  </a:lnTo>
                  <a:cubicBezTo>
                    <a:pt x="270083" y="2087"/>
                    <a:pt x="264110" y="7669"/>
                    <a:pt x="258340" y="13075"/>
                  </a:cubicBezTo>
                  <a:cubicBezTo>
                    <a:pt x="252628" y="18425"/>
                    <a:pt x="246713" y="23948"/>
                    <a:pt x="234986" y="24470"/>
                  </a:cubicBezTo>
                  <a:cubicBezTo>
                    <a:pt x="223707" y="24949"/>
                    <a:pt x="217560" y="28892"/>
                    <a:pt x="211616" y="32691"/>
                  </a:cubicBezTo>
                  <a:cubicBezTo>
                    <a:pt x="206208" y="36155"/>
                    <a:pt x="201067" y="39448"/>
                    <a:pt x="192503" y="39448"/>
                  </a:cubicBezTo>
                  <a:cubicBezTo>
                    <a:pt x="191104" y="39448"/>
                    <a:pt x="189613" y="39360"/>
                    <a:pt x="188015" y="39170"/>
                  </a:cubicBezTo>
                  <a:cubicBezTo>
                    <a:pt x="176475" y="37823"/>
                    <a:pt x="170371" y="28326"/>
                    <a:pt x="164471" y="19164"/>
                  </a:cubicBezTo>
                  <a:cubicBezTo>
                    <a:pt x="158310" y="9582"/>
                    <a:pt x="152497" y="521"/>
                    <a:pt x="141000" y="28"/>
                  </a:cubicBezTo>
                  <a:cubicBezTo>
                    <a:pt x="140573" y="9"/>
                    <a:pt x="140154" y="0"/>
                    <a:pt x="139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-100" y="2852650"/>
              <a:ext cx="9144101" cy="2377428"/>
            </a:xfrm>
            <a:custGeom>
              <a:avLst/>
              <a:gdLst/>
              <a:ahLst/>
              <a:cxnLst/>
              <a:rect l="l" t="t" r="r" b="b"/>
              <a:pathLst>
                <a:path w="281986" h="73270" extrusionOk="0">
                  <a:moveTo>
                    <a:pt x="187986" y="1"/>
                  </a:moveTo>
                  <a:cubicBezTo>
                    <a:pt x="175851" y="1"/>
                    <a:pt x="169617" y="9932"/>
                    <a:pt x="163602" y="19529"/>
                  </a:cubicBezTo>
                  <a:cubicBezTo>
                    <a:pt x="157875" y="28647"/>
                    <a:pt x="151960" y="38086"/>
                    <a:pt x="140971" y="39288"/>
                  </a:cubicBezTo>
                  <a:cubicBezTo>
                    <a:pt x="139120" y="39493"/>
                    <a:pt x="137397" y="39586"/>
                    <a:pt x="135781" y="39586"/>
                  </a:cubicBezTo>
                  <a:cubicBezTo>
                    <a:pt x="126973" y="39586"/>
                    <a:pt x="121388" y="36806"/>
                    <a:pt x="115949" y="34098"/>
                  </a:cubicBezTo>
                  <a:cubicBezTo>
                    <a:pt x="110806" y="31527"/>
                    <a:pt x="105905" y="29087"/>
                    <a:pt x="98650" y="29087"/>
                  </a:cubicBezTo>
                  <a:cubicBezTo>
                    <a:pt x="97192" y="29087"/>
                    <a:pt x="95640" y="29185"/>
                    <a:pt x="93971" y="29401"/>
                  </a:cubicBezTo>
                  <a:cubicBezTo>
                    <a:pt x="81461" y="31025"/>
                    <a:pt x="74560" y="41362"/>
                    <a:pt x="67876" y="51365"/>
                  </a:cubicBezTo>
                  <a:cubicBezTo>
                    <a:pt x="61903" y="60295"/>
                    <a:pt x="56249" y="68732"/>
                    <a:pt x="46957" y="71414"/>
                  </a:cubicBezTo>
                  <a:cubicBezTo>
                    <a:pt x="43103" y="72530"/>
                    <a:pt x="39654" y="72985"/>
                    <a:pt x="36493" y="72985"/>
                  </a:cubicBezTo>
                  <a:cubicBezTo>
                    <a:pt x="29390" y="72985"/>
                    <a:pt x="23741" y="70690"/>
                    <a:pt x="18224" y="68443"/>
                  </a:cubicBezTo>
                  <a:cubicBezTo>
                    <a:pt x="12715" y="66210"/>
                    <a:pt x="7032" y="63890"/>
                    <a:pt x="0" y="63890"/>
                  </a:cubicBezTo>
                  <a:lnTo>
                    <a:pt x="0" y="64180"/>
                  </a:lnTo>
                  <a:cubicBezTo>
                    <a:pt x="6974" y="64180"/>
                    <a:pt x="12642" y="66485"/>
                    <a:pt x="18122" y="68703"/>
                  </a:cubicBezTo>
                  <a:cubicBezTo>
                    <a:pt x="23675" y="70965"/>
                    <a:pt x="29358" y="73269"/>
                    <a:pt x="36504" y="73269"/>
                  </a:cubicBezTo>
                  <a:cubicBezTo>
                    <a:pt x="39680" y="73269"/>
                    <a:pt x="43159" y="72806"/>
                    <a:pt x="47029" y="71690"/>
                  </a:cubicBezTo>
                  <a:cubicBezTo>
                    <a:pt x="56438" y="68978"/>
                    <a:pt x="62106" y="60498"/>
                    <a:pt x="68108" y="51510"/>
                  </a:cubicBezTo>
                  <a:cubicBezTo>
                    <a:pt x="74748" y="41579"/>
                    <a:pt x="81635" y="31301"/>
                    <a:pt x="94015" y="29691"/>
                  </a:cubicBezTo>
                  <a:cubicBezTo>
                    <a:pt x="95674" y="29474"/>
                    <a:pt x="97217" y="29376"/>
                    <a:pt x="98667" y="29376"/>
                  </a:cubicBezTo>
                  <a:cubicBezTo>
                    <a:pt x="105845" y="29376"/>
                    <a:pt x="110716" y="31800"/>
                    <a:pt x="115819" y="34345"/>
                  </a:cubicBezTo>
                  <a:cubicBezTo>
                    <a:pt x="121289" y="37068"/>
                    <a:pt x="126926" y="39874"/>
                    <a:pt x="135810" y="39874"/>
                  </a:cubicBezTo>
                  <a:cubicBezTo>
                    <a:pt x="137426" y="39874"/>
                    <a:pt x="139150" y="39781"/>
                    <a:pt x="141000" y="39578"/>
                  </a:cubicBezTo>
                  <a:cubicBezTo>
                    <a:pt x="152120" y="38346"/>
                    <a:pt x="158078" y="28850"/>
                    <a:pt x="163834" y="19674"/>
                  </a:cubicBezTo>
                  <a:cubicBezTo>
                    <a:pt x="170096" y="9700"/>
                    <a:pt x="176011" y="277"/>
                    <a:pt x="187986" y="277"/>
                  </a:cubicBezTo>
                  <a:cubicBezTo>
                    <a:pt x="200077" y="277"/>
                    <a:pt x="205918" y="7887"/>
                    <a:pt x="212094" y="15934"/>
                  </a:cubicBezTo>
                  <a:cubicBezTo>
                    <a:pt x="217806" y="23370"/>
                    <a:pt x="223707" y="31054"/>
                    <a:pt x="234971" y="32809"/>
                  </a:cubicBezTo>
                  <a:cubicBezTo>
                    <a:pt x="237288" y="33168"/>
                    <a:pt x="239388" y="33326"/>
                    <a:pt x="241322" y="33326"/>
                  </a:cubicBezTo>
                  <a:cubicBezTo>
                    <a:pt x="248362" y="33326"/>
                    <a:pt x="253189" y="31223"/>
                    <a:pt x="258239" y="29039"/>
                  </a:cubicBezTo>
                  <a:cubicBezTo>
                    <a:pt x="264110" y="26488"/>
                    <a:pt x="270765" y="23588"/>
                    <a:pt x="281986" y="23588"/>
                  </a:cubicBezTo>
                  <a:lnTo>
                    <a:pt x="281986" y="23312"/>
                  </a:lnTo>
                  <a:cubicBezTo>
                    <a:pt x="270707" y="23312"/>
                    <a:pt x="264023" y="26212"/>
                    <a:pt x="258123" y="28778"/>
                  </a:cubicBezTo>
                  <a:cubicBezTo>
                    <a:pt x="252935" y="31034"/>
                    <a:pt x="248290" y="33053"/>
                    <a:pt x="241459" y="33053"/>
                  </a:cubicBezTo>
                  <a:cubicBezTo>
                    <a:pt x="239510" y="33053"/>
                    <a:pt x="237383" y="32889"/>
                    <a:pt x="235015" y="32519"/>
                  </a:cubicBezTo>
                  <a:cubicBezTo>
                    <a:pt x="223852" y="30793"/>
                    <a:pt x="217995" y="23153"/>
                    <a:pt x="212312" y="15774"/>
                  </a:cubicBezTo>
                  <a:cubicBezTo>
                    <a:pt x="206092" y="7655"/>
                    <a:pt x="200206" y="1"/>
                    <a:pt x="187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2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/>
          </p:nvPr>
        </p:nvSpPr>
        <p:spPr>
          <a:xfrm>
            <a:off x="1027200" y="1676225"/>
            <a:ext cx="7089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</a:t>
            </a:r>
            <a:br>
              <a:rPr lang="en" dirty="0"/>
            </a:br>
            <a:r>
              <a:rPr lang="en" dirty="0"/>
              <a:t>Analysis</a:t>
            </a:r>
            <a:br>
              <a:rPr lang="en" dirty="0"/>
            </a:br>
            <a:endParaRPr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1"/>
          </p:nvPr>
        </p:nvSpPr>
        <p:spPr>
          <a:xfrm>
            <a:off x="2307650" y="28105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-6" y="3501520"/>
            <a:ext cx="9144101" cy="1533950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Libraries Used</a:t>
            </a:r>
            <a:endParaRPr dirty="0"/>
          </a:p>
        </p:txBody>
      </p:sp>
      <p:graphicFrame>
        <p:nvGraphicFramePr>
          <p:cNvPr id="319" name="Google Shape;319;p29"/>
          <p:cNvGraphicFramePr/>
          <p:nvPr>
            <p:extLst>
              <p:ext uri="{D42A27DB-BD31-4B8C-83A1-F6EECF244321}">
                <p14:modId xmlns:p14="http://schemas.microsoft.com/office/powerpoint/2010/main" val="2782595855"/>
              </p:ext>
            </p:extLst>
          </p:nvPr>
        </p:nvGraphicFramePr>
        <p:xfrm>
          <a:off x="720000" y="1691025"/>
          <a:ext cx="7704000" cy="1807625"/>
        </p:xfrm>
        <a:graphic>
          <a:graphicData uri="http://schemas.openxmlformats.org/drawingml/2006/table">
            <a:tbl>
              <a:tblPr>
                <a:noFill/>
                <a:tableStyleId>{F9E16E9A-335F-4B2F-91EA-5012F30428C9}</a:tableStyleId>
              </a:tblPr>
              <a:tblGrid>
                <a:gridCol w="2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</a:t>
                      </a: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finance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 the data of Stocks has been fetched using this yahoo library.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Plotly</a:t>
                      </a: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&amp; Matplotlib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For DVA [Data Visualization &amp; Analysis]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Holidays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get list of Holidays in Market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Pandas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For dataframes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StreamLit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For Project dashboard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subTitle" idx="6"/>
          </p:nvPr>
        </p:nvSpPr>
        <p:spPr>
          <a:xfrm>
            <a:off x="1640662" y="3116200"/>
            <a:ext cx="276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 Comparison</a:t>
            </a:r>
            <a:endParaRPr dirty="0"/>
          </a:p>
        </p:txBody>
      </p:sp>
      <p:sp>
        <p:nvSpPr>
          <p:cNvPr id="463" name="Google Shape;46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Key Features</a:t>
            </a:r>
            <a:endParaRPr dirty="0"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1"/>
          </p:nvPr>
        </p:nvSpPr>
        <p:spPr>
          <a:xfrm>
            <a:off x="1640663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Retrieving Historical Stock Data with great precision.	</a:t>
            </a:r>
            <a:endParaRPr dirty="0"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2"/>
          </p:nvPr>
        </p:nvSpPr>
        <p:spPr>
          <a:xfrm>
            <a:off x="5391332" y="1825100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etch company details simultaneously with stock data.</a:t>
            </a:r>
            <a:endParaRPr dirty="0"/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3"/>
          </p:nvPr>
        </p:nvSpPr>
        <p:spPr>
          <a:xfrm>
            <a:off x="1640663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three stocks can be also done from the dashboard.</a:t>
            </a:r>
            <a:endParaRPr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4"/>
          </p:nvPr>
        </p:nvSpPr>
        <p:spPr>
          <a:xfrm>
            <a:off x="5391332" y="3485675"/>
            <a:ext cx="276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Proper Data visualization of the stock data.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5"/>
          </p:nvPr>
        </p:nvSpPr>
        <p:spPr>
          <a:xfrm>
            <a:off x="1640662" y="1455550"/>
            <a:ext cx="293133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 Data Retrieval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subTitle" idx="7"/>
          </p:nvPr>
        </p:nvSpPr>
        <p:spPr>
          <a:xfrm>
            <a:off x="5391306" y="1455550"/>
            <a:ext cx="29367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Business Details</a:t>
            </a:r>
            <a:endParaRPr dirty="0"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8"/>
          </p:nvPr>
        </p:nvSpPr>
        <p:spPr>
          <a:xfrm>
            <a:off x="5391306" y="3116200"/>
            <a:ext cx="311261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Data Plots</a:t>
            </a:r>
            <a:endParaRPr dirty="0"/>
          </a:p>
        </p:txBody>
      </p:sp>
      <p:sp>
        <p:nvSpPr>
          <p:cNvPr id="471" name="Google Shape;471;p35"/>
          <p:cNvSpPr/>
          <p:nvPr/>
        </p:nvSpPr>
        <p:spPr>
          <a:xfrm>
            <a:off x="988463" y="1455550"/>
            <a:ext cx="576000" cy="12285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988463" y="3121875"/>
            <a:ext cx="576000" cy="12285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4738813" y="1455550"/>
            <a:ext cx="576000" cy="12285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/>
          <p:cNvSpPr/>
          <p:nvPr/>
        </p:nvSpPr>
        <p:spPr>
          <a:xfrm>
            <a:off x="4738813" y="3121875"/>
            <a:ext cx="576000" cy="12285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35"/>
          <p:cNvGrpSpPr/>
          <p:nvPr/>
        </p:nvGrpSpPr>
        <p:grpSpPr>
          <a:xfrm>
            <a:off x="1100050" y="3226638"/>
            <a:ext cx="352825" cy="298855"/>
            <a:chOff x="2676100" y="1456375"/>
            <a:chExt cx="501100" cy="424450"/>
          </a:xfrm>
        </p:grpSpPr>
        <p:sp>
          <p:nvSpPr>
            <p:cNvPr id="476" name="Google Shape;476;p35"/>
            <p:cNvSpPr/>
            <p:nvPr/>
          </p:nvSpPr>
          <p:spPr>
            <a:xfrm>
              <a:off x="3079725" y="1534750"/>
              <a:ext cx="97475" cy="268275"/>
            </a:xfrm>
            <a:custGeom>
              <a:avLst/>
              <a:gdLst/>
              <a:ahLst/>
              <a:cxnLst/>
              <a:rect l="l" t="t" r="r" b="b"/>
              <a:pathLst>
                <a:path w="3899" h="10731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039725" y="1574925"/>
              <a:ext cx="75350" cy="188250"/>
            </a:xfrm>
            <a:custGeom>
              <a:avLst/>
              <a:gdLst/>
              <a:ahLst/>
              <a:cxnLst/>
              <a:rect l="l" t="t" r="r" b="b"/>
              <a:pathLst>
                <a:path w="3014" h="7530" extrusionOk="0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2676100" y="1456375"/>
              <a:ext cx="340700" cy="424450"/>
            </a:xfrm>
            <a:custGeom>
              <a:avLst/>
              <a:gdLst/>
              <a:ahLst/>
              <a:cxnLst/>
              <a:rect l="l" t="t" r="r" b="b"/>
              <a:pathLst>
                <a:path w="13628" h="16978" extrusionOk="0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9" name="Google Shape;479;p35"/>
          <p:cNvGrpSpPr/>
          <p:nvPr/>
        </p:nvGrpSpPr>
        <p:grpSpPr>
          <a:xfrm>
            <a:off x="1106352" y="1550219"/>
            <a:ext cx="340221" cy="340168"/>
            <a:chOff x="3270475" y="1427025"/>
            <a:chExt cx="483200" cy="483125"/>
          </a:xfrm>
        </p:grpSpPr>
        <p:sp>
          <p:nvSpPr>
            <p:cNvPr id="480" name="Google Shape;480;p35"/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3" name="Google Shape;483;p35"/>
          <p:cNvGrpSpPr/>
          <p:nvPr/>
        </p:nvGrpSpPr>
        <p:grpSpPr>
          <a:xfrm>
            <a:off x="4855047" y="1550193"/>
            <a:ext cx="343530" cy="340221"/>
            <a:chOff x="3860250" y="1427025"/>
            <a:chExt cx="487900" cy="483200"/>
          </a:xfrm>
        </p:grpSpPr>
        <p:sp>
          <p:nvSpPr>
            <p:cNvPr id="484" name="Google Shape;484;p35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7" name="Google Shape;487;p35"/>
          <p:cNvSpPr/>
          <p:nvPr/>
        </p:nvSpPr>
        <p:spPr>
          <a:xfrm>
            <a:off x="4855047" y="3226645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SCOPES</a:t>
            </a:r>
            <a:endParaRPr dirty="0"/>
          </a:p>
        </p:txBody>
      </p:sp>
      <p:sp>
        <p:nvSpPr>
          <p:cNvPr id="493" name="Google Shape;493;p36"/>
          <p:cNvSpPr txBox="1">
            <a:spLocks noGrp="1"/>
          </p:cNvSpPr>
          <p:nvPr>
            <p:ph type="subTitle" idx="1"/>
          </p:nvPr>
        </p:nvSpPr>
        <p:spPr>
          <a:xfrm>
            <a:off x="877804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further Models can be implemented to give future predictions of stock.</a:t>
            </a:r>
            <a:endParaRPr dirty="0"/>
          </a:p>
        </p:txBody>
      </p:sp>
      <p:sp>
        <p:nvSpPr>
          <p:cNvPr id="494" name="Google Shape;494;p36"/>
          <p:cNvSpPr txBox="1">
            <a:spLocks noGrp="1"/>
          </p:cNvSpPr>
          <p:nvPr>
            <p:ph type="subTitle" idx="2"/>
          </p:nvPr>
        </p:nvSpPr>
        <p:spPr>
          <a:xfrm>
            <a:off x="3583649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financial stock functions can be provided to assist the personal investing strategies.</a:t>
            </a:r>
            <a:endParaRPr dirty="0"/>
          </a:p>
        </p:txBody>
      </p:sp>
      <p:sp>
        <p:nvSpPr>
          <p:cNvPr id="495" name="Google Shape;495;p36"/>
          <p:cNvSpPr txBox="1">
            <a:spLocks noGrp="1"/>
          </p:cNvSpPr>
          <p:nvPr>
            <p:ph type="subTitle" idx="3"/>
          </p:nvPr>
        </p:nvSpPr>
        <p:spPr>
          <a:xfrm>
            <a:off x="877804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ide range of companies can be also listed as we fetch more symbols for organisations.</a:t>
            </a:r>
            <a:endParaRPr dirty="0"/>
          </a:p>
        </p:txBody>
      </p:sp>
      <p:sp>
        <p:nvSpPr>
          <p:cNvPr id="496" name="Google Shape;496;p36"/>
          <p:cNvSpPr txBox="1">
            <a:spLocks noGrp="1"/>
          </p:cNvSpPr>
          <p:nvPr>
            <p:ph type="subTitle" idx="4"/>
          </p:nvPr>
        </p:nvSpPr>
        <p:spPr>
          <a:xfrm>
            <a:off x="3584400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andle chart can be plotted over the stock data to enjoy bullish &amp; bearish analysis.</a:t>
            </a:r>
            <a:endParaRPr dirty="0"/>
          </a:p>
        </p:txBody>
      </p:sp>
      <p:sp>
        <p:nvSpPr>
          <p:cNvPr id="500" name="Google Shape;500;p36"/>
          <p:cNvSpPr txBox="1">
            <a:spLocks noGrp="1"/>
          </p:cNvSpPr>
          <p:nvPr>
            <p:ph type="subTitle" idx="5"/>
          </p:nvPr>
        </p:nvSpPr>
        <p:spPr>
          <a:xfrm>
            <a:off x="6290996" y="1710161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terminal can be implemented.</a:t>
            </a:r>
            <a:endParaRPr dirty="0"/>
          </a:p>
        </p:txBody>
      </p:sp>
      <p:sp>
        <p:nvSpPr>
          <p:cNvPr id="501" name="Google Shape;501;p36"/>
          <p:cNvSpPr txBox="1">
            <a:spLocks noGrp="1"/>
          </p:cNvSpPr>
          <p:nvPr>
            <p:ph type="subTitle" idx="6"/>
          </p:nvPr>
        </p:nvSpPr>
        <p:spPr>
          <a:xfrm>
            <a:off x="6290996" y="3440450"/>
            <a:ext cx="1975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Filters over the axis &amp; data fetching can be added.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7"/>
          <p:cNvSpPr txBox="1">
            <a:spLocks noGrp="1"/>
          </p:cNvSpPr>
          <p:nvPr>
            <p:ph type="title"/>
          </p:nvPr>
        </p:nvSpPr>
        <p:spPr>
          <a:xfrm>
            <a:off x="713224" y="540000"/>
            <a:ext cx="458272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676" name="Google Shape;676;p47"/>
          <p:cNvSpPr txBox="1">
            <a:spLocks noGrp="1"/>
          </p:cNvSpPr>
          <p:nvPr>
            <p:ph type="subTitle" idx="1"/>
          </p:nvPr>
        </p:nvSpPr>
        <p:spPr>
          <a:xfrm>
            <a:off x="713225" y="16890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DEV BHARATBHAI PATEL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Enr.NO: 22002170110025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A2	52</a:t>
            </a:r>
            <a:endParaRPr dirty="0"/>
          </a:p>
        </p:txBody>
      </p:sp>
      <p:grpSp>
        <p:nvGrpSpPr>
          <p:cNvPr id="678" name="Google Shape;678;p47"/>
          <p:cNvGrpSpPr/>
          <p:nvPr/>
        </p:nvGrpSpPr>
        <p:grpSpPr>
          <a:xfrm flipH="1">
            <a:off x="6518435" y="103266"/>
            <a:ext cx="2348437" cy="1932163"/>
            <a:chOff x="6518435" y="3144203"/>
            <a:chExt cx="2348437" cy="1932163"/>
          </a:xfrm>
        </p:grpSpPr>
        <p:sp>
          <p:nvSpPr>
            <p:cNvPr id="679" name="Google Shape;679;p47"/>
            <p:cNvSpPr/>
            <p:nvPr/>
          </p:nvSpPr>
          <p:spPr>
            <a:xfrm>
              <a:off x="6524023" y="4536193"/>
              <a:ext cx="177018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518435" y="4529706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606880" y="4700107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606880" y="4311838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833162" y="3531509"/>
              <a:ext cx="177018" cy="988949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915119" y="4513841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915119" y="3307090"/>
              <a:ext cx="12139" cy="230072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7141337" y="3531509"/>
              <a:ext cx="177018" cy="143490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7224257" y="3668383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7224257" y="3307090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7449576" y="3677697"/>
              <a:ext cx="177018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7443988" y="3671209"/>
              <a:ext cx="189093" cy="360395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7532432" y="4019464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7532432" y="3454241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7758778" y="4041816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7752163" y="4035264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7840671" y="4834155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7840671" y="3817332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8066953" y="4645191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8148846" y="4846295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8148846" y="442077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8375192" y="3632993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8457984" y="4616288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8457984" y="3409537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8684330" y="3367659"/>
              <a:ext cx="176954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8766224" y="3621817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8766224" y="3144203"/>
              <a:ext cx="12139" cy="230008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6826610" y="3524958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7134849" y="3524958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8060466" y="463864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8369604" y="3627405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8677779" y="3362071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 rot="-1390848" flipH="1">
            <a:off x="2820271" y="3334314"/>
            <a:ext cx="9543785" cy="1600999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9AEAB4-0340-AA51-9841-50FB007E1C2C}"/>
              </a:ext>
            </a:extLst>
          </p:cNvPr>
          <p:cNvSpPr/>
          <p:nvPr/>
        </p:nvSpPr>
        <p:spPr>
          <a:xfrm>
            <a:off x="713225" y="3916800"/>
            <a:ext cx="4449175" cy="352800"/>
          </a:xfrm>
          <a:prstGeom prst="roundRect">
            <a:avLst/>
          </a:prstGeom>
          <a:solidFill>
            <a:srgbClr val="070C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continued in Next Semester!!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ercial Trading Company Profile by Slidesgo">
  <a:themeElements>
    <a:clrScheme name="Simple Light">
      <a:dk1>
        <a:srgbClr val="EFEFEF"/>
      </a:dk1>
      <a:lt1>
        <a:srgbClr val="080243"/>
      </a:lt1>
      <a:dk2>
        <a:srgbClr val="036FC4"/>
      </a:dk2>
      <a:lt2>
        <a:srgbClr val="03ACE5"/>
      </a:lt2>
      <a:accent1>
        <a:srgbClr val="89FFFF"/>
      </a:accent1>
      <a:accent2>
        <a:srgbClr val="00FF00"/>
      </a:accent2>
      <a:accent3>
        <a:srgbClr val="90FF90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207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Jura</vt:lpstr>
      <vt:lpstr>Albert Sans</vt:lpstr>
      <vt:lpstr>Arial</vt:lpstr>
      <vt:lpstr>Bebas Neue</vt:lpstr>
      <vt:lpstr>Commercial Trading Company Profile by Slidesgo</vt:lpstr>
      <vt:lpstr>Stock Analysis </vt:lpstr>
      <vt:lpstr>Python Libraries Used</vt:lpstr>
      <vt:lpstr>Four Key Features</vt:lpstr>
      <vt:lpstr>FUTURE SCOPES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Dev Patel</dc:creator>
  <cp:lastModifiedBy>Dev Patel</cp:lastModifiedBy>
  <cp:revision>2</cp:revision>
  <dcterms:modified xsi:type="dcterms:W3CDTF">2024-04-05T21:22:05Z</dcterms:modified>
</cp:coreProperties>
</file>