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9" r:id="rId3"/>
    <p:sldId id="257" r:id="rId4"/>
    <p:sldId id="264" r:id="rId5"/>
    <p:sldId id="293" r:id="rId6"/>
  </p:sldIdLst>
  <p:sldSz cx="9144000" cy="5143500" type="screen16x9"/>
  <p:notesSz cx="6858000" cy="9144000"/>
  <p:embeddedFontLst>
    <p:embeddedFont>
      <p:font typeface="Exo" panose="020B0604020202020204" charset="0"/>
      <p:regular r:id="rId8"/>
      <p:bold r:id="rId9"/>
      <p:italic r:id="rId10"/>
      <p:boldItalic r:id="rId11"/>
    </p:embeddedFont>
    <p:embeddedFont>
      <p:font typeface="PT Sans" panose="020B0503020203020204" pitchFamily="34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4716F1-08CE-409D-9490-9D31169FC540}">
  <a:tblStyle styleId="{294716F1-08CE-409D-9490-9D31169FC5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1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gedfa3e31c0_2_20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8" name="Google Shape;3008;gedfa3e31c0_2_20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0" name="Google Shape;4620;gedfa3e31c0_2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1" name="Google Shape;4621;gedfa3e31c0_2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5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4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3" r:id="rId4"/>
    <p:sldLayoutId id="2147483667" r:id="rId5"/>
    <p:sldLayoutId id="2147483671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748800" y="1193625"/>
            <a:ext cx="74160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CHECKSUM </a:t>
            </a:r>
            <a:r>
              <a:rPr lang="en" sz="5000" dirty="0"/>
              <a:t>COMPUTER NETWORKS</a:t>
            </a:r>
            <a:endParaRPr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713100" y="1455334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dirty="0">
                <a:solidFill>
                  <a:schemeClr val="accent2"/>
                </a:solidFill>
              </a:rPr>
              <a:t>CHECKSUM?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618545" y="2192614"/>
            <a:ext cx="483505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A </a:t>
            </a:r>
            <a:r>
              <a:rPr lang="en-US" b="1" dirty="0"/>
              <a:t>checksum</a:t>
            </a:r>
            <a:r>
              <a:rPr lang="en-US" dirty="0"/>
              <a:t> in computer networks is a value generated</a:t>
            </a:r>
          </a:p>
          <a:p>
            <a:r>
              <a:rPr lang="en-US" dirty="0"/>
              <a:t>using a mathematical algorithm on a block of data to</a:t>
            </a:r>
          </a:p>
          <a:p>
            <a:r>
              <a:rPr lang="en-US" dirty="0"/>
              <a:t>detect errors during transmission. It ensures data integrity</a:t>
            </a:r>
          </a:p>
          <a:p>
            <a:r>
              <a:rPr lang="en-US" dirty="0"/>
              <a:t>by comparing the computed checksum of received data</a:t>
            </a:r>
          </a:p>
          <a:p>
            <a:r>
              <a:rPr lang="en-US" dirty="0"/>
              <a:t>with the transmitted value. While lightweight and efficient,</a:t>
            </a:r>
          </a:p>
          <a:p>
            <a:r>
              <a:rPr lang="en-US" dirty="0"/>
              <a:t>it primarily detects simple errors and is less robust than</a:t>
            </a:r>
          </a:p>
          <a:p>
            <a:r>
              <a:rPr lang="en-US" dirty="0"/>
              <a:t>advanced error-detection methods like CRC.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HOW CHECKSUM </a:t>
            </a:r>
            <a:r>
              <a:rPr lang="en" sz="3600" dirty="0">
                <a:solidFill>
                  <a:schemeClr val="accent2"/>
                </a:solidFill>
              </a:rPr>
              <a:t>WORKS: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Steps For Generating Checksum:</a:t>
            </a:r>
            <a:endParaRPr sz="2000" dirty="0"/>
          </a:p>
          <a:p>
            <a:pPr marL="342900" lvl="0" indent="-1905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-US" sz="2000" b="1" dirty="0"/>
              <a:t>Divide Data:</a:t>
            </a:r>
            <a:r>
              <a:rPr lang="en-US" sz="2000" dirty="0"/>
              <a:t> Split data into fixed-sized blocks (e.g., 16-bit). </a:t>
            </a: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-US" sz="2000" b="1" dirty="0"/>
              <a:t>Compute Checksum:</a:t>
            </a:r>
            <a:r>
              <a:rPr lang="en-US" sz="2000" dirty="0"/>
              <a:t> Use a mathematical algorithm (e.g., one's complement addition) to generate a checksum. </a:t>
            </a: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-US" sz="2000" b="1" dirty="0"/>
              <a:t>Send Data:</a:t>
            </a:r>
            <a:r>
              <a:rPr lang="en-US" sz="2000" dirty="0"/>
              <a:t> Attach the checksum to the data and transmit.</a:t>
            </a: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-US" sz="2000" b="1" dirty="0"/>
              <a:t>Verify Checksum:</a:t>
            </a:r>
            <a:r>
              <a:rPr lang="en-US" sz="2000" dirty="0"/>
              <a:t> Receiver recalculates the checksum and compares it with the transmitted value</a:t>
            </a:r>
            <a:r>
              <a:rPr lang="en" sz="2000" dirty="0"/>
              <a:t>.</a:t>
            </a: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-US" sz="2000" b="1" dirty="0"/>
              <a:t>Error Detection:</a:t>
            </a:r>
            <a:r>
              <a:rPr lang="en-US" sz="2000" dirty="0"/>
              <a:t> Mismatch indicates errors; receiver may request retransmission.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41"/>
          <p:cNvSpPr/>
          <p:nvPr/>
        </p:nvSpPr>
        <p:spPr>
          <a:xfrm>
            <a:off x="3442554" y="2837863"/>
            <a:ext cx="2267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41"/>
          <p:cNvSpPr/>
          <p:nvPr/>
        </p:nvSpPr>
        <p:spPr>
          <a:xfrm>
            <a:off x="6131594" y="2837863"/>
            <a:ext cx="2267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41"/>
          <p:cNvSpPr/>
          <p:nvPr/>
        </p:nvSpPr>
        <p:spPr>
          <a:xfrm>
            <a:off x="755600" y="2837875"/>
            <a:ext cx="22656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4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APPLICATIONS OF CHECKSUM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14" name="Google Shape;3014;p4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Detection</a:t>
            </a:r>
            <a:endParaRPr dirty="0"/>
          </a:p>
        </p:txBody>
      </p:sp>
      <p:sp>
        <p:nvSpPr>
          <p:cNvPr id="3015" name="Google Shape;3015;p41"/>
          <p:cNvSpPr txBox="1">
            <a:spLocks noGrp="1"/>
          </p:cNvSpPr>
          <p:nvPr>
            <p:ph type="subTitle" idx="1"/>
          </p:nvPr>
        </p:nvSpPr>
        <p:spPr>
          <a:xfrm>
            <a:off x="618981" y="3381271"/>
            <a:ext cx="2507729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in protocols like TCP, UDP, and IP to ensure data integrity during transmission.</a:t>
            </a:r>
            <a:endParaRPr dirty="0"/>
          </a:p>
        </p:txBody>
      </p:sp>
      <p:sp>
        <p:nvSpPr>
          <p:cNvPr id="3016" name="Google Shape;3016;p4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File Transfer</a:t>
            </a:r>
            <a:endParaRPr dirty="0"/>
          </a:p>
        </p:txBody>
      </p:sp>
      <p:sp>
        <p:nvSpPr>
          <p:cNvPr id="3017" name="Google Shape;3017;p41"/>
          <p:cNvSpPr txBox="1">
            <a:spLocks noGrp="1"/>
          </p:cNvSpPr>
          <p:nvPr>
            <p:ph type="subTitle" idx="4"/>
          </p:nvPr>
        </p:nvSpPr>
        <p:spPr>
          <a:xfrm>
            <a:off x="3295894" y="3402373"/>
            <a:ext cx="2568532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Verifies the correctness of files during downloads or storage, ensuring no corruption occurred.</a:t>
            </a:r>
            <a:endParaRPr dirty="0"/>
          </a:p>
        </p:txBody>
      </p:sp>
      <p:sp>
        <p:nvSpPr>
          <p:cNvPr id="3018" name="Google Shape;3018;p4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Integrity</a:t>
            </a:r>
            <a:endParaRPr dirty="0"/>
          </a:p>
        </p:txBody>
      </p:sp>
      <p:sp>
        <p:nvSpPr>
          <p:cNvPr id="3019" name="Google Shape;3019;p41"/>
          <p:cNvSpPr txBox="1">
            <a:spLocks noGrp="1"/>
          </p:cNvSpPr>
          <p:nvPr>
            <p:ph type="subTitle" idx="6"/>
          </p:nvPr>
        </p:nvSpPr>
        <p:spPr>
          <a:xfrm>
            <a:off x="6020099" y="3409407"/>
            <a:ext cx="2507729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Lightweight checksum algorithms validate data integrity in low-power or resource-constrained devices.</a:t>
            </a:r>
            <a:endParaRPr dirty="0"/>
          </a:p>
        </p:txBody>
      </p:sp>
      <p:grpSp>
        <p:nvGrpSpPr>
          <p:cNvPr id="3020" name="Google Shape;3020;p41"/>
          <p:cNvGrpSpPr/>
          <p:nvPr/>
        </p:nvGrpSpPr>
        <p:grpSpPr>
          <a:xfrm>
            <a:off x="5419567" y="4501791"/>
            <a:ext cx="1105976" cy="133969"/>
            <a:chOff x="8183182" y="663852"/>
            <a:chExt cx="1475028" cy="178673"/>
          </a:xfrm>
        </p:grpSpPr>
        <p:grpSp>
          <p:nvGrpSpPr>
            <p:cNvPr id="3021" name="Google Shape;3021;p4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22" name="Google Shape;3022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2" name="Google Shape;3032;p4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33" name="Google Shape;3033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3" name="Google Shape;3043;p41"/>
          <p:cNvGrpSpPr/>
          <p:nvPr/>
        </p:nvGrpSpPr>
        <p:grpSpPr>
          <a:xfrm>
            <a:off x="1445355" y="1791749"/>
            <a:ext cx="854980" cy="750308"/>
            <a:chOff x="7547949" y="2761477"/>
            <a:chExt cx="417348" cy="366254"/>
          </a:xfrm>
        </p:grpSpPr>
        <p:sp>
          <p:nvSpPr>
            <p:cNvPr id="3044" name="Google Shape;3044;p41"/>
            <p:cNvSpPr/>
            <p:nvPr/>
          </p:nvSpPr>
          <p:spPr>
            <a:xfrm>
              <a:off x="7744686" y="2908824"/>
              <a:ext cx="23889" cy="2388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5"/>
                    <a:pt x="144" y="667"/>
                    <a:pt x="334" y="667"/>
                  </a:cubicBezTo>
                  <a:cubicBezTo>
                    <a:pt x="525" y="667"/>
                    <a:pt x="668" y="525"/>
                    <a:pt x="668" y="334"/>
                  </a:cubicBezTo>
                  <a:cubicBezTo>
                    <a:pt x="668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7669761" y="3070654"/>
              <a:ext cx="173770" cy="57077"/>
            </a:xfrm>
            <a:custGeom>
              <a:avLst/>
              <a:gdLst/>
              <a:ahLst/>
              <a:cxnLst/>
              <a:rect l="l" t="t" r="r" b="b"/>
              <a:pathLst>
                <a:path w="4859" h="1596" extrusionOk="0">
                  <a:moveTo>
                    <a:pt x="1405" y="0"/>
                  </a:moveTo>
                  <a:lnTo>
                    <a:pt x="1405" y="905"/>
                  </a:lnTo>
                  <a:lnTo>
                    <a:pt x="334" y="905"/>
                  </a:lnTo>
                  <a:cubicBezTo>
                    <a:pt x="167" y="905"/>
                    <a:pt x="0" y="1072"/>
                    <a:pt x="0" y="1262"/>
                  </a:cubicBezTo>
                  <a:cubicBezTo>
                    <a:pt x="0" y="1429"/>
                    <a:pt x="167" y="1596"/>
                    <a:pt x="334" y="1596"/>
                  </a:cubicBezTo>
                  <a:lnTo>
                    <a:pt x="4525" y="1596"/>
                  </a:lnTo>
                  <a:cubicBezTo>
                    <a:pt x="4692" y="1596"/>
                    <a:pt x="4858" y="1429"/>
                    <a:pt x="4858" y="1262"/>
                  </a:cubicBezTo>
                  <a:cubicBezTo>
                    <a:pt x="4858" y="1072"/>
                    <a:pt x="4692" y="905"/>
                    <a:pt x="4525" y="905"/>
                  </a:cubicBezTo>
                  <a:lnTo>
                    <a:pt x="3453" y="905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1"/>
            <p:cNvSpPr/>
            <p:nvPr/>
          </p:nvSpPr>
          <p:spPr>
            <a:xfrm>
              <a:off x="7547949" y="2761477"/>
              <a:ext cx="417348" cy="284491"/>
            </a:xfrm>
            <a:custGeom>
              <a:avLst/>
              <a:gdLst/>
              <a:ahLst/>
              <a:cxnLst/>
              <a:rect l="l" t="t" r="r" b="b"/>
              <a:pathLst>
                <a:path w="11670" h="7955" extrusionOk="0">
                  <a:moveTo>
                    <a:pt x="6800" y="3150"/>
                  </a:moveTo>
                  <a:cubicBezTo>
                    <a:pt x="6889" y="3150"/>
                    <a:pt x="6978" y="3180"/>
                    <a:pt x="7050" y="3239"/>
                  </a:cubicBezTo>
                  <a:cubicBezTo>
                    <a:pt x="7169" y="3382"/>
                    <a:pt x="7169" y="3597"/>
                    <a:pt x="7050" y="3740"/>
                  </a:cubicBezTo>
                  <a:lnTo>
                    <a:pt x="6764" y="4002"/>
                  </a:lnTo>
                  <a:cubicBezTo>
                    <a:pt x="6812" y="4144"/>
                    <a:pt x="6859" y="4287"/>
                    <a:pt x="6859" y="4454"/>
                  </a:cubicBezTo>
                  <a:cubicBezTo>
                    <a:pt x="6859" y="5026"/>
                    <a:pt x="6407" y="5478"/>
                    <a:pt x="5835" y="5478"/>
                  </a:cubicBezTo>
                  <a:cubicBezTo>
                    <a:pt x="5264" y="5478"/>
                    <a:pt x="4811" y="5026"/>
                    <a:pt x="4811" y="4454"/>
                  </a:cubicBezTo>
                  <a:cubicBezTo>
                    <a:pt x="4811" y="3882"/>
                    <a:pt x="5264" y="3430"/>
                    <a:pt x="5835" y="3430"/>
                  </a:cubicBezTo>
                  <a:cubicBezTo>
                    <a:pt x="6002" y="3430"/>
                    <a:pt x="6145" y="3454"/>
                    <a:pt x="6288" y="3525"/>
                  </a:cubicBezTo>
                  <a:lnTo>
                    <a:pt x="6550" y="3239"/>
                  </a:lnTo>
                  <a:cubicBezTo>
                    <a:pt x="6621" y="3180"/>
                    <a:pt x="6710" y="3150"/>
                    <a:pt x="6800" y="3150"/>
                  </a:cubicBezTo>
                  <a:close/>
                  <a:moveTo>
                    <a:pt x="5835" y="918"/>
                  </a:moveTo>
                  <a:cubicBezTo>
                    <a:pt x="6740" y="918"/>
                    <a:pt x="7645" y="1263"/>
                    <a:pt x="8336" y="1953"/>
                  </a:cubicBezTo>
                  <a:cubicBezTo>
                    <a:pt x="9717" y="3335"/>
                    <a:pt x="9717" y="5573"/>
                    <a:pt x="8336" y="6955"/>
                  </a:cubicBezTo>
                  <a:cubicBezTo>
                    <a:pt x="8264" y="7026"/>
                    <a:pt x="8175" y="7062"/>
                    <a:pt x="8089" y="7062"/>
                  </a:cubicBezTo>
                  <a:cubicBezTo>
                    <a:pt x="8002" y="7062"/>
                    <a:pt x="7919" y="7026"/>
                    <a:pt x="7859" y="6955"/>
                  </a:cubicBezTo>
                  <a:lnTo>
                    <a:pt x="7312" y="6431"/>
                  </a:lnTo>
                  <a:cubicBezTo>
                    <a:pt x="7193" y="6288"/>
                    <a:pt x="7193" y="6073"/>
                    <a:pt x="7312" y="5930"/>
                  </a:cubicBezTo>
                  <a:cubicBezTo>
                    <a:pt x="7383" y="5871"/>
                    <a:pt x="7472" y="5841"/>
                    <a:pt x="7562" y="5841"/>
                  </a:cubicBezTo>
                  <a:cubicBezTo>
                    <a:pt x="7651" y="5841"/>
                    <a:pt x="7740" y="5871"/>
                    <a:pt x="7812" y="5930"/>
                  </a:cubicBezTo>
                  <a:lnTo>
                    <a:pt x="8074" y="6216"/>
                  </a:lnTo>
                  <a:cubicBezTo>
                    <a:pt x="8407" y="5811"/>
                    <a:pt x="8621" y="5311"/>
                    <a:pt x="8669" y="4787"/>
                  </a:cubicBezTo>
                  <a:lnTo>
                    <a:pt x="8169" y="4787"/>
                  </a:lnTo>
                  <a:cubicBezTo>
                    <a:pt x="7978" y="4787"/>
                    <a:pt x="7836" y="4645"/>
                    <a:pt x="7836" y="4454"/>
                  </a:cubicBezTo>
                  <a:cubicBezTo>
                    <a:pt x="7836" y="4263"/>
                    <a:pt x="7978" y="4121"/>
                    <a:pt x="8169" y="4121"/>
                  </a:cubicBezTo>
                  <a:lnTo>
                    <a:pt x="8669" y="4121"/>
                  </a:lnTo>
                  <a:cubicBezTo>
                    <a:pt x="8621" y="3597"/>
                    <a:pt x="8407" y="3097"/>
                    <a:pt x="8074" y="2692"/>
                  </a:cubicBezTo>
                  <a:lnTo>
                    <a:pt x="7812" y="2978"/>
                  </a:lnTo>
                  <a:cubicBezTo>
                    <a:pt x="7740" y="3037"/>
                    <a:pt x="7651" y="3067"/>
                    <a:pt x="7562" y="3067"/>
                  </a:cubicBezTo>
                  <a:cubicBezTo>
                    <a:pt x="7472" y="3067"/>
                    <a:pt x="7383" y="3037"/>
                    <a:pt x="7312" y="2978"/>
                  </a:cubicBezTo>
                  <a:cubicBezTo>
                    <a:pt x="7193" y="2835"/>
                    <a:pt x="7193" y="2620"/>
                    <a:pt x="7312" y="2477"/>
                  </a:cubicBezTo>
                  <a:lnTo>
                    <a:pt x="7597" y="2215"/>
                  </a:lnTo>
                  <a:cubicBezTo>
                    <a:pt x="7193" y="1882"/>
                    <a:pt x="6693" y="1668"/>
                    <a:pt x="6169" y="1620"/>
                  </a:cubicBezTo>
                  <a:lnTo>
                    <a:pt x="6169" y="2120"/>
                  </a:lnTo>
                  <a:cubicBezTo>
                    <a:pt x="6169" y="2311"/>
                    <a:pt x="6026" y="2454"/>
                    <a:pt x="5835" y="2454"/>
                  </a:cubicBezTo>
                  <a:cubicBezTo>
                    <a:pt x="5645" y="2454"/>
                    <a:pt x="5502" y="2311"/>
                    <a:pt x="5502" y="2120"/>
                  </a:cubicBezTo>
                  <a:lnTo>
                    <a:pt x="5502" y="1620"/>
                  </a:lnTo>
                  <a:cubicBezTo>
                    <a:pt x="4978" y="1668"/>
                    <a:pt x="4478" y="1882"/>
                    <a:pt x="4073" y="2215"/>
                  </a:cubicBezTo>
                  <a:lnTo>
                    <a:pt x="4359" y="2477"/>
                  </a:lnTo>
                  <a:cubicBezTo>
                    <a:pt x="4478" y="2620"/>
                    <a:pt x="4478" y="2835"/>
                    <a:pt x="4359" y="2978"/>
                  </a:cubicBezTo>
                  <a:cubicBezTo>
                    <a:pt x="4287" y="3037"/>
                    <a:pt x="4198" y="3067"/>
                    <a:pt x="4109" y="3067"/>
                  </a:cubicBezTo>
                  <a:cubicBezTo>
                    <a:pt x="4019" y="3067"/>
                    <a:pt x="3930" y="3037"/>
                    <a:pt x="3859" y="2978"/>
                  </a:cubicBezTo>
                  <a:lnTo>
                    <a:pt x="3597" y="2692"/>
                  </a:lnTo>
                  <a:cubicBezTo>
                    <a:pt x="3263" y="3097"/>
                    <a:pt x="3049" y="3597"/>
                    <a:pt x="3001" y="4121"/>
                  </a:cubicBezTo>
                  <a:lnTo>
                    <a:pt x="3501" y="4121"/>
                  </a:lnTo>
                  <a:cubicBezTo>
                    <a:pt x="3692" y="4121"/>
                    <a:pt x="3835" y="4263"/>
                    <a:pt x="3835" y="4454"/>
                  </a:cubicBezTo>
                  <a:cubicBezTo>
                    <a:pt x="3835" y="4645"/>
                    <a:pt x="3692" y="4787"/>
                    <a:pt x="3501" y="4787"/>
                  </a:cubicBezTo>
                  <a:lnTo>
                    <a:pt x="3001" y="4787"/>
                  </a:lnTo>
                  <a:cubicBezTo>
                    <a:pt x="3049" y="5311"/>
                    <a:pt x="3263" y="5811"/>
                    <a:pt x="3597" y="6216"/>
                  </a:cubicBezTo>
                  <a:lnTo>
                    <a:pt x="3859" y="5930"/>
                  </a:lnTo>
                  <a:cubicBezTo>
                    <a:pt x="3930" y="5871"/>
                    <a:pt x="4019" y="5841"/>
                    <a:pt x="4109" y="5841"/>
                  </a:cubicBezTo>
                  <a:cubicBezTo>
                    <a:pt x="4198" y="5841"/>
                    <a:pt x="4287" y="5871"/>
                    <a:pt x="4359" y="5930"/>
                  </a:cubicBezTo>
                  <a:cubicBezTo>
                    <a:pt x="4478" y="6073"/>
                    <a:pt x="4478" y="6288"/>
                    <a:pt x="4359" y="6431"/>
                  </a:cubicBezTo>
                  <a:lnTo>
                    <a:pt x="3811" y="6955"/>
                  </a:lnTo>
                  <a:cubicBezTo>
                    <a:pt x="3751" y="7026"/>
                    <a:pt x="3662" y="7062"/>
                    <a:pt x="3573" y="7062"/>
                  </a:cubicBezTo>
                  <a:cubicBezTo>
                    <a:pt x="3484" y="7062"/>
                    <a:pt x="3394" y="7026"/>
                    <a:pt x="3335" y="6955"/>
                  </a:cubicBezTo>
                  <a:cubicBezTo>
                    <a:pt x="1953" y="5573"/>
                    <a:pt x="1953" y="3335"/>
                    <a:pt x="3335" y="1953"/>
                  </a:cubicBezTo>
                  <a:cubicBezTo>
                    <a:pt x="4025" y="1263"/>
                    <a:pt x="4930" y="918"/>
                    <a:pt x="5835" y="918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34"/>
                  </a:cubicBezTo>
                  <a:lnTo>
                    <a:pt x="1" y="7621"/>
                  </a:lnTo>
                  <a:cubicBezTo>
                    <a:pt x="1" y="7812"/>
                    <a:pt x="167" y="7955"/>
                    <a:pt x="358" y="7955"/>
                  </a:cubicBezTo>
                  <a:lnTo>
                    <a:pt x="11313" y="7955"/>
                  </a:lnTo>
                  <a:cubicBezTo>
                    <a:pt x="11503" y="7955"/>
                    <a:pt x="11670" y="7812"/>
                    <a:pt x="11670" y="7621"/>
                  </a:cubicBezTo>
                  <a:lnTo>
                    <a:pt x="11670" y="334"/>
                  </a:lnTo>
                  <a:cubicBezTo>
                    <a:pt x="11670" y="167"/>
                    <a:pt x="11503" y="1"/>
                    <a:pt x="1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7" name="Google Shape;3047;p41"/>
          <p:cNvGrpSpPr/>
          <p:nvPr/>
        </p:nvGrpSpPr>
        <p:grpSpPr>
          <a:xfrm>
            <a:off x="6891103" y="1746089"/>
            <a:ext cx="748683" cy="747098"/>
            <a:chOff x="6856386" y="1437970"/>
            <a:chExt cx="416490" cy="415632"/>
          </a:xfrm>
        </p:grpSpPr>
        <p:sp>
          <p:nvSpPr>
            <p:cNvPr id="3048" name="Google Shape;3048;p41"/>
            <p:cNvSpPr/>
            <p:nvPr/>
          </p:nvSpPr>
          <p:spPr>
            <a:xfrm>
              <a:off x="6856386" y="1437970"/>
              <a:ext cx="416490" cy="415632"/>
            </a:xfrm>
            <a:custGeom>
              <a:avLst/>
              <a:gdLst/>
              <a:ahLst/>
              <a:cxnLst/>
              <a:rect l="l" t="t" r="r" b="b"/>
              <a:pathLst>
                <a:path w="11646" h="11622" extrusionOk="0">
                  <a:moveTo>
                    <a:pt x="5811" y="2906"/>
                  </a:moveTo>
                  <a:cubicBezTo>
                    <a:pt x="6764" y="2906"/>
                    <a:pt x="7526" y="3668"/>
                    <a:pt x="7526" y="4620"/>
                  </a:cubicBezTo>
                  <a:lnTo>
                    <a:pt x="7526" y="5073"/>
                  </a:lnTo>
                  <a:lnTo>
                    <a:pt x="7621" y="5073"/>
                  </a:lnTo>
                  <a:cubicBezTo>
                    <a:pt x="7811" y="5073"/>
                    <a:pt x="7978" y="5239"/>
                    <a:pt x="7978" y="5406"/>
                  </a:cubicBezTo>
                  <a:lnTo>
                    <a:pt x="7978" y="8359"/>
                  </a:lnTo>
                  <a:cubicBezTo>
                    <a:pt x="7978" y="8550"/>
                    <a:pt x="7811" y="8716"/>
                    <a:pt x="7621" y="8716"/>
                  </a:cubicBezTo>
                  <a:lnTo>
                    <a:pt x="4025" y="8716"/>
                  </a:lnTo>
                  <a:cubicBezTo>
                    <a:pt x="3834" y="8716"/>
                    <a:pt x="3668" y="8550"/>
                    <a:pt x="3668" y="8359"/>
                  </a:cubicBezTo>
                  <a:lnTo>
                    <a:pt x="3668" y="5406"/>
                  </a:lnTo>
                  <a:cubicBezTo>
                    <a:pt x="3668" y="5239"/>
                    <a:pt x="3834" y="5073"/>
                    <a:pt x="4025" y="5073"/>
                  </a:cubicBezTo>
                  <a:lnTo>
                    <a:pt x="4120" y="5073"/>
                  </a:lnTo>
                  <a:lnTo>
                    <a:pt x="4120" y="4620"/>
                  </a:lnTo>
                  <a:cubicBezTo>
                    <a:pt x="4120" y="3668"/>
                    <a:pt x="4882" y="2906"/>
                    <a:pt x="5811" y="2906"/>
                  </a:cubicBezTo>
                  <a:close/>
                  <a:moveTo>
                    <a:pt x="4239" y="0"/>
                  </a:moveTo>
                  <a:cubicBezTo>
                    <a:pt x="4049" y="0"/>
                    <a:pt x="3882" y="143"/>
                    <a:pt x="3882" y="334"/>
                  </a:cubicBezTo>
                  <a:lnTo>
                    <a:pt x="3882" y="1548"/>
                  </a:lnTo>
                  <a:lnTo>
                    <a:pt x="3072" y="1548"/>
                  </a:lnTo>
                  <a:cubicBezTo>
                    <a:pt x="2239" y="1548"/>
                    <a:pt x="1548" y="2215"/>
                    <a:pt x="1548" y="3072"/>
                  </a:cubicBezTo>
                  <a:lnTo>
                    <a:pt x="1548" y="3882"/>
                  </a:lnTo>
                  <a:lnTo>
                    <a:pt x="334" y="3882"/>
                  </a:lnTo>
                  <a:cubicBezTo>
                    <a:pt x="143" y="3882"/>
                    <a:pt x="0" y="4025"/>
                    <a:pt x="0" y="4215"/>
                  </a:cubicBezTo>
                  <a:cubicBezTo>
                    <a:pt x="0" y="4406"/>
                    <a:pt x="143" y="4549"/>
                    <a:pt x="334" y="4549"/>
                  </a:cubicBezTo>
                  <a:lnTo>
                    <a:pt x="1548" y="4549"/>
                  </a:lnTo>
                  <a:lnTo>
                    <a:pt x="1548" y="5478"/>
                  </a:lnTo>
                  <a:lnTo>
                    <a:pt x="334" y="5478"/>
                  </a:lnTo>
                  <a:cubicBezTo>
                    <a:pt x="143" y="5478"/>
                    <a:pt x="0" y="5620"/>
                    <a:pt x="0" y="5811"/>
                  </a:cubicBezTo>
                  <a:cubicBezTo>
                    <a:pt x="0" y="6001"/>
                    <a:pt x="143" y="6144"/>
                    <a:pt x="334" y="6144"/>
                  </a:cubicBezTo>
                  <a:lnTo>
                    <a:pt x="1548" y="6144"/>
                  </a:lnTo>
                  <a:lnTo>
                    <a:pt x="1548" y="7073"/>
                  </a:lnTo>
                  <a:lnTo>
                    <a:pt x="334" y="7073"/>
                  </a:lnTo>
                  <a:cubicBezTo>
                    <a:pt x="143" y="7073"/>
                    <a:pt x="0" y="7216"/>
                    <a:pt x="0" y="7406"/>
                  </a:cubicBezTo>
                  <a:cubicBezTo>
                    <a:pt x="0" y="7597"/>
                    <a:pt x="143" y="7740"/>
                    <a:pt x="334" y="7740"/>
                  </a:cubicBezTo>
                  <a:lnTo>
                    <a:pt x="1548" y="7740"/>
                  </a:lnTo>
                  <a:lnTo>
                    <a:pt x="1548" y="8550"/>
                  </a:lnTo>
                  <a:cubicBezTo>
                    <a:pt x="1548" y="9407"/>
                    <a:pt x="2239" y="10074"/>
                    <a:pt x="3072" y="10074"/>
                  </a:cubicBezTo>
                  <a:lnTo>
                    <a:pt x="3882" y="10074"/>
                  </a:lnTo>
                  <a:lnTo>
                    <a:pt x="3882" y="11288"/>
                  </a:lnTo>
                  <a:cubicBezTo>
                    <a:pt x="3882" y="11479"/>
                    <a:pt x="4049" y="11622"/>
                    <a:pt x="4239" y="11622"/>
                  </a:cubicBezTo>
                  <a:cubicBezTo>
                    <a:pt x="4430" y="11622"/>
                    <a:pt x="4573" y="11479"/>
                    <a:pt x="4573" y="11288"/>
                  </a:cubicBezTo>
                  <a:lnTo>
                    <a:pt x="4573" y="10074"/>
                  </a:lnTo>
                  <a:lnTo>
                    <a:pt x="5478" y="10074"/>
                  </a:lnTo>
                  <a:lnTo>
                    <a:pt x="5478" y="11288"/>
                  </a:lnTo>
                  <a:cubicBezTo>
                    <a:pt x="5478" y="11479"/>
                    <a:pt x="5644" y="11622"/>
                    <a:pt x="5835" y="11622"/>
                  </a:cubicBezTo>
                  <a:cubicBezTo>
                    <a:pt x="6002" y="11622"/>
                    <a:pt x="6168" y="11479"/>
                    <a:pt x="6168" y="11288"/>
                  </a:cubicBezTo>
                  <a:lnTo>
                    <a:pt x="6168" y="10074"/>
                  </a:lnTo>
                  <a:lnTo>
                    <a:pt x="7073" y="10074"/>
                  </a:lnTo>
                  <a:lnTo>
                    <a:pt x="7073" y="11288"/>
                  </a:lnTo>
                  <a:cubicBezTo>
                    <a:pt x="7073" y="11479"/>
                    <a:pt x="7216" y="11622"/>
                    <a:pt x="7407" y="11622"/>
                  </a:cubicBezTo>
                  <a:cubicBezTo>
                    <a:pt x="7597" y="11622"/>
                    <a:pt x="7764" y="11479"/>
                    <a:pt x="7764" y="11288"/>
                  </a:cubicBezTo>
                  <a:lnTo>
                    <a:pt x="7764" y="10074"/>
                  </a:lnTo>
                  <a:lnTo>
                    <a:pt x="8574" y="10074"/>
                  </a:lnTo>
                  <a:cubicBezTo>
                    <a:pt x="9407" y="10074"/>
                    <a:pt x="10098" y="9407"/>
                    <a:pt x="10098" y="8550"/>
                  </a:cubicBezTo>
                  <a:lnTo>
                    <a:pt x="10098" y="7740"/>
                  </a:lnTo>
                  <a:lnTo>
                    <a:pt x="11312" y="7740"/>
                  </a:lnTo>
                  <a:cubicBezTo>
                    <a:pt x="11503" y="7740"/>
                    <a:pt x="11646" y="7597"/>
                    <a:pt x="11646" y="7406"/>
                  </a:cubicBezTo>
                  <a:cubicBezTo>
                    <a:pt x="11646" y="7216"/>
                    <a:pt x="11503" y="7073"/>
                    <a:pt x="11312" y="7073"/>
                  </a:cubicBezTo>
                  <a:lnTo>
                    <a:pt x="10098" y="7073"/>
                  </a:lnTo>
                  <a:lnTo>
                    <a:pt x="10098" y="6144"/>
                  </a:lnTo>
                  <a:lnTo>
                    <a:pt x="11312" y="6144"/>
                  </a:lnTo>
                  <a:cubicBezTo>
                    <a:pt x="11503" y="6144"/>
                    <a:pt x="11646" y="6001"/>
                    <a:pt x="11646" y="5811"/>
                  </a:cubicBezTo>
                  <a:cubicBezTo>
                    <a:pt x="11646" y="5620"/>
                    <a:pt x="11503" y="5478"/>
                    <a:pt x="11312" y="5478"/>
                  </a:cubicBezTo>
                  <a:lnTo>
                    <a:pt x="10098" y="5478"/>
                  </a:lnTo>
                  <a:lnTo>
                    <a:pt x="10098" y="4549"/>
                  </a:lnTo>
                  <a:lnTo>
                    <a:pt x="11312" y="4549"/>
                  </a:lnTo>
                  <a:cubicBezTo>
                    <a:pt x="11503" y="4549"/>
                    <a:pt x="11646" y="4406"/>
                    <a:pt x="11646" y="4215"/>
                  </a:cubicBezTo>
                  <a:cubicBezTo>
                    <a:pt x="11646" y="4025"/>
                    <a:pt x="11503" y="3882"/>
                    <a:pt x="11312" y="3882"/>
                  </a:cubicBezTo>
                  <a:lnTo>
                    <a:pt x="10098" y="3882"/>
                  </a:lnTo>
                  <a:lnTo>
                    <a:pt x="10098" y="3072"/>
                  </a:lnTo>
                  <a:cubicBezTo>
                    <a:pt x="10098" y="2215"/>
                    <a:pt x="9407" y="1548"/>
                    <a:pt x="8574" y="1548"/>
                  </a:cubicBezTo>
                  <a:lnTo>
                    <a:pt x="7764" y="1548"/>
                  </a:lnTo>
                  <a:lnTo>
                    <a:pt x="7764" y="334"/>
                  </a:lnTo>
                  <a:cubicBezTo>
                    <a:pt x="7764" y="143"/>
                    <a:pt x="7597" y="0"/>
                    <a:pt x="7407" y="0"/>
                  </a:cubicBezTo>
                  <a:cubicBezTo>
                    <a:pt x="7216" y="0"/>
                    <a:pt x="7073" y="143"/>
                    <a:pt x="7073" y="334"/>
                  </a:cubicBezTo>
                  <a:lnTo>
                    <a:pt x="7073" y="1548"/>
                  </a:lnTo>
                  <a:lnTo>
                    <a:pt x="6168" y="1548"/>
                  </a:lnTo>
                  <a:lnTo>
                    <a:pt x="6168" y="334"/>
                  </a:lnTo>
                  <a:cubicBezTo>
                    <a:pt x="6168" y="143"/>
                    <a:pt x="6002" y="0"/>
                    <a:pt x="5835" y="0"/>
                  </a:cubicBezTo>
                  <a:cubicBezTo>
                    <a:pt x="5644" y="0"/>
                    <a:pt x="5478" y="143"/>
                    <a:pt x="5478" y="334"/>
                  </a:cubicBezTo>
                  <a:lnTo>
                    <a:pt x="5478" y="1548"/>
                  </a:lnTo>
                  <a:lnTo>
                    <a:pt x="4573" y="1548"/>
                  </a:lnTo>
                  <a:lnTo>
                    <a:pt x="4573" y="334"/>
                  </a:lnTo>
                  <a:cubicBezTo>
                    <a:pt x="4573" y="143"/>
                    <a:pt x="4430" y="0"/>
                    <a:pt x="4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1"/>
            <p:cNvSpPr/>
            <p:nvPr/>
          </p:nvSpPr>
          <p:spPr>
            <a:xfrm>
              <a:off x="7027551" y="1566576"/>
              <a:ext cx="74136" cy="52821"/>
            </a:xfrm>
            <a:custGeom>
              <a:avLst/>
              <a:gdLst/>
              <a:ahLst/>
              <a:cxnLst/>
              <a:rect l="l" t="t" r="r" b="b"/>
              <a:pathLst>
                <a:path w="2073" h="1477" extrusionOk="0">
                  <a:moveTo>
                    <a:pt x="1049" y="0"/>
                  </a:moveTo>
                  <a:cubicBezTo>
                    <a:pt x="477" y="0"/>
                    <a:pt x="1" y="453"/>
                    <a:pt x="1" y="1024"/>
                  </a:cubicBezTo>
                  <a:lnTo>
                    <a:pt x="1" y="1477"/>
                  </a:lnTo>
                  <a:lnTo>
                    <a:pt x="2073" y="1477"/>
                  </a:lnTo>
                  <a:lnTo>
                    <a:pt x="2073" y="1024"/>
                  </a:lnTo>
                  <a:cubicBezTo>
                    <a:pt x="2073" y="453"/>
                    <a:pt x="1597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1"/>
            <p:cNvSpPr/>
            <p:nvPr/>
          </p:nvSpPr>
          <p:spPr>
            <a:xfrm>
              <a:off x="7012244" y="1644076"/>
              <a:ext cx="104784" cy="80931"/>
            </a:xfrm>
            <a:custGeom>
              <a:avLst/>
              <a:gdLst/>
              <a:ahLst/>
              <a:cxnLst/>
              <a:rect l="l" t="t" r="r" b="b"/>
              <a:pathLst>
                <a:path w="2930" h="2263" extrusionOk="0">
                  <a:moveTo>
                    <a:pt x="1477" y="667"/>
                  </a:moveTo>
                  <a:cubicBezTo>
                    <a:pt x="1644" y="667"/>
                    <a:pt x="1810" y="834"/>
                    <a:pt x="1810" y="1024"/>
                  </a:cubicBezTo>
                  <a:lnTo>
                    <a:pt x="1810" y="1239"/>
                  </a:lnTo>
                  <a:cubicBezTo>
                    <a:pt x="1810" y="1429"/>
                    <a:pt x="1644" y="1572"/>
                    <a:pt x="1477" y="1572"/>
                  </a:cubicBezTo>
                  <a:cubicBezTo>
                    <a:pt x="1286" y="1572"/>
                    <a:pt x="1120" y="1429"/>
                    <a:pt x="1120" y="1239"/>
                  </a:cubicBezTo>
                  <a:lnTo>
                    <a:pt x="1120" y="1024"/>
                  </a:lnTo>
                  <a:cubicBezTo>
                    <a:pt x="1120" y="834"/>
                    <a:pt x="1286" y="667"/>
                    <a:pt x="1477" y="667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lnTo>
                    <a:pt x="2930" y="2263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1" name="Google Shape;3051;p41"/>
          <p:cNvGrpSpPr/>
          <p:nvPr/>
        </p:nvGrpSpPr>
        <p:grpSpPr>
          <a:xfrm>
            <a:off x="4130650" y="1744258"/>
            <a:ext cx="748683" cy="750289"/>
            <a:chOff x="4722040" y="1437111"/>
            <a:chExt cx="416490" cy="417360"/>
          </a:xfrm>
        </p:grpSpPr>
        <p:sp>
          <p:nvSpPr>
            <p:cNvPr id="3052" name="Google Shape;3052;p41"/>
            <p:cNvSpPr/>
            <p:nvPr/>
          </p:nvSpPr>
          <p:spPr>
            <a:xfrm>
              <a:off x="4785056" y="1586997"/>
              <a:ext cx="298975" cy="179742"/>
            </a:xfrm>
            <a:custGeom>
              <a:avLst/>
              <a:gdLst/>
              <a:ahLst/>
              <a:cxnLst/>
              <a:rect l="l" t="t" r="r" b="b"/>
              <a:pathLst>
                <a:path w="8360" h="5026" extrusionOk="0">
                  <a:moveTo>
                    <a:pt x="4192" y="810"/>
                  </a:moveTo>
                  <a:cubicBezTo>
                    <a:pt x="5002" y="810"/>
                    <a:pt x="5787" y="1120"/>
                    <a:pt x="6359" y="1692"/>
                  </a:cubicBezTo>
                  <a:cubicBezTo>
                    <a:pt x="6478" y="1834"/>
                    <a:pt x="6478" y="2049"/>
                    <a:pt x="6359" y="2192"/>
                  </a:cubicBezTo>
                  <a:cubicBezTo>
                    <a:pt x="6287" y="2251"/>
                    <a:pt x="6198" y="2281"/>
                    <a:pt x="6112" y="2281"/>
                  </a:cubicBezTo>
                  <a:cubicBezTo>
                    <a:pt x="6026" y="2281"/>
                    <a:pt x="5942" y="2251"/>
                    <a:pt x="5883" y="2192"/>
                  </a:cubicBezTo>
                  <a:cubicBezTo>
                    <a:pt x="5430" y="1739"/>
                    <a:pt x="4811" y="1477"/>
                    <a:pt x="4192" y="1477"/>
                  </a:cubicBezTo>
                  <a:cubicBezTo>
                    <a:pt x="3549" y="1477"/>
                    <a:pt x="2953" y="1739"/>
                    <a:pt x="2501" y="2192"/>
                  </a:cubicBezTo>
                  <a:cubicBezTo>
                    <a:pt x="2430" y="2251"/>
                    <a:pt x="2340" y="2281"/>
                    <a:pt x="2254" y="2281"/>
                  </a:cubicBezTo>
                  <a:cubicBezTo>
                    <a:pt x="2168" y="2281"/>
                    <a:pt x="2084" y="2251"/>
                    <a:pt x="2025" y="2192"/>
                  </a:cubicBezTo>
                  <a:cubicBezTo>
                    <a:pt x="1882" y="2049"/>
                    <a:pt x="1882" y="1834"/>
                    <a:pt x="2025" y="1692"/>
                  </a:cubicBezTo>
                  <a:cubicBezTo>
                    <a:pt x="2596" y="1120"/>
                    <a:pt x="3358" y="810"/>
                    <a:pt x="4192" y="810"/>
                  </a:cubicBezTo>
                  <a:close/>
                  <a:moveTo>
                    <a:pt x="4192" y="2168"/>
                  </a:moveTo>
                  <a:cubicBezTo>
                    <a:pt x="4644" y="2168"/>
                    <a:pt x="5073" y="2335"/>
                    <a:pt x="5383" y="2668"/>
                  </a:cubicBezTo>
                  <a:cubicBezTo>
                    <a:pt x="5525" y="2811"/>
                    <a:pt x="5525" y="3025"/>
                    <a:pt x="5383" y="3144"/>
                  </a:cubicBezTo>
                  <a:cubicBezTo>
                    <a:pt x="5323" y="3216"/>
                    <a:pt x="5240" y="3251"/>
                    <a:pt x="5153" y="3251"/>
                  </a:cubicBezTo>
                  <a:cubicBezTo>
                    <a:pt x="5067" y="3251"/>
                    <a:pt x="4978" y="3216"/>
                    <a:pt x="4906" y="3144"/>
                  </a:cubicBezTo>
                  <a:cubicBezTo>
                    <a:pt x="4716" y="2954"/>
                    <a:pt x="4454" y="2858"/>
                    <a:pt x="4192" y="2858"/>
                  </a:cubicBezTo>
                  <a:cubicBezTo>
                    <a:pt x="3906" y="2858"/>
                    <a:pt x="3644" y="2954"/>
                    <a:pt x="3454" y="3144"/>
                  </a:cubicBezTo>
                  <a:cubicBezTo>
                    <a:pt x="3394" y="3216"/>
                    <a:pt x="3311" y="3251"/>
                    <a:pt x="3224" y="3251"/>
                  </a:cubicBezTo>
                  <a:cubicBezTo>
                    <a:pt x="3138" y="3251"/>
                    <a:pt x="3049" y="3216"/>
                    <a:pt x="2977" y="3144"/>
                  </a:cubicBezTo>
                  <a:cubicBezTo>
                    <a:pt x="2834" y="3025"/>
                    <a:pt x="2834" y="2811"/>
                    <a:pt x="2977" y="2668"/>
                  </a:cubicBezTo>
                  <a:cubicBezTo>
                    <a:pt x="3311" y="2335"/>
                    <a:pt x="3739" y="2168"/>
                    <a:pt x="4192" y="2168"/>
                  </a:cubicBezTo>
                  <a:close/>
                  <a:moveTo>
                    <a:pt x="4192" y="3525"/>
                  </a:moveTo>
                  <a:cubicBezTo>
                    <a:pt x="4382" y="3525"/>
                    <a:pt x="4525" y="3692"/>
                    <a:pt x="4525" y="3882"/>
                  </a:cubicBezTo>
                  <a:cubicBezTo>
                    <a:pt x="4525" y="4049"/>
                    <a:pt x="4382" y="4216"/>
                    <a:pt x="4192" y="4216"/>
                  </a:cubicBezTo>
                  <a:cubicBezTo>
                    <a:pt x="4001" y="4216"/>
                    <a:pt x="3835" y="4049"/>
                    <a:pt x="3835" y="3882"/>
                  </a:cubicBezTo>
                  <a:cubicBezTo>
                    <a:pt x="3835" y="3692"/>
                    <a:pt x="4001" y="3525"/>
                    <a:pt x="4192" y="3525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5026"/>
                  </a:lnTo>
                  <a:lnTo>
                    <a:pt x="8359" y="5026"/>
                  </a:lnTo>
                  <a:lnTo>
                    <a:pt x="8359" y="310"/>
                  </a:lnTo>
                  <a:cubicBezTo>
                    <a:pt x="8359" y="144"/>
                    <a:pt x="8216" y="1"/>
                    <a:pt x="8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1"/>
            <p:cNvSpPr/>
            <p:nvPr/>
          </p:nvSpPr>
          <p:spPr>
            <a:xfrm>
              <a:off x="4756946" y="1791422"/>
              <a:ext cx="356051" cy="63049"/>
            </a:xfrm>
            <a:custGeom>
              <a:avLst/>
              <a:gdLst/>
              <a:ahLst/>
              <a:cxnLst/>
              <a:rect l="l" t="t" r="r" b="b"/>
              <a:pathLst>
                <a:path w="9956" h="1763" extrusionOk="0">
                  <a:moveTo>
                    <a:pt x="334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476"/>
                  </a:lnTo>
                  <a:cubicBezTo>
                    <a:pt x="1" y="1191"/>
                    <a:pt x="572" y="1762"/>
                    <a:pt x="1263" y="1762"/>
                  </a:cubicBezTo>
                  <a:lnTo>
                    <a:pt x="8669" y="1762"/>
                  </a:lnTo>
                  <a:cubicBezTo>
                    <a:pt x="9383" y="1762"/>
                    <a:pt x="9955" y="1191"/>
                    <a:pt x="9955" y="476"/>
                  </a:cubicBezTo>
                  <a:lnTo>
                    <a:pt x="9955" y="310"/>
                  </a:lnTo>
                  <a:cubicBezTo>
                    <a:pt x="9955" y="143"/>
                    <a:pt x="9788" y="0"/>
                    <a:pt x="9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1"/>
            <p:cNvSpPr/>
            <p:nvPr/>
          </p:nvSpPr>
          <p:spPr>
            <a:xfrm>
              <a:off x="4722040" y="1437111"/>
              <a:ext cx="416490" cy="235103"/>
            </a:xfrm>
            <a:custGeom>
              <a:avLst/>
              <a:gdLst/>
              <a:ahLst/>
              <a:cxnLst/>
              <a:rect l="l" t="t" r="r" b="b"/>
              <a:pathLst>
                <a:path w="11646" h="6574" extrusionOk="0">
                  <a:moveTo>
                    <a:pt x="5811" y="0"/>
                  </a:moveTo>
                  <a:cubicBezTo>
                    <a:pt x="5525" y="0"/>
                    <a:pt x="5239" y="72"/>
                    <a:pt x="4977" y="167"/>
                  </a:cubicBezTo>
                  <a:cubicBezTo>
                    <a:pt x="4358" y="405"/>
                    <a:pt x="3858" y="858"/>
                    <a:pt x="3596" y="1453"/>
                  </a:cubicBezTo>
                  <a:cubicBezTo>
                    <a:pt x="3382" y="1358"/>
                    <a:pt x="3144" y="1310"/>
                    <a:pt x="2906" y="1310"/>
                  </a:cubicBezTo>
                  <a:cubicBezTo>
                    <a:pt x="2501" y="1310"/>
                    <a:pt x="2120" y="1453"/>
                    <a:pt x="1834" y="1691"/>
                  </a:cubicBezTo>
                  <a:cubicBezTo>
                    <a:pt x="1691" y="1834"/>
                    <a:pt x="1572" y="1977"/>
                    <a:pt x="1477" y="2144"/>
                  </a:cubicBezTo>
                  <a:cubicBezTo>
                    <a:pt x="1334" y="2406"/>
                    <a:pt x="1262" y="2715"/>
                    <a:pt x="1286" y="3025"/>
                  </a:cubicBezTo>
                  <a:cubicBezTo>
                    <a:pt x="596" y="3263"/>
                    <a:pt x="95" y="3882"/>
                    <a:pt x="0" y="4620"/>
                  </a:cubicBezTo>
                  <a:cubicBezTo>
                    <a:pt x="0" y="4692"/>
                    <a:pt x="0" y="4763"/>
                    <a:pt x="0" y="4859"/>
                  </a:cubicBezTo>
                  <a:cubicBezTo>
                    <a:pt x="0" y="5454"/>
                    <a:pt x="286" y="6002"/>
                    <a:pt x="715" y="6359"/>
                  </a:cubicBezTo>
                  <a:cubicBezTo>
                    <a:pt x="834" y="6430"/>
                    <a:pt x="953" y="6526"/>
                    <a:pt x="1072" y="6573"/>
                  </a:cubicBezTo>
                  <a:lnTo>
                    <a:pt x="1072" y="4501"/>
                  </a:lnTo>
                  <a:cubicBezTo>
                    <a:pt x="1072" y="3954"/>
                    <a:pt x="1524" y="3501"/>
                    <a:pt x="2096" y="3501"/>
                  </a:cubicBezTo>
                  <a:lnTo>
                    <a:pt x="9788" y="3501"/>
                  </a:lnTo>
                  <a:cubicBezTo>
                    <a:pt x="10359" y="3501"/>
                    <a:pt x="10788" y="3954"/>
                    <a:pt x="10788" y="4501"/>
                  </a:cubicBezTo>
                  <a:lnTo>
                    <a:pt x="10788" y="6430"/>
                  </a:lnTo>
                  <a:cubicBezTo>
                    <a:pt x="10883" y="6383"/>
                    <a:pt x="10955" y="6335"/>
                    <a:pt x="11026" y="6264"/>
                  </a:cubicBezTo>
                  <a:cubicBezTo>
                    <a:pt x="11407" y="5906"/>
                    <a:pt x="11645" y="5406"/>
                    <a:pt x="11645" y="4859"/>
                  </a:cubicBezTo>
                  <a:cubicBezTo>
                    <a:pt x="11645" y="4763"/>
                    <a:pt x="11645" y="4692"/>
                    <a:pt x="11622" y="4620"/>
                  </a:cubicBezTo>
                  <a:cubicBezTo>
                    <a:pt x="11550" y="3882"/>
                    <a:pt x="11026" y="3263"/>
                    <a:pt x="10359" y="3025"/>
                  </a:cubicBezTo>
                  <a:cubicBezTo>
                    <a:pt x="10383" y="2715"/>
                    <a:pt x="10288" y="2406"/>
                    <a:pt x="10169" y="2144"/>
                  </a:cubicBezTo>
                  <a:cubicBezTo>
                    <a:pt x="9883" y="1644"/>
                    <a:pt x="9359" y="1310"/>
                    <a:pt x="8740" y="1310"/>
                  </a:cubicBezTo>
                  <a:cubicBezTo>
                    <a:pt x="8597" y="1310"/>
                    <a:pt x="8478" y="1310"/>
                    <a:pt x="8359" y="1358"/>
                  </a:cubicBezTo>
                  <a:cubicBezTo>
                    <a:pt x="8240" y="1382"/>
                    <a:pt x="8145" y="1405"/>
                    <a:pt x="8026" y="1453"/>
                  </a:cubicBezTo>
                  <a:cubicBezTo>
                    <a:pt x="7954" y="1263"/>
                    <a:pt x="7835" y="1072"/>
                    <a:pt x="7692" y="905"/>
                  </a:cubicBezTo>
                  <a:cubicBezTo>
                    <a:pt x="7264" y="358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8" name="Google Shape;4578;p69"/>
          <p:cNvSpPr txBox="1">
            <a:spLocks noGrp="1"/>
          </p:cNvSpPr>
          <p:nvPr>
            <p:ph type="title"/>
          </p:nvPr>
        </p:nvSpPr>
        <p:spPr>
          <a:xfrm>
            <a:off x="2370820" y="1278628"/>
            <a:ext cx="44727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Thanks!</a:t>
            </a:r>
            <a:endParaRPr sz="4400"/>
          </a:p>
        </p:txBody>
      </p:sp>
      <p:sp>
        <p:nvSpPr>
          <p:cNvPr id="4579" name="Google Shape;4579;p69"/>
          <p:cNvSpPr txBox="1">
            <a:spLocks/>
          </p:cNvSpPr>
          <p:nvPr/>
        </p:nvSpPr>
        <p:spPr>
          <a:xfrm>
            <a:off x="2370820" y="2295503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800" b="1">
                <a:latin typeface="Exo"/>
                <a:ea typeface="Exo"/>
                <a:cs typeface="Exo"/>
                <a:sym typeface="Exo"/>
              </a:rPr>
              <a:t>DEV BHARATBHAI PATEL</a:t>
            </a:r>
          </a:p>
          <a:p>
            <a:pPr algn="ctr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2000"/>
              <a:t>prodp313@gmail.com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2000"/>
              <a:t>+91 9106842886 </a:t>
            </a:r>
          </a:p>
          <a:p>
            <a:pPr algn="ctr"/>
            <a:r>
              <a:rPr lang="en-US" sz="2000"/>
              <a:t>22002170110025</a:t>
            </a:r>
            <a:endParaRPr lang="en-US" sz="2000" dirty="0"/>
          </a:p>
        </p:txBody>
      </p:sp>
      <p:grpSp>
        <p:nvGrpSpPr>
          <p:cNvPr id="4581" name="Google Shape;4581;p69"/>
          <p:cNvGrpSpPr/>
          <p:nvPr/>
        </p:nvGrpSpPr>
        <p:grpSpPr>
          <a:xfrm rot="-5400000">
            <a:off x="6792093" y="3124606"/>
            <a:ext cx="883262" cy="242091"/>
            <a:chOff x="2300350" y="2601250"/>
            <a:chExt cx="2275275" cy="623625"/>
          </a:xfrm>
        </p:grpSpPr>
        <p:sp>
          <p:nvSpPr>
            <p:cNvPr id="4582" name="Google Shape;4582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583" name="Google Shape;4583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584" name="Google Shape;4584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585" name="Google Shape;4585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586" name="Google Shape;4586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587" name="Google Shape;4587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4594" name="Google Shape;4594;p69"/>
          <p:cNvGrpSpPr/>
          <p:nvPr/>
        </p:nvGrpSpPr>
        <p:grpSpPr>
          <a:xfrm rot="5400000">
            <a:off x="1533752" y="2030237"/>
            <a:ext cx="883262" cy="242091"/>
            <a:chOff x="2300350" y="2601250"/>
            <a:chExt cx="2275275" cy="623625"/>
          </a:xfrm>
        </p:grpSpPr>
        <p:sp>
          <p:nvSpPr>
            <p:cNvPr id="4595" name="Google Shape;4595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596" name="Google Shape;4596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597" name="Google Shape;4597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598" name="Google Shape;4598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599" name="Google Shape;4599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600" name="Google Shape;4600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4613" name="Google Shape;4613;p69"/>
          <p:cNvGrpSpPr/>
          <p:nvPr/>
        </p:nvGrpSpPr>
        <p:grpSpPr>
          <a:xfrm rot="5400000">
            <a:off x="2116320" y="3315403"/>
            <a:ext cx="98902" cy="553090"/>
            <a:chOff x="4898850" y="4820550"/>
            <a:chExt cx="98902" cy="553090"/>
          </a:xfrm>
        </p:grpSpPr>
        <p:sp>
          <p:nvSpPr>
            <p:cNvPr id="4614" name="Google Shape;4614;p6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615" name="Google Shape;4615;p6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616" name="Google Shape;4616;p6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617" name="Google Shape;4617;p6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4618" name="Google Shape;4618;p6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464115"/>
      </a:lt2>
      <a:accent1>
        <a:srgbClr val="D7C23A"/>
      </a:accent1>
      <a:accent2>
        <a:srgbClr val="FFD68F"/>
      </a:accent2>
      <a:accent3>
        <a:srgbClr val="FFBB95"/>
      </a:accent3>
      <a:accent4>
        <a:srgbClr val="756D1D"/>
      </a:accent4>
      <a:accent5>
        <a:srgbClr val="FFFFFF"/>
      </a:accent5>
      <a:accent6>
        <a:srgbClr val="FFFFFF"/>
      </a:accent6>
      <a:hlink>
        <a:srgbClr val="FFD68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 Condensed Light</vt:lpstr>
      <vt:lpstr>Exo</vt:lpstr>
      <vt:lpstr>Arial</vt:lpstr>
      <vt:lpstr>PT Sans</vt:lpstr>
      <vt:lpstr>Data Center Business Plan by Slidesgo</vt:lpstr>
      <vt:lpstr>CHECKSUM COMPUTER NETWORKS</vt:lpstr>
      <vt:lpstr>WHAT IS CHECKSUM?</vt:lpstr>
      <vt:lpstr>HOW CHECKSUM WORKS:</vt:lpstr>
      <vt:lpstr>APPLICATIONS OF CHECKSUM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Dev Patel</dc:creator>
  <cp:lastModifiedBy>Dev Patel</cp:lastModifiedBy>
  <cp:revision>1</cp:revision>
  <dcterms:modified xsi:type="dcterms:W3CDTF">2024-12-17T17:20:56Z</dcterms:modified>
</cp:coreProperties>
</file>