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6"/>
    <p:restoredTop sz="97876"/>
  </p:normalViewPr>
  <p:slideViewPr>
    <p:cSldViewPr snapToGrid="0" snapToObjects="1">
      <p:cViewPr varScale="1">
        <p:scale>
          <a:sx n="225" d="100"/>
          <a:sy n="225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016DC-6D46-D44D-B143-CCF0FE0B50F7}" type="datetimeFigureOut">
              <a:t>2019-11-28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88F30-99F6-3545-BB58-11169004BD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88F30-99F6-3545-BB58-11169004BD5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4504-83CD-7C4C-A27D-DE3637908E76}" type="datetimeFigureOut">
              <a:t>2019-11-28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B2C1-31C1-4C44-B247-88F3A1F62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ight Arrow 155"/>
          <p:cNvSpPr/>
          <p:nvPr/>
        </p:nvSpPr>
        <p:spPr>
          <a:xfrm rot="5400000" flipV="1">
            <a:off x="10548503" y="5461800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 rot="16200000">
            <a:off x="1100734" y="5492284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/>
          <p:cNvSpPr/>
          <p:nvPr/>
        </p:nvSpPr>
        <p:spPr>
          <a:xfrm rot="5400000" flipV="1">
            <a:off x="10545978" y="3261289"/>
            <a:ext cx="52286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6200000">
            <a:off x="8185794" y="3263811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 rot="5400000" flipV="1">
            <a:off x="3196995" y="325876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/>
          <p:cNvSpPr/>
          <p:nvPr/>
        </p:nvSpPr>
        <p:spPr>
          <a:xfrm rot="16200000">
            <a:off x="3783374" y="326381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5400000" flipV="1">
            <a:off x="5824124" y="3257755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 rot="16200000">
            <a:off x="1099728" y="3262803"/>
            <a:ext cx="517813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/>
          <p:cNvSpPr/>
          <p:nvPr/>
        </p:nvSpPr>
        <p:spPr>
          <a:xfrm>
            <a:off x="9285288" y="2144806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>
            <a:off x="6917540" y="437014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/>
          <p:cNvSpPr/>
          <p:nvPr/>
        </p:nvSpPr>
        <p:spPr>
          <a:xfrm>
            <a:off x="4554847" y="2143800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2192140" y="2142793"/>
            <a:ext cx="677528" cy="25571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The Acton 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6" y="143219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5136" y="143219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Kinds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136" y="180152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annotations for well-formedness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annotation wildcards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1089" y="5950211"/>
            <a:ext cx="8389821" cy="678232"/>
            <a:chOff x="1464705" y="5947253"/>
            <a:chExt cx="9262589" cy="678232"/>
          </a:xfrm>
          <a:scene3d>
            <a:camera prst="perspectiveRelaxed" fov="7200000"/>
            <a:lightRig rig="threePt" dir="t"/>
          </a:scene3d>
        </p:grpSpPr>
        <p:sp>
          <p:nvSpPr>
            <p:cNvPr id="53" name="Rectangle 52"/>
            <p:cNvSpPr/>
            <p:nvPr/>
          </p:nvSpPr>
          <p:spPr>
            <a:xfrm>
              <a:off x="1464705" y="5947254"/>
              <a:ext cx="9262589" cy="6782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7567" y="6121586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Static semantics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80362" y="6119871"/>
              <a:ext cx="4033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Dynamic semantics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83660" y="5947253"/>
              <a:ext cx="829628" cy="678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2887836" y="143319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87836" y="143319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87836" y="180252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missing types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correctness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Infer effects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Resolve overloading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Compute the MRO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Write interface files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0536" y="143420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250536" y="143420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50536" y="1803534"/>
            <a:ext cx="1712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Qualify global names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Turn comprehensions into loops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Move parameter defaults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Simplify assignments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13236" y="143520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613236" y="143520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LambdaLifter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3236" y="180454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free variables into parameters or self-attributes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Lift all functions and classes to the top </a:t>
            </a: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or nearest class level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6145" y="365562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6145" y="365562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Parser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6145" y="4024952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Check grammar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recursive definition groups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Build syntax tree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88845" y="3656626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88845" y="3656626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Solver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888845" y="4025958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Validate subtyping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Identify overloading witnesses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Compute LUBs/GLBs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Match function args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Apply defaults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251545" y="3657632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251545" y="3657632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Deactorizer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51545" y="4026964"/>
            <a:ext cx="167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actors with classes and RTS calls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Wrap actor methods into RTS calls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614245" y="3658638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614245" y="3658638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14245" y="4027970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Turn all (blocking) functions and calls into continuations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Replace exception handlers with RTS calls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976949" y="1437230"/>
            <a:ext cx="1673060" cy="16855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76949" y="1437230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CodeGen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976949" y="1806562"/>
            <a:ext cx="167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Print function defs in C syntax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Print classes as C struct types and function-pointer tables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85194" y="5479381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Acton text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848818" y="3239403"/>
            <a:ext cx="54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 text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235855" y="1760908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141472" y="3215383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95333" y="3227290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1849" y="3240121"/>
            <a:ext cx="88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 tree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598562" y="1753234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00429" y="1753233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63190" y="3974057"/>
            <a:ext cx="59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Syntax</a:t>
            </a:r>
          </a:p>
          <a:p>
            <a:pPr algn="ctr"/>
            <a:r>
              <a:rPr lang="en-US" sz="1200"/>
              <a:t>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37729" y="3235073"/>
            <a:ext cx="88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Constraints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081001" y="3236079"/>
            <a:ext cx="1001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Substitutions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976945" y="3668156"/>
            <a:ext cx="1673064" cy="16700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82446" y="3682963"/>
            <a:ext cx="16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Clang + RTS lib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984493" y="4052957"/>
            <a:ext cx="1673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Scheduler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Socket IO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/>
              <a:t>Built-in data structs</a:t>
            </a:r>
            <a:br>
              <a:rPr lang="en-US" sz="1200"/>
            </a:br>
            <a:r>
              <a:rPr lang="en-US" sz="1200"/>
              <a:t>(list,dict,set,str)</a:t>
            </a:r>
          </a:p>
          <a:p>
            <a:pPr marL="171450" indent="-171450">
              <a:buSzPct val="100000"/>
              <a:buFont typeface="Arial" charset="0"/>
              <a:buChar char="•"/>
            </a:pPr>
            <a:r>
              <a:rPr lang="en-US" sz="1200">
                <a:solidFill>
                  <a:schemeClr val="bg2">
                    <a:lumMod val="75000"/>
                  </a:schemeClr>
                </a:solidFill>
              </a:rPr>
              <a:t>Garbage collection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867093" y="5426491"/>
            <a:ext cx="861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379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295"/>
            <a:ext cx="4360333" cy="49928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/>
              <a:t>import</a:t>
            </a:r>
            <a:r>
              <a:rPr lang="en-US" sz="1200"/>
              <a:t> netconf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/>
              <a:t>def</a:t>
            </a:r>
            <a:r>
              <a:rPr lang="en-US" sz="1200"/>
              <a:t> compute(</a:t>
            </a:r>
            <a:r>
              <a:rPr lang="en-US" sz="1200" i="1"/>
              <a:t>setting</a:t>
            </a:r>
            <a:r>
              <a:rPr lang="en-US" sz="1200"/>
              <a:t>, </a:t>
            </a:r>
            <a:r>
              <a:rPr lang="en-US" sz="1200" i="1"/>
              <a:t>newval</a:t>
            </a:r>
            <a:r>
              <a:rPr lang="en-US" sz="12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return</a:t>
            </a:r>
            <a:r>
              <a:rPr lang="en-US" sz="1200"/>
              <a:t> (</a:t>
            </a:r>
            <a:r>
              <a:rPr lang="en-US" sz="1200" i="1"/>
              <a:t>setting</a:t>
            </a:r>
            <a:r>
              <a:rPr lang="en-US" sz="1200"/>
              <a:t> + </a:t>
            </a:r>
            <a:r>
              <a:rPr lang="en-US" sz="1200" i="1"/>
              <a:t>newval</a:t>
            </a:r>
            <a:r>
              <a:rPr lang="en-US" sz="1200"/>
              <a:t>) //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/>
              <a:t>actor</a:t>
            </a:r>
            <a:r>
              <a:rPr lang="en-US" sz="1200"/>
              <a:t> Controller(</a:t>
            </a:r>
            <a:r>
              <a:rPr lang="en-US" sz="1200" i="1"/>
              <a:t>env</a:t>
            </a:r>
            <a:r>
              <a:rPr lang="en-US" sz="1200"/>
              <a:t>, </a:t>
            </a:r>
            <a:r>
              <a:rPr lang="en-US" sz="1200" i="1"/>
              <a:t>address</a:t>
            </a:r>
            <a:r>
              <a:rPr lang="en-US" sz="1200"/>
              <a:t>, </a:t>
            </a:r>
            <a:r>
              <a:rPr lang="en-US" sz="1200" i="1"/>
              <a:t>port</a:t>
            </a:r>
            <a:r>
              <a:rPr lang="en-US" sz="1200"/>
              <a:t>):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var</a:t>
            </a:r>
            <a:r>
              <a:rPr lang="en-US" sz="1200"/>
              <a:t> </a:t>
            </a:r>
            <a:r>
              <a:rPr lang="en-US" sz="1200" i="1"/>
              <a:t>nc</a:t>
            </a:r>
            <a:r>
              <a:rPr lang="en-US" sz="12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var</a:t>
            </a:r>
            <a:r>
              <a:rPr lang="en-US" sz="1200"/>
              <a:t> </a:t>
            </a:r>
            <a:r>
              <a:rPr lang="en-US" sz="1200" i="1"/>
              <a:t>state</a:t>
            </a:r>
            <a:r>
              <a:rPr lang="en-US" sz="1200"/>
              <a:t> = </a:t>
            </a:r>
            <a:r>
              <a:rPr lang="en-US" sz="12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var</a:t>
            </a:r>
            <a:r>
              <a:rPr lang="en-US" sz="1200"/>
              <a:t> </a:t>
            </a:r>
            <a:r>
              <a:rPr lang="en-US" sz="1200" i="1"/>
              <a:t>setting</a:t>
            </a:r>
            <a:r>
              <a:rPr lang="en-US" sz="1200"/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def </a:t>
            </a:r>
            <a:r>
              <a:rPr lang="en-US" sz="1200"/>
              <a:t>restart(</a:t>
            </a:r>
            <a:r>
              <a:rPr lang="en-US" sz="1200" i="1"/>
              <a:t>what</a:t>
            </a:r>
            <a:r>
              <a:rPr lang="en-US" sz="12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en-US" sz="1200" b="1"/>
              <a:t>if</a:t>
            </a:r>
            <a:r>
              <a:rPr lang="en-US" sz="1200"/>
              <a:t> </a:t>
            </a:r>
            <a:r>
              <a:rPr lang="en-US" sz="1200" i="1"/>
              <a:t>nc</a:t>
            </a:r>
            <a:r>
              <a:rPr lang="en-US" sz="1200"/>
              <a:t> != None: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nc</a:t>
            </a:r>
            <a:r>
              <a:rPr lang="en-US" sz="1200"/>
              <a:t>.abort()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nc</a:t>
            </a:r>
            <a:r>
              <a:rPr lang="en-US" sz="1200"/>
              <a:t>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netconf.connect(</a:t>
            </a:r>
            <a:r>
              <a:rPr lang="en-US" sz="1200" i="1"/>
              <a:t>env</a:t>
            </a:r>
            <a:r>
              <a:rPr lang="en-US" sz="1200"/>
              <a:t>, </a:t>
            </a:r>
            <a:r>
              <a:rPr lang="en-US" sz="1200" i="1"/>
              <a:t>address</a:t>
            </a:r>
            <a:r>
              <a:rPr lang="en-US" sz="1200"/>
              <a:t>, </a:t>
            </a:r>
            <a:r>
              <a:rPr lang="en-US" sz="1200" i="1"/>
              <a:t>port</a:t>
            </a:r>
            <a:r>
              <a:rPr lang="en-US" sz="1200"/>
              <a:t>, established, error)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en-US" sz="1200" i="1"/>
              <a:t>state</a:t>
            </a:r>
            <a:r>
              <a:rPr lang="en-US" sz="1200"/>
              <a:t> = </a:t>
            </a:r>
            <a:r>
              <a:rPr lang="en-US" sz="12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print(</a:t>
            </a:r>
            <a:r>
              <a:rPr lang="en-US" sz="1200">
                <a:solidFill>
                  <a:schemeClr val="accent2"/>
                </a:solidFill>
              </a:rPr>
              <a:t>'Controller'</a:t>
            </a:r>
            <a:r>
              <a:rPr lang="en-US" sz="1200"/>
              <a:t>, str(</a:t>
            </a:r>
            <a:r>
              <a:rPr lang="en-US" sz="1200" i="1"/>
              <a:t>address</a:t>
            </a:r>
            <a:r>
              <a:rPr lang="en-US" sz="1200"/>
              <a:t>) + </a:t>
            </a:r>
            <a:r>
              <a:rPr lang="en-US" sz="1200">
                <a:solidFill>
                  <a:schemeClr val="accent2"/>
                </a:solidFill>
              </a:rPr>
              <a:t>':'</a:t>
            </a:r>
            <a:r>
              <a:rPr lang="en-US" sz="1200"/>
              <a:t> + str(</a:t>
            </a:r>
            <a:r>
              <a:rPr lang="en-US" sz="1200" i="1"/>
              <a:t>port</a:t>
            </a:r>
            <a:r>
              <a:rPr lang="en-US" sz="1200"/>
              <a:t>), </a:t>
            </a:r>
            <a:r>
              <a:rPr lang="en-US" sz="1200" i="1"/>
              <a:t>what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sv-SE" sz="1200" b="1"/>
              <a:t>async</a:t>
            </a:r>
            <a:r>
              <a:rPr lang="sv-SE" sz="1200"/>
              <a:t> </a:t>
            </a:r>
            <a:r>
              <a:rPr lang="sv-SE" sz="1200" b="1"/>
              <a:t>def </a:t>
            </a:r>
            <a:r>
              <a:rPr lang="mr-IN" sz="1200"/>
              <a:t>established(</a:t>
            </a:r>
            <a:r>
              <a:rPr lang="mr-IN" sz="1200" i="1"/>
              <a:t>sess</a:t>
            </a:r>
            <a:r>
              <a:rPr lang="sv-SE" sz="1200" i="1"/>
              <a:t>ion</a:t>
            </a:r>
            <a:r>
              <a:rPr lang="mr-IN" sz="1200"/>
              <a:t>):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mr-IN" sz="1200" b="1"/>
              <a:t>if</a:t>
            </a:r>
            <a:r>
              <a:rPr lang="sv-SE" sz="1200"/>
              <a:t> </a:t>
            </a:r>
            <a:r>
              <a:rPr lang="mr-IN" sz="1200" i="1"/>
              <a:t>sess</a:t>
            </a:r>
            <a:r>
              <a:rPr lang="sv-SE" sz="1200" i="1"/>
              <a:t>ion</a:t>
            </a:r>
            <a:r>
              <a:rPr lang="en-US" sz="1200"/>
              <a:t> != </a:t>
            </a:r>
            <a:r>
              <a:rPr lang="mr-IN" sz="1200"/>
              <a:t>None: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i="1"/>
              <a:t>nc</a:t>
            </a:r>
            <a:r>
              <a:rPr lang="en-US" sz="1200"/>
              <a:t> = </a:t>
            </a:r>
            <a:r>
              <a:rPr lang="mr-IN" sz="1200" i="1"/>
              <a:t>sess</a:t>
            </a:r>
            <a:r>
              <a:rPr lang="sv-SE" sz="1200" i="1"/>
              <a:t>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b="1"/>
              <a:t>postpone</a:t>
            </a:r>
            <a:r>
              <a:rPr lang="mr-IN" sz="1200"/>
              <a:t>(10, tick)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mr-IN" sz="1200" b="1"/>
              <a:t>else</a:t>
            </a:r>
            <a:r>
              <a:rPr lang="mr-IN" sz="1200"/>
              <a:t>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1200"/>
              <a:t>            restart(</a:t>
            </a:r>
            <a:r>
              <a:rPr lang="mr-IN" sz="1200">
                <a:solidFill>
                  <a:schemeClr val="accent2"/>
                </a:solidFill>
              </a:rPr>
              <a:t>'connection failure'</a:t>
            </a:r>
            <a:r>
              <a:rPr lang="mr-IN" sz="1200"/>
              <a:t>)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...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8246" y="1402295"/>
            <a:ext cx="4360333" cy="4992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mr-IN" sz="1200" b="1"/>
              <a:t>async</a:t>
            </a:r>
            <a:r>
              <a:rPr lang="sv-SE" sz="1200"/>
              <a:t> </a:t>
            </a:r>
            <a:r>
              <a:rPr lang="mr-IN" sz="1200" b="1"/>
              <a:t>def</a:t>
            </a:r>
            <a:r>
              <a:rPr lang="mr-IN" sz="1200"/>
              <a:t> tick():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mr-IN" sz="1200" b="1"/>
              <a:t>if</a:t>
            </a:r>
            <a:r>
              <a:rPr lang="mr-IN" sz="1200"/>
              <a:t> state</a:t>
            </a:r>
            <a:r>
              <a:rPr lang="sv-SE" sz="1200"/>
              <a:t> </a:t>
            </a:r>
            <a:r>
              <a:rPr lang="en-US" sz="1200"/>
              <a:t>== </a:t>
            </a:r>
            <a:r>
              <a:rPr lang="mr-IN" sz="1200">
                <a:solidFill>
                  <a:schemeClr val="accent2"/>
                </a:solidFill>
              </a:rPr>
              <a:t>'IDLE'</a:t>
            </a:r>
            <a:r>
              <a:rPr lang="mr-IN" sz="1200"/>
              <a:t>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i="1"/>
              <a:t>nc</a:t>
            </a:r>
            <a:r>
              <a:rPr lang="mr-IN" sz="1200"/>
              <a:t>.get(</a:t>
            </a:r>
            <a:r>
              <a:rPr lang="mr-IN" sz="1200">
                <a:solidFill>
                  <a:schemeClr val="accent2"/>
                </a:solidFill>
              </a:rPr>
              <a:t>'/oper/thevalue'</a:t>
            </a:r>
            <a:r>
              <a:rPr lang="mr-IN" sz="1200"/>
              <a:t>, reply)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i="1"/>
              <a:t>state</a:t>
            </a:r>
            <a:r>
              <a:rPr lang="sv-SE" sz="1200"/>
              <a:t> </a:t>
            </a:r>
            <a:r>
              <a:rPr lang="en-US" sz="1200"/>
              <a:t>= </a:t>
            </a:r>
            <a:r>
              <a:rPr lang="mr-IN" sz="1200">
                <a:solidFill>
                  <a:schemeClr val="accent2"/>
                </a:solidFill>
              </a:rPr>
              <a:t>'GET'</a:t>
            </a:r>
            <a:endParaRPr lang="sv-SE" sz="12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/>
              <a:t>            </a:t>
            </a:r>
            <a:r>
              <a:rPr lang="mr-IN" sz="1200" b="1"/>
              <a:t>postpone</a:t>
            </a:r>
            <a:r>
              <a:rPr lang="mr-IN" sz="1200"/>
              <a:t>(10, tick)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mr-IN" sz="1200" b="1"/>
              <a:t>else</a:t>
            </a:r>
            <a:r>
              <a:rPr lang="mr-IN" sz="1200"/>
              <a:t>:</a:t>
            </a:r>
            <a:endParaRPr lang="sv-SE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1200"/>
              <a:t>            restart(</a:t>
            </a:r>
            <a:r>
              <a:rPr lang="mr-IN" sz="1200">
                <a:solidFill>
                  <a:schemeClr val="accent2"/>
                </a:solidFill>
              </a:rPr>
              <a:t>'timeout'</a:t>
            </a:r>
            <a:r>
              <a:rPr lang="mr-IN" sz="1200"/>
              <a:t>)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async</a:t>
            </a:r>
            <a:r>
              <a:rPr lang="en-US" sz="1200"/>
              <a:t> </a:t>
            </a:r>
            <a:r>
              <a:rPr lang="en-US" sz="1200" b="1"/>
              <a:t>def</a:t>
            </a:r>
            <a:r>
              <a:rPr lang="en-US" sz="1200"/>
              <a:t> reply(</a:t>
            </a:r>
            <a:r>
              <a:rPr lang="en-US" sz="1200" i="1"/>
              <a:t>newval</a:t>
            </a:r>
            <a:r>
              <a:rPr lang="en-US" sz="1200"/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en-US" sz="1200" b="1"/>
              <a:t>if</a:t>
            </a:r>
            <a:r>
              <a:rPr lang="en-US" sz="1200"/>
              <a:t> state == </a:t>
            </a:r>
            <a:r>
              <a:rPr lang="en-US" sz="1200">
                <a:solidFill>
                  <a:schemeClr val="accent2"/>
                </a:solidFill>
              </a:rPr>
              <a:t>'GET'</a:t>
            </a:r>
            <a:r>
              <a:rPr lang="en-US" sz="12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setting</a:t>
            </a:r>
            <a:r>
              <a:rPr lang="en-US" sz="1200"/>
              <a:t> = compute(</a:t>
            </a:r>
            <a:r>
              <a:rPr lang="en-US" sz="1200" i="1"/>
              <a:t>setting</a:t>
            </a:r>
            <a:r>
              <a:rPr lang="en-US" sz="1200"/>
              <a:t>, </a:t>
            </a:r>
            <a:r>
              <a:rPr lang="en-US" sz="1200" i="1"/>
              <a:t>newval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nc</a:t>
            </a:r>
            <a:r>
              <a:rPr lang="en-US" sz="1200"/>
              <a:t>.edit_config(</a:t>
            </a:r>
            <a:r>
              <a:rPr lang="en-US" sz="1200">
                <a:solidFill>
                  <a:schemeClr val="accent2"/>
                </a:solidFill>
              </a:rPr>
              <a:t>'/config/settings/thesetting'</a:t>
            </a:r>
            <a:r>
              <a:rPr lang="en-US" sz="1200"/>
              <a:t>, </a:t>
            </a:r>
            <a:r>
              <a:rPr lang="en-US" sz="1200" i="1"/>
              <a:t>setting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</a:t>
            </a:r>
            <a:r>
              <a:rPr lang="en-US" sz="1200" i="1"/>
              <a:t>state</a:t>
            </a:r>
            <a:r>
              <a:rPr lang="en-US" sz="1200"/>
              <a:t> = </a:t>
            </a:r>
            <a:r>
              <a:rPr lang="en-US" sz="1200">
                <a:solidFill>
                  <a:schemeClr val="accent2"/>
                </a:solidFill>
              </a:rPr>
              <a:t>'IDLE'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</a:t>
            </a:r>
            <a:r>
              <a:rPr lang="en-US" sz="1200" b="1"/>
              <a:t>else</a:t>
            </a:r>
            <a:r>
              <a:rPr lang="en-US" sz="120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    restart(</a:t>
            </a:r>
            <a:r>
              <a:rPr lang="en-US" sz="1200">
                <a:solidFill>
                  <a:schemeClr val="accent2"/>
                </a:solidFill>
              </a:rPr>
              <a:t>'stray reply'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</a:t>
            </a:r>
            <a:r>
              <a:rPr lang="en-US" sz="1200" b="1"/>
              <a:t>async</a:t>
            </a:r>
            <a:r>
              <a:rPr lang="en-US" sz="1200"/>
              <a:t> </a:t>
            </a:r>
            <a:r>
              <a:rPr lang="en-US" sz="1200" b="1"/>
              <a:t>def</a:t>
            </a:r>
            <a:r>
              <a:rPr lang="en-US" sz="1200"/>
              <a:t> error(what):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    restart(</a:t>
            </a:r>
            <a:r>
              <a:rPr lang="en-US" sz="1200">
                <a:solidFill>
                  <a:schemeClr val="accent2"/>
                </a:solidFill>
              </a:rPr>
              <a:t>'NETCONF error:'</a:t>
            </a:r>
            <a:r>
              <a:rPr lang="en-US" sz="1200"/>
              <a:t> + what)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/>
              <a:t>    restart(</a:t>
            </a:r>
            <a:r>
              <a:rPr lang="en-US" sz="1200">
                <a:solidFill>
                  <a:schemeClr val="accent2"/>
                </a:solidFill>
              </a:rPr>
              <a:t>'initial'</a:t>
            </a:r>
            <a:r>
              <a:rPr lang="en-US" sz="12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53615"/>
            <a:ext cx="10515600" cy="571577"/>
          </a:xfrm>
        </p:spPr>
        <p:txBody>
          <a:bodyPr/>
          <a:lstStyle/>
          <a:p>
            <a:pPr algn="ctr"/>
            <a:r>
              <a:rPr lang="en-US"/>
              <a:t>A simple controller example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5294491" y="6203241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6200000" flipV="1">
            <a:off x="6584240" y="1385363"/>
            <a:ext cx="197556" cy="197556"/>
          </a:xfrm>
          <a:prstGeom prst="bentUp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386</Words>
  <Application>Microsoft Macintosh PowerPoint</Application>
  <PresentationFormat>Widescreen</PresentationFormat>
  <Paragraphs>112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The Acton Compiler</vt:lpstr>
      <vt:lpstr>A simple controller 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Acton Compiler</dc:title>
  <dc:creator>Johan Nordlander</dc:creator>
  <cp:lastModifiedBy>Johan Nordlander</cp:lastModifiedBy>
  <cp:revision>66</cp:revision>
  <dcterms:created xsi:type="dcterms:W3CDTF">2019-11-27T08:13:43Z</dcterms:created>
  <dcterms:modified xsi:type="dcterms:W3CDTF">2019-11-28T09:47:03Z</dcterms:modified>
</cp:coreProperties>
</file>