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876"/>
  </p:normalViewPr>
  <p:slideViewPr>
    <p:cSldViewPr snapToGrid="0" snapToObjects="1">
      <p:cViewPr varScale="1">
        <p:scale>
          <a:sx n="225" d="100"/>
          <a:sy n="225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166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The Acton Compiler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55</cp:revision>
  <dcterms:created xsi:type="dcterms:W3CDTF">2019-11-27T08:13:43Z</dcterms:created>
  <dcterms:modified xsi:type="dcterms:W3CDTF">2019-11-27T13:52:45Z</dcterms:modified>
</cp:coreProperties>
</file>