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8"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3FD323-8124-4BC7-AAFC-B3FDF46EAD9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EA0A5-8DF8-454D-AE94-3FAB1603C7C1}"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FD323-8124-4BC7-AAFC-B3FDF46EAD9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EA0A5-8DF8-454D-AE94-3FAB1603C7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FD323-8124-4BC7-AAFC-B3FDF46EAD9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EA0A5-8DF8-454D-AE94-3FAB1603C7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3FD323-8124-4BC7-AAFC-B3FDF46EAD9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EA0A5-8DF8-454D-AE94-3FAB1603C7C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FD323-8124-4BC7-AAFC-B3FDF46EAD9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EA0A5-8DF8-454D-AE94-3FAB1603C7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3FD323-8124-4BC7-AAFC-B3FDF46EAD9E}"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EA0A5-8DF8-454D-AE94-3FAB1603C7C1}"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3FD323-8124-4BC7-AAFC-B3FDF46EAD9E}"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DEA0A5-8DF8-454D-AE94-3FAB1603C7C1}"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3FD323-8124-4BC7-AAFC-B3FDF46EAD9E}"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DEA0A5-8DF8-454D-AE94-3FAB1603C7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FD323-8124-4BC7-AAFC-B3FDF46EAD9E}" type="datetimeFigureOut">
              <a:rPr lang="en-IN" smtClean="0"/>
              <a:t>28-06-2024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DEA0A5-8DF8-454D-AE94-3FAB1603C7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FD323-8124-4BC7-AAFC-B3FDF46EAD9E}"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EA0A5-8DF8-454D-AE94-3FAB1603C7C1}"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FD323-8124-4BC7-AAFC-B3FDF46EAD9E}"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EA0A5-8DF8-454D-AE94-3FAB1603C7C1}"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D3FD323-8124-4BC7-AAFC-B3FDF46EAD9E}" type="datetimeFigureOut">
              <a:rPr lang="en-IN" smtClean="0"/>
              <a:t>28-06-2024</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FDEA0A5-8DF8-454D-AE94-3FAB1603C7C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esuRamya/javaScript/blob/main/project1/ScientficCalculator.css" TargetMode="External"/><Relationship Id="rId2" Type="http://schemas.openxmlformats.org/officeDocument/2006/relationships/hyperlink" Target="https://github.com/DesuRamya/javaScript/blob/main/project1/ScientficCalculator.html" TargetMode="External"/><Relationship Id="rId1" Type="http://schemas.openxmlformats.org/officeDocument/2006/relationships/slideLayout" Target="../slideLayouts/slideLayout7.xml"/><Relationship Id="rId5" Type="http://schemas.openxmlformats.org/officeDocument/2006/relationships/hyperlink" Target="https://github.com/DesuRamya/javaScript/blob/main/project1/Scientific%20Calculator%20-%20Google%20Chrome%202024-06-25%2019-54-32.mp4" TargetMode="External"/><Relationship Id="rId4" Type="http://schemas.openxmlformats.org/officeDocument/2006/relationships/hyperlink" Target="https://github.com/DesuRamya/javaScript/blob/main/project1/ScientficCalculator.j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a:xfrm>
            <a:off x="817581" y="1124744"/>
            <a:ext cx="7175351" cy="3800713"/>
          </a:xfrm>
        </p:spPr>
        <p:txBody>
          <a:bodyPr/>
          <a:lstStyle/>
          <a:p>
            <a:pPr marL="182880" indent="0">
              <a:buNone/>
            </a:pPr>
            <a:r>
              <a:rPr lang="en-IN" dirty="0" smtClean="0"/>
              <a:t>SCIENTIFIC CALCULATOR USING HTML, CSS, JAVASCRIPT</a:t>
            </a:r>
            <a:endParaRPr lang="en-IN" dirty="0"/>
          </a:p>
        </p:txBody>
      </p:sp>
    </p:spTree>
    <p:extLst>
      <p:ext uri="{BB962C8B-B14F-4D97-AF65-F5344CB8AC3E}">
        <p14:creationId xmlns:p14="http://schemas.microsoft.com/office/powerpoint/2010/main" val="377758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67544" y="1709737"/>
            <a:ext cx="8352928" cy="4599583"/>
          </a:xfrm>
          <a:prstGeom prst="rect">
            <a:avLst/>
          </a:prstGeom>
        </p:spPr>
      </p:pic>
      <p:sp>
        <p:nvSpPr>
          <p:cNvPr id="3" name="TextBox 2"/>
          <p:cNvSpPr txBox="1"/>
          <p:nvPr/>
        </p:nvSpPr>
        <p:spPr>
          <a:xfrm>
            <a:off x="467544" y="620688"/>
            <a:ext cx="8208912" cy="646331"/>
          </a:xfrm>
          <a:prstGeom prst="rect">
            <a:avLst/>
          </a:prstGeom>
          <a:noFill/>
        </p:spPr>
        <p:txBody>
          <a:bodyPr wrap="square" rtlCol="0">
            <a:spAutoFit/>
          </a:bodyPr>
          <a:lstStyle/>
          <a:p>
            <a:endParaRPr lang="en-IN" dirty="0" smtClean="0"/>
          </a:p>
          <a:p>
            <a:r>
              <a:rPr lang="en-IN" dirty="0" smtClean="0"/>
              <a:t>The output looks like ;</a:t>
            </a:r>
            <a:endParaRPr lang="en-IN" dirty="0"/>
          </a:p>
        </p:txBody>
      </p:sp>
    </p:spTree>
    <p:extLst>
      <p:ext uri="{BB962C8B-B14F-4D97-AF65-F5344CB8AC3E}">
        <p14:creationId xmlns:p14="http://schemas.microsoft.com/office/powerpoint/2010/main" val="186610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352928" cy="4801314"/>
          </a:xfrm>
          <a:prstGeom prst="rect">
            <a:avLst/>
          </a:prstGeom>
          <a:noFill/>
        </p:spPr>
        <p:txBody>
          <a:bodyPr wrap="square" rtlCol="0">
            <a:spAutoFit/>
          </a:bodyPr>
          <a:lstStyle/>
          <a:p>
            <a:pPr algn="ctr"/>
            <a:endParaRPr lang="en-US" b="1" dirty="0" smtClean="0"/>
          </a:p>
          <a:p>
            <a:pPr algn="ctr"/>
            <a:endParaRPr lang="en-US" b="1" dirty="0"/>
          </a:p>
          <a:p>
            <a:pPr algn="ctr"/>
            <a:endParaRPr lang="en-US" b="1" dirty="0" smtClean="0"/>
          </a:p>
          <a:p>
            <a:pPr algn="ctr"/>
            <a:r>
              <a:rPr lang="en-US" b="1" dirty="0" smtClean="0"/>
              <a:t>GITHUB </a:t>
            </a:r>
            <a:r>
              <a:rPr lang="en-US" b="1" dirty="0"/>
              <a:t>LINKS </a:t>
            </a:r>
            <a:endParaRPr lang="en-IN" dirty="0"/>
          </a:p>
          <a:p>
            <a:r>
              <a:rPr lang="en-US" b="1" dirty="0"/>
              <a:t>HTML CODE:</a:t>
            </a:r>
            <a:endParaRPr lang="en-IN" dirty="0"/>
          </a:p>
          <a:p>
            <a:r>
              <a:rPr lang="en-US" b="1" dirty="0"/>
              <a:t>	</a:t>
            </a:r>
            <a:r>
              <a:rPr lang="en-US" b="1" u="sng" dirty="0">
                <a:hlinkClick r:id="rId2"/>
              </a:rPr>
              <a:t>https://github.com/DesuRamya/javaScript/blob/main/project1/ScientficCalculator.html</a:t>
            </a:r>
            <a:endParaRPr lang="en-IN" dirty="0"/>
          </a:p>
          <a:p>
            <a:r>
              <a:rPr lang="en-US" b="1" dirty="0"/>
              <a:t>CSS CODE:</a:t>
            </a:r>
            <a:endParaRPr lang="en-IN" dirty="0"/>
          </a:p>
          <a:p>
            <a:r>
              <a:rPr lang="en-US" b="1" dirty="0"/>
              <a:t>	</a:t>
            </a:r>
            <a:r>
              <a:rPr lang="en-US" b="1" u="sng" dirty="0">
                <a:hlinkClick r:id="rId3"/>
              </a:rPr>
              <a:t>https://github.com/DesuRamya/javaScript/blob/main/project1/ScientficCalculator.css</a:t>
            </a:r>
            <a:endParaRPr lang="en-IN" dirty="0"/>
          </a:p>
          <a:p>
            <a:r>
              <a:rPr lang="en-US" b="1" dirty="0"/>
              <a:t>JAVASCRIPT CODE:</a:t>
            </a:r>
            <a:endParaRPr lang="en-IN" dirty="0"/>
          </a:p>
          <a:p>
            <a:r>
              <a:rPr lang="en-US" b="1" dirty="0"/>
              <a:t>	</a:t>
            </a:r>
            <a:r>
              <a:rPr lang="en-US" b="1" u="sng" dirty="0">
                <a:hlinkClick r:id="rId4"/>
              </a:rPr>
              <a:t>https://github.com/DesuRamya/javaScript/blob/main/project1/ScientficCalculator.js</a:t>
            </a:r>
            <a:endParaRPr lang="en-IN" dirty="0"/>
          </a:p>
          <a:p>
            <a:r>
              <a:rPr lang="en-US" b="1" dirty="0"/>
              <a:t>OUTPUT VIDEO:</a:t>
            </a:r>
            <a:endParaRPr lang="en-IN" dirty="0"/>
          </a:p>
          <a:p>
            <a:r>
              <a:rPr lang="en-US" b="1" dirty="0"/>
              <a:t>	</a:t>
            </a:r>
            <a:r>
              <a:rPr lang="en-US" b="1" u="sng" dirty="0">
                <a:hlinkClick r:id="rId5"/>
              </a:rPr>
              <a:t>https://github.com/DesuRamya/javaScript/blob/main/project1/Scientific%20Calculator%20-%20Google%20Chrome%202024-06-25%2019-54-32.mp4</a:t>
            </a:r>
            <a:endParaRPr lang="en-IN" dirty="0"/>
          </a:p>
          <a:p>
            <a:endParaRPr lang="en-IN" dirty="0"/>
          </a:p>
        </p:txBody>
      </p:sp>
    </p:spTree>
    <p:extLst>
      <p:ext uri="{BB962C8B-B14F-4D97-AF65-F5344CB8AC3E}">
        <p14:creationId xmlns:p14="http://schemas.microsoft.com/office/powerpoint/2010/main" val="2732571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3"/>
            <a:ext cx="8208912" cy="4801314"/>
          </a:xfrm>
          <a:prstGeom prst="rect">
            <a:avLst/>
          </a:prstGeom>
          <a:noFill/>
        </p:spPr>
        <p:txBody>
          <a:bodyPr wrap="square" rtlCol="0">
            <a:spAutoFit/>
          </a:bodyPr>
          <a:lstStyle/>
          <a:p>
            <a:pPr algn="ctr"/>
            <a:endParaRPr lang="en-IN" b="1" dirty="0" smtClean="0"/>
          </a:p>
          <a:p>
            <a:pPr algn="ctr"/>
            <a:endParaRPr lang="en-IN" b="1" dirty="0"/>
          </a:p>
          <a:p>
            <a:pPr algn="ctr"/>
            <a:endParaRPr lang="en-IN" b="1" dirty="0" smtClean="0"/>
          </a:p>
          <a:p>
            <a:pPr algn="ctr"/>
            <a:r>
              <a:rPr lang="en-IN" b="1" dirty="0" smtClean="0"/>
              <a:t>CONCLUSION</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The scientific calculator project, developed using HTML, CSS, and JavaScript, successfully demonstrates the integration of web technologies to create a functional and user-friendly application. </a:t>
            </a:r>
          </a:p>
          <a:p>
            <a:endParaRPr lang="en-US" dirty="0" smtClean="0"/>
          </a:p>
          <a:p>
            <a:pPr marL="285750" indent="-285750">
              <a:buFont typeface="Arial" pitchFamily="34" charset="0"/>
              <a:buChar char="•"/>
            </a:pPr>
            <a:r>
              <a:rPr lang="en-US" dirty="0" smtClean="0"/>
              <a:t>HTML provided the structure, CSS enhanced the visual appeal and responsiveness, and JavaScript powered the core logic and interactivity. </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calculator supports a wide range of scientific operations, offering users advanced mathematical capabilities in a straightforward and intuitive interface. </a:t>
            </a:r>
          </a:p>
          <a:p>
            <a:pPr marL="285750" indent="-285750">
              <a:buFont typeface="Arial" pitchFamily="34" charset="0"/>
              <a:buChar char="•"/>
            </a:pPr>
            <a:endParaRPr lang="en-US" dirty="0" smtClean="0"/>
          </a:p>
          <a:p>
            <a:pPr marL="285750" indent="-285750">
              <a:buFont typeface="Arial" pitchFamily="34" charset="0"/>
              <a:buChar char="•"/>
            </a:pPr>
            <a:r>
              <a:rPr lang="en-US" dirty="0" smtClean="0"/>
              <a:t>This project not only highlights the potential of front-end development but also lays a strong foundation for future enhancements and additional features.</a:t>
            </a:r>
            <a:endParaRPr lang="en-IN" b="1" dirty="0"/>
          </a:p>
        </p:txBody>
      </p:sp>
    </p:spTree>
    <p:extLst>
      <p:ext uri="{BB962C8B-B14F-4D97-AF65-F5344CB8AC3E}">
        <p14:creationId xmlns:p14="http://schemas.microsoft.com/office/powerpoint/2010/main" val="391545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352928" cy="5632311"/>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History of html, </a:t>
            </a:r>
            <a:r>
              <a:rPr lang="en-IN" b="1" dirty="0" err="1" smtClean="0">
                <a:latin typeface="Times New Roman" pitchFamily="18" charset="0"/>
                <a:cs typeface="Times New Roman" pitchFamily="18" charset="0"/>
              </a:rPr>
              <a:t>css</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javascript</a:t>
            </a:r>
            <a:endParaRPr lang="en-IN" b="1" dirty="0" smtClean="0">
              <a:latin typeface="Times New Roman" pitchFamily="18" charset="0"/>
              <a:cs typeface="Times New Roman" pitchFamily="18" charset="0"/>
            </a:endParaRPr>
          </a:p>
          <a:p>
            <a:pPr algn="ctr"/>
            <a:endParaRPr lang="en-IN" b="1" dirty="0" smtClean="0">
              <a:latin typeface="Times New Roman" pitchFamily="18" charset="0"/>
              <a:cs typeface="Times New Roman" pitchFamily="18" charset="0"/>
            </a:endParaRPr>
          </a:p>
          <a:p>
            <a:pPr marL="285750" indent="-285750">
              <a:buFont typeface="Arial" pitchFamily="34" charset="0"/>
              <a:buChar char="•"/>
            </a:pPr>
            <a:r>
              <a:rPr lang="en-US" b="1" dirty="0" smtClean="0"/>
              <a:t>HTML (</a:t>
            </a:r>
            <a:r>
              <a:rPr lang="en-US" b="1" dirty="0" err="1" smtClean="0"/>
              <a:t>HyperText</a:t>
            </a:r>
            <a:r>
              <a:rPr lang="en-US" b="1" dirty="0" smtClean="0"/>
              <a:t> Markup Language)</a:t>
            </a:r>
            <a:r>
              <a:rPr lang="en-US" dirty="0" smtClean="0"/>
              <a:t>: Introduced by Tim Berners-Lee in 1991, HTML is the standard markup language for creating web pages. It provides the basic structure of websites, which was enhanced with the addition of new tags and attributes over time.</a:t>
            </a:r>
          </a:p>
          <a:p>
            <a:pPr marL="285750" indent="-285750">
              <a:buFont typeface="Arial" pitchFamily="34" charset="0"/>
              <a:buChar char="•"/>
            </a:pPr>
            <a:r>
              <a:rPr lang="en-US" b="1" dirty="0" smtClean="0"/>
              <a:t>HTML5</a:t>
            </a:r>
            <a:r>
              <a:rPr lang="en-US" dirty="0" smtClean="0"/>
              <a:t>: Officially released in 2014, HTML5 introduced new elements, attributes, and behaviors, improving support for multimedia and making it easier to build complex web applications.</a:t>
            </a:r>
          </a:p>
          <a:p>
            <a:pPr marL="285750" indent="-285750">
              <a:buFont typeface="Arial" pitchFamily="34" charset="0"/>
              <a:buChar char="•"/>
            </a:pPr>
            <a:r>
              <a:rPr lang="en-US" b="1" dirty="0" smtClean="0"/>
              <a:t>CSS (Cascading Style Sheets)</a:t>
            </a:r>
            <a:r>
              <a:rPr lang="en-US" dirty="0" smtClean="0"/>
              <a:t>: Proposed by </a:t>
            </a:r>
            <a:r>
              <a:rPr lang="en-US" dirty="0" err="1" smtClean="0"/>
              <a:t>Håkon</a:t>
            </a:r>
            <a:r>
              <a:rPr lang="en-US" dirty="0" smtClean="0"/>
              <a:t> </a:t>
            </a:r>
            <a:r>
              <a:rPr lang="en-US" dirty="0" err="1" smtClean="0"/>
              <a:t>Wium</a:t>
            </a:r>
            <a:r>
              <a:rPr lang="en-US" dirty="0" smtClean="0"/>
              <a:t> Lie in 1994, CSS became a W3C standard in 1996. It was designed to enable the separation of document content (HTML) from document presentation (layout, colors, fonts).</a:t>
            </a:r>
          </a:p>
          <a:p>
            <a:pPr marL="285750" indent="-285750">
              <a:buFont typeface="Arial" pitchFamily="34" charset="0"/>
              <a:buChar char="•"/>
            </a:pPr>
            <a:r>
              <a:rPr lang="en-US" b="1" dirty="0" smtClean="0"/>
              <a:t>JavaScript</a:t>
            </a:r>
            <a:r>
              <a:rPr lang="en-US" dirty="0" smtClean="0"/>
              <a:t>: Created by Brendan </a:t>
            </a:r>
            <a:r>
              <a:rPr lang="en-US" dirty="0" err="1" smtClean="0"/>
              <a:t>Eich</a:t>
            </a:r>
            <a:r>
              <a:rPr lang="en-US" dirty="0" smtClean="0"/>
              <a:t> in just 10 days in 1995 while working at Netscape, JavaScript was originally named Mocha, then </a:t>
            </a:r>
            <a:r>
              <a:rPr lang="en-US" dirty="0" err="1" smtClean="0"/>
              <a:t>LiveScript</a:t>
            </a:r>
            <a:r>
              <a:rPr lang="en-US" dirty="0" smtClean="0"/>
              <a:t>, before finally being named JavaScript. It was designed to make web pages interactive.</a:t>
            </a:r>
          </a:p>
          <a:p>
            <a:pPr marL="285750" indent="-285750">
              <a:buFont typeface="Arial" pitchFamily="34" charset="0"/>
              <a:buChar char="•"/>
            </a:pPr>
            <a:r>
              <a:rPr lang="en-US" b="1" dirty="0" err="1" smtClean="0"/>
              <a:t>ECMAScript</a:t>
            </a:r>
            <a:r>
              <a:rPr lang="en-US" dirty="0" smtClean="0"/>
              <a:t>: JavaScript was standardized under the name </a:t>
            </a:r>
            <a:r>
              <a:rPr lang="en-US" dirty="0" err="1" smtClean="0"/>
              <a:t>ECMAScript</a:t>
            </a:r>
            <a:r>
              <a:rPr lang="en-US" dirty="0" smtClean="0"/>
              <a:t> by the European Computer Manufacturers Association (ECMA) in 1997. </a:t>
            </a:r>
            <a:r>
              <a:rPr lang="en-US" dirty="0" err="1" smtClean="0"/>
              <a:t>ECMAScript</a:t>
            </a:r>
            <a:r>
              <a:rPr lang="en-US" dirty="0" smtClean="0"/>
              <a:t> versions (ES5 in 2009, ES6/</a:t>
            </a:r>
            <a:r>
              <a:rPr lang="en-US" dirty="0" err="1" smtClean="0"/>
              <a:t>ECMAScript</a:t>
            </a:r>
            <a:r>
              <a:rPr lang="en-US" dirty="0" smtClean="0"/>
              <a:t> 2015, and subsequent annual releases) have continued to enhance the language.</a:t>
            </a:r>
          </a:p>
          <a:p>
            <a:pPr marL="285750" indent="-285750">
              <a:buFont typeface="Arial" pitchFamily="34" charset="0"/>
              <a:buChar char="•"/>
            </a:pPr>
            <a:endParaRPr lang="en-IN"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2645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76672"/>
            <a:ext cx="8496944" cy="5078313"/>
          </a:xfrm>
          <a:prstGeom prst="rect">
            <a:avLst/>
          </a:prstGeom>
          <a:noFill/>
        </p:spPr>
        <p:txBody>
          <a:bodyPr wrap="square" rtlCol="0">
            <a:spAutoFit/>
          </a:bodyPr>
          <a:lstStyle/>
          <a:p>
            <a:pPr algn="ctr"/>
            <a:r>
              <a:rPr lang="en-US" b="1" dirty="0"/>
              <a:t>INTRODUCTION TO SCIENTIFIC CALCULATOR</a:t>
            </a:r>
            <a:endParaRPr lang="en-IN" dirty="0"/>
          </a:p>
          <a:p>
            <a:r>
              <a:rPr lang="en-US" dirty="0"/>
              <a:t> </a:t>
            </a:r>
            <a:endParaRPr lang="en-IN" dirty="0"/>
          </a:p>
          <a:p>
            <a:r>
              <a:rPr lang="en-IN" dirty="0"/>
              <a:t>A scientific calculator is an advanced type of calculator designed to handle mathematical functions beyond basic arithmetic operations. Unlike standard calculators, which are limited to addition, subtraction, multiplication, and division, scientific calculators can perform a wide range of functions including trigonometric, logarithmic, and exponential calculations. They are essential tools for students, engineers, scientists, and anyone who needs to perform complex mathematical computations.</a:t>
            </a:r>
          </a:p>
          <a:p>
            <a:r>
              <a:rPr lang="en-US" b="1" dirty="0"/>
              <a:t>Key Features of a Scientific Calculator</a:t>
            </a:r>
            <a:endParaRPr lang="en-IN" b="1" dirty="0"/>
          </a:p>
          <a:p>
            <a:pPr marL="285750" lvl="0" indent="-285750">
              <a:buFont typeface="Arial" pitchFamily="34" charset="0"/>
              <a:buChar char="•"/>
            </a:pPr>
            <a:r>
              <a:rPr lang="en-US" b="1" dirty="0"/>
              <a:t>Basic Arithmetic Operations:</a:t>
            </a:r>
            <a:r>
              <a:rPr lang="en-US" dirty="0"/>
              <a:t> Addition, subtraction, multiplication, and division.</a:t>
            </a:r>
            <a:endParaRPr lang="en-IN" dirty="0"/>
          </a:p>
          <a:p>
            <a:pPr marL="285750" lvl="0" indent="-285750">
              <a:buFont typeface="Arial" pitchFamily="34" charset="0"/>
              <a:buChar char="•"/>
            </a:pPr>
            <a:r>
              <a:rPr lang="en-US" b="1" dirty="0"/>
              <a:t>Trigonometric Functions:</a:t>
            </a:r>
            <a:r>
              <a:rPr lang="en-US" dirty="0"/>
              <a:t> Sine (sin), cosine (</a:t>
            </a:r>
            <a:r>
              <a:rPr lang="en-US" dirty="0" err="1"/>
              <a:t>cos</a:t>
            </a:r>
            <a:r>
              <a:rPr lang="en-US" dirty="0"/>
              <a:t>), tangent (tan), and their inverses.</a:t>
            </a:r>
            <a:endParaRPr lang="en-IN" dirty="0"/>
          </a:p>
          <a:p>
            <a:pPr marL="285750" lvl="0" indent="-285750">
              <a:buFont typeface="Arial" pitchFamily="34" charset="0"/>
              <a:buChar char="•"/>
            </a:pPr>
            <a:r>
              <a:rPr lang="en-US" b="1" dirty="0"/>
              <a:t>Logarithmic and Exponential Functions:</a:t>
            </a:r>
            <a:r>
              <a:rPr lang="en-US" dirty="0"/>
              <a:t> Logarithms (log, </a:t>
            </a:r>
            <a:r>
              <a:rPr lang="en-US" dirty="0" err="1"/>
              <a:t>ln</a:t>
            </a:r>
            <a:r>
              <a:rPr lang="en-US" dirty="0"/>
              <a:t>) and exponential functions (</a:t>
            </a:r>
            <a:r>
              <a:rPr lang="en-US" dirty="0" err="1"/>
              <a:t>e^x</a:t>
            </a:r>
            <a:r>
              <a:rPr lang="en-US" dirty="0"/>
              <a:t>).</a:t>
            </a:r>
            <a:endParaRPr lang="en-IN" dirty="0"/>
          </a:p>
          <a:p>
            <a:pPr marL="285750" lvl="0" indent="-285750">
              <a:buFont typeface="Arial" pitchFamily="34" charset="0"/>
              <a:buChar char="•"/>
            </a:pPr>
            <a:r>
              <a:rPr lang="en-US" b="1" dirty="0"/>
              <a:t>Roots and Powers:</a:t>
            </a:r>
            <a:r>
              <a:rPr lang="en-US" dirty="0"/>
              <a:t> Square roots, cube roots, and other nth roots; powers of numbers.</a:t>
            </a:r>
            <a:endParaRPr lang="en-IN" dirty="0"/>
          </a:p>
          <a:p>
            <a:pPr marL="285750" lvl="0" indent="-285750">
              <a:buFont typeface="Arial" pitchFamily="34" charset="0"/>
              <a:buChar char="•"/>
            </a:pPr>
            <a:r>
              <a:rPr lang="en-US" b="1" dirty="0"/>
              <a:t>Memory Functions:</a:t>
            </a:r>
            <a:r>
              <a:rPr lang="en-US" dirty="0"/>
              <a:t> Storing and recalling values for complex calculations.</a:t>
            </a:r>
            <a:endParaRPr lang="en-IN" dirty="0"/>
          </a:p>
          <a:p>
            <a:pPr marL="285750" lvl="0" indent="-285750">
              <a:buFont typeface="Arial" pitchFamily="34" charset="0"/>
              <a:buChar char="•"/>
            </a:pPr>
            <a:r>
              <a:rPr lang="en-US" b="1" dirty="0"/>
              <a:t>Parentheses:</a:t>
            </a:r>
            <a:r>
              <a:rPr lang="en-US" dirty="0"/>
              <a:t> Handling complex expressions by managing the order of operations.</a:t>
            </a:r>
            <a:endParaRPr lang="en-IN" dirty="0"/>
          </a:p>
          <a:p>
            <a:pPr marL="285750" indent="-285750">
              <a:buFont typeface="Arial" pitchFamily="34" charset="0"/>
              <a:buChar char="•"/>
            </a:pPr>
            <a:r>
              <a:rPr lang="en-US" b="1" dirty="0"/>
              <a:t>Constants:</a:t>
            </a:r>
            <a:r>
              <a:rPr lang="en-US" dirty="0"/>
              <a:t> Access to mathematical constants like π (pi) and e (Euler's number</a:t>
            </a:r>
            <a:r>
              <a:rPr lang="en-US" dirty="0" smtClean="0"/>
              <a:t>).</a:t>
            </a:r>
          </a:p>
          <a:p>
            <a:endParaRPr lang="en-IN" dirty="0"/>
          </a:p>
        </p:txBody>
      </p:sp>
    </p:spTree>
    <p:extLst>
      <p:ext uri="{BB962C8B-B14F-4D97-AF65-F5344CB8AC3E}">
        <p14:creationId xmlns:p14="http://schemas.microsoft.com/office/powerpoint/2010/main" val="190997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93886"/>
            <a:ext cx="7992888" cy="6463308"/>
          </a:xfrm>
          <a:prstGeom prst="rect">
            <a:avLst/>
          </a:prstGeom>
          <a:noFill/>
        </p:spPr>
        <p:txBody>
          <a:bodyPr wrap="square" rtlCol="0">
            <a:spAutoFit/>
          </a:bodyPr>
          <a:lstStyle/>
          <a:p>
            <a:pPr algn="ctr"/>
            <a:r>
              <a:rPr lang="en-IN" b="1" dirty="0" smtClean="0"/>
              <a:t>HTML SOURCE CODE</a:t>
            </a:r>
          </a:p>
          <a:p>
            <a:r>
              <a:rPr lang="en-US" dirty="0"/>
              <a:t>&lt;html&gt;</a:t>
            </a:r>
            <a:endParaRPr lang="en-IN" dirty="0"/>
          </a:p>
          <a:p>
            <a:r>
              <a:rPr lang="en-US" dirty="0"/>
              <a:t>&lt;head&gt;</a:t>
            </a:r>
            <a:endParaRPr lang="en-IN" dirty="0"/>
          </a:p>
          <a:p>
            <a:r>
              <a:rPr lang="en-US" dirty="0" smtClean="0"/>
              <a:t>&lt;</a:t>
            </a:r>
            <a:r>
              <a:rPr lang="en-US" dirty="0"/>
              <a:t>title&gt;Scientific Calculator&lt;/title&gt;</a:t>
            </a:r>
            <a:endParaRPr lang="en-IN" dirty="0"/>
          </a:p>
          <a:p>
            <a:r>
              <a:rPr lang="en-US" dirty="0" smtClean="0"/>
              <a:t>&lt;</a:t>
            </a:r>
            <a:r>
              <a:rPr lang="en-US" dirty="0"/>
              <a: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="ScientficCalculator.css"&gt;</a:t>
            </a:r>
            <a:endParaRPr lang="en-IN" dirty="0"/>
          </a:p>
          <a:p>
            <a:r>
              <a:rPr lang="en-US" dirty="0"/>
              <a:t>&lt;/head&gt;</a:t>
            </a:r>
            <a:endParaRPr lang="en-IN" dirty="0"/>
          </a:p>
          <a:p>
            <a:r>
              <a:rPr lang="en-US" dirty="0"/>
              <a:t>&lt;body&gt;</a:t>
            </a:r>
            <a:endParaRPr lang="en-IN" dirty="0"/>
          </a:p>
          <a:p>
            <a:r>
              <a:rPr lang="en-US" dirty="0" smtClean="0"/>
              <a:t>&lt;</a:t>
            </a:r>
            <a:r>
              <a:rPr lang="en-US" dirty="0"/>
              <a:t>center&gt;</a:t>
            </a:r>
            <a:endParaRPr lang="en-IN" dirty="0"/>
          </a:p>
          <a:p>
            <a:r>
              <a:rPr lang="en-US" dirty="0" smtClean="0"/>
              <a:t>&lt;</a:t>
            </a:r>
            <a:r>
              <a:rPr lang="en-US" dirty="0"/>
              <a:t>h1&gt; SCIENTIFIC CALCULATOR&lt;/h1&gt;</a:t>
            </a:r>
            <a:endParaRPr lang="en-IN" dirty="0"/>
          </a:p>
          <a:p>
            <a:r>
              <a:rPr lang="en-US" dirty="0" smtClean="0"/>
              <a:t>&lt;</a:t>
            </a:r>
            <a:r>
              <a:rPr lang="en-US" dirty="0"/>
              <a:t>script type="text/</a:t>
            </a:r>
            <a:r>
              <a:rPr lang="en-US" dirty="0" err="1"/>
              <a:t>javascript</a:t>
            </a:r>
            <a:r>
              <a:rPr lang="en-US" dirty="0"/>
              <a:t>" </a:t>
            </a:r>
            <a:r>
              <a:rPr lang="en-US" dirty="0" err="1"/>
              <a:t>src</a:t>
            </a:r>
            <a:r>
              <a:rPr lang="en-US" dirty="0"/>
              <a:t>="ScientficCalculator.js"&gt;&lt;/script&gt;</a:t>
            </a:r>
            <a:endParaRPr lang="en-IN" dirty="0"/>
          </a:p>
          <a:p>
            <a:r>
              <a:rPr lang="en-US" dirty="0" smtClean="0"/>
              <a:t>&lt;</a:t>
            </a:r>
            <a:r>
              <a:rPr lang="en-US" dirty="0"/>
              <a:t>div class="</a:t>
            </a:r>
            <a:r>
              <a:rPr lang="en-US" dirty="0" err="1"/>
              <a:t>ScientficCalculator</a:t>
            </a:r>
            <a:r>
              <a:rPr lang="en-US" dirty="0"/>
              <a:t>"&gt;</a:t>
            </a:r>
            <a:endParaRPr lang="en-IN" dirty="0"/>
          </a:p>
          <a:p>
            <a:r>
              <a:rPr lang="en-US" dirty="0" smtClean="0"/>
              <a:t>&lt;</a:t>
            </a:r>
            <a:r>
              <a:rPr lang="en-US" dirty="0"/>
              <a:t>input type="text" id="result"&gt;</a:t>
            </a:r>
            <a:endParaRPr lang="en-IN" dirty="0"/>
          </a:p>
          <a:p>
            <a:r>
              <a:rPr lang="en-US" dirty="0" smtClean="0"/>
              <a:t>&lt;</a:t>
            </a:r>
            <a:r>
              <a:rPr lang="en-US" dirty="0"/>
              <a:t>div class="buttons"&gt;</a:t>
            </a:r>
            <a:endParaRPr lang="en-IN" dirty="0"/>
          </a:p>
          <a:p>
            <a:r>
              <a:rPr lang="en-US" dirty="0" smtClean="0"/>
              <a:t>&lt;</a:t>
            </a:r>
            <a:r>
              <a:rPr lang="en-US" dirty="0"/>
              <a:t>button </a:t>
            </a:r>
            <a:r>
              <a:rPr lang="en-US" dirty="0" err="1"/>
              <a:t>onclick</a:t>
            </a:r>
            <a:r>
              <a:rPr lang="en-US" dirty="0"/>
              <a:t>="</a:t>
            </a:r>
            <a:r>
              <a:rPr lang="en-US" dirty="0" err="1"/>
              <a:t>clearsc</a:t>
            </a:r>
            <a:r>
              <a:rPr lang="en-US" dirty="0"/>
              <a:t>()"&gt;C&lt;/button&gt;</a:t>
            </a:r>
            <a:endParaRPr lang="en-IN" dirty="0"/>
          </a:p>
          <a:p>
            <a:r>
              <a:rPr lang="en-US" dirty="0" smtClean="0"/>
              <a:t>&lt;</a:t>
            </a:r>
            <a:r>
              <a:rPr lang="en-US" dirty="0"/>
              <a:t>button </a:t>
            </a:r>
            <a:r>
              <a:rPr lang="en-US" dirty="0" err="1"/>
              <a:t>onclick</a:t>
            </a:r>
            <a:r>
              <a:rPr lang="en-US" dirty="0"/>
              <a:t>="backspace()"&gt;DEL&lt;/button</a:t>
            </a:r>
            <a:r>
              <a:rPr lang="en-US" dirty="0" smtClean="0"/>
              <a:t>&gt;</a:t>
            </a:r>
          </a:p>
          <a:p>
            <a:r>
              <a:rPr lang="en-US" dirty="0" smtClean="0"/>
              <a:t>&lt;button </a:t>
            </a:r>
            <a:r>
              <a:rPr lang="en-US" dirty="0" err="1" smtClean="0"/>
              <a:t>onclick</a:t>
            </a:r>
            <a:r>
              <a:rPr lang="en-US" dirty="0" smtClean="0"/>
              <a:t>="display('/')"&gt;/&lt;/button&gt;</a:t>
            </a:r>
            <a:endParaRPr lang="en-IN" dirty="0" smtClean="0"/>
          </a:p>
          <a:p>
            <a:r>
              <a:rPr lang="en-US" dirty="0" smtClean="0"/>
              <a:t>&lt;button </a:t>
            </a:r>
            <a:r>
              <a:rPr lang="en-US" dirty="0" err="1" smtClean="0"/>
              <a:t>onclick</a:t>
            </a:r>
            <a:r>
              <a:rPr lang="en-US" dirty="0" smtClean="0"/>
              <a:t>="display('*')"&gt;X&lt;/button&gt;</a:t>
            </a:r>
            <a:endParaRPr lang="en-IN" dirty="0" smtClean="0"/>
          </a:p>
          <a:p>
            <a:r>
              <a:rPr lang="en-US" dirty="0" smtClean="0"/>
              <a:t>&lt;button </a:t>
            </a:r>
            <a:r>
              <a:rPr lang="en-US" dirty="0" err="1" smtClean="0"/>
              <a:t>onclick</a:t>
            </a:r>
            <a:r>
              <a:rPr lang="en-US" dirty="0" smtClean="0"/>
              <a:t>="display('7')"&gt;7&lt;/button&gt;</a:t>
            </a:r>
            <a:endParaRPr lang="en-IN" dirty="0" smtClean="0"/>
          </a:p>
          <a:p>
            <a:r>
              <a:rPr lang="en-US" dirty="0" smtClean="0"/>
              <a:t>&lt;button </a:t>
            </a:r>
            <a:r>
              <a:rPr lang="en-US" dirty="0" err="1" smtClean="0"/>
              <a:t>onclick</a:t>
            </a:r>
            <a:r>
              <a:rPr lang="en-US" dirty="0" smtClean="0"/>
              <a:t>="display('8')"&gt;8&lt;/button&gt;</a:t>
            </a:r>
            <a:endParaRPr lang="en-IN" dirty="0" smtClean="0"/>
          </a:p>
          <a:p>
            <a:r>
              <a:rPr lang="en-US" dirty="0" smtClean="0"/>
              <a:t>&lt;button </a:t>
            </a:r>
            <a:r>
              <a:rPr lang="en-US" dirty="0" err="1" smtClean="0"/>
              <a:t>onclick</a:t>
            </a:r>
            <a:r>
              <a:rPr lang="en-US" dirty="0" smtClean="0"/>
              <a:t>="display('9')"&gt;9&lt;/button&gt;</a:t>
            </a:r>
            <a:endParaRPr lang="en-IN" dirty="0" smtClean="0"/>
          </a:p>
          <a:p>
            <a:r>
              <a:rPr lang="en-US" dirty="0" smtClean="0"/>
              <a:t>&lt;button </a:t>
            </a:r>
            <a:r>
              <a:rPr lang="en-US" dirty="0" err="1" smtClean="0"/>
              <a:t>onclick</a:t>
            </a:r>
            <a:r>
              <a:rPr lang="en-US" dirty="0" smtClean="0"/>
              <a:t>="display('-')"&gt;-&lt;/button&gt;</a:t>
            </a:r>
            <a:endParaRPr lang="en-IN" dirty="0" smtClean="0"/>
          </a:p>
          <a:p>
            <a:r>
              <a:rPr lang="en-US" dirty="0" smtClean="0"/>
              <a:t>				</a:t>
            </a:r>
            <a:endParaRPr lang="en-IN" dirty="0"/>
          </a:p>
          <a:p>
            <a:r>
              <a:rPr lang="en-US" dirty="0"/>
              <a:t>				</a:t>
            </a:r>
            <a:endParaRPr lang="en-IN" dirty="0"/>
          </a:p>
        </p:txBody>
      </p:sp>
    </p:spTree>
    <p:extLst>
      <p:ext uri="{BB962C8B-B14F-4D97-AF65-F5344CB8AC3E}">
        <p14:creationId xmlns:p14="http://schemas.microsoft.com/office/powerpoint/2010/main" val="134501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8136904" cy="5632311"/>
          </a:xfrm>
          <a:prstGeom prst="rect">
            <a:avLst/>
          </a:prstGeom>
          <a:noFill/>
        </p:spPr>
        <p:txBody>
          <a:bodyPr wrap="square" rtlCol="0">
            <a:spAutoFit/>
          </a:bodyPr>
          <a:lstStyle/>
          <a:p>
            <a:r>
              <a:rPr lang="en-US" dirty="0" smtClean="0"/>
              <a:t>&lt;button </a:t>
            </a:r>
            <a:r>
              <a:rPr lang="en-US" dirty="0" err="1" smtClean="0"/>
              <a:t>onclick</a:t>
            </a:r>
            <a:r>
              <a:rPr lang="en-US" dirty="0" smtClean="0"/>
              <a:t>="display('4')"&gt;4&lt;/button&gt;</a:t>
            </a:r>
            <a:endParaRPr lang="en-IN" dirty="0" smtClean="0"/>
          </a:p>
          <a:p>
            <a:r>
              <a:rPr lang="en-US" dirty="0" smtClean="0"/>
              <a:t>&lt;button </a:t>
            </a:r>
            <a:r>
              <a:rPr lang="en-US" dirty="0" err="1" smtClean="0"/>
              <a:t>onclick</a:t>
            </a:r>
            <a:r>
              <a:rPr lang="en-US" dirty="0" smtClean="0"/>
              <a:t>="display('5')"&gt;5&lt;/button&gt;</a:t>
            </a:r>
            <a:endParaRPr lang="en-IN" dirty="0" smtClean="0"/>
          </a:p>
          <a:p>
            <a:r>
              <a:rPr lang="en-US" dirty="0" smtClean="0"/>
              <a:t>&lt;button </a:t>
            </a:r>
            <a:r>
              <a:rPr lang="en-US" dirty="0" err="1" smtClean="0"/>
              <a:t>onclick</a:t>
            </a:r>
            <a:r>
              <a:rPr lang="en-US" dirty="0" smtClean="0"/>
              <a:t>="display('6')"&gt;6&lt;/button&gt;</a:t>
            </a:r>
            <a:endParaRPr lang="en-IN" dirty="0" smtClean="0"/>
          </a:p>
          <a:p>
            <a:r>
              <a:rPr lang="en-US" dirty="0" smtClean="0"/>
              <a:t>&lt;button </a:t>
            </a:r>
            <a:r>
              <a:rPr lang="en-US" dirty="0" err="1" smtClean="0"/>
              <a:t>onclick</a:t>
            </a:r>
            <a:r>
              <a:rPr lang="en-US" dirty="0" smtClean="0"/>
              <a:t>="display('+')"&gt;+&lt;/button&gt;</a:t>
            </a:r>
            <a:endParaRPr lang="en-IN" dirty="0" smtClean="0"/>
          </a:p>
          <a:p>
            <a:r>
              <a:rPr lang="en-US" dirty="0" smtClean="0"/>
              <a:t>&lt;button </a:t>
            </a:r>
            <a:r>
              <a:rPr lang="en-US" dirty="0" err="1" smtClean="0"/>
              <a:t>onclick</a:t>
            </a:r>
            <a:r>
              <a:rPr lang="en-US" dirty="0" smtClean="0"/>
              <a:t>="display('1')"&gt;1&lt;/button&gt;</a:t>
            </a:r>
            <a:endParaRPr lang="en-IN" dirty="0" smtClean="0"/>
          </a:p>
          <a:p>
            <a:r>
              <a:rPr lang="en-US" dirty="0" smtClean="0"/>
              <a:t>&lt;button </a:t>
            </a:r>
            <a:r>
              <a:rPr lang="en-US" dirty="0" err="1" smtClean="0"/>
              <a:t>onclick</a:t>
            </a:r>
            <a:r>
              <a:rPr lang="en-US" dirty="0" smtClean="0"/>
              <a:t>="display('2')"&gt;2&lt;/button&gt;</a:t>
            </a:r>
            <a:endParaRPr lang="en-IN" dirty="0" smtClean="0"/>
          </a:p>
          <a:p>
            <a:r>
              <a:rPr lang="en-US" dirty="0" smtClean="0"/>
              <a:t>&lt;button </a:t>
            </a:r>
            <a:r>
              <a:rPr lang="en-US" dirty="0" err="1" smtClean="0"/>
              <a:t>onclick</a:t>
            </a:r>
            <a:r>
              <a:rPr lang="en-US" dirty="0" smtClean="0"/>
              <a:t>="display('3')"&gt;3&lt;/button&gt;</a:t>
            </a:r>
            <a:endParaRPr lang="en-IN" dirty="0" smtClean="0"/>
          </a:p>
          <a:p>
            <a:r>
              <a:rPr lang="en-US" dirty="0" smtClean="0"/>
              <a:t>&lt;button </a:t>
            </a:r>
            <a:r>
              <a:rPr lang="en-US" dirty="0" err="1" smtClean="0"/>
              <a:t>onclick</a:t>
            </a:r>
            <a:r>
              <a:rPr lang="en-US" dirty="0" smtClean="0"/>
              <a:t>="display('.')"&gt;.&lt;/button&gt;</a:t>
            </a:r>
            <a:endParaRPr lang="en-IN" dirty="0" smtClean="0"/>
          </a:p>
          <a:p>
            <a:r>
              <a:rPr lang="en-US" dirty="0" smtClean="0"/>
              <a:t>&lt;button </a:t>
            </a:r>
            <a:r>
              <a:rPr lang="en-US" dirty="0" err="1" smtClean="0"/>
              <a:t>onclick</a:t>
            </a:r>
            <a:r>
              <a:rPr lang="en-US" dirty="0" smtClean="0"/>
              <a:t>="display('0')"&gt;0&lt;/button&gt;</a:t>
            </a:r>
            <a:endParaRPr lang="en-IN" dirty="0" smtClean="0"/>
          </a:p>
          <a:p>
            <a:r>
              <a:rPr lang="en-US" dirty="0" smtClean="0"/>
              <a:t>&lt;button </a:t>
            </a:r>
            <a:r>
              <a:rPr lang="en-US" dirty="0" err="1" smtClean="0"/>
              <a:t>onclick</a:t>
            </a:r>
            <a:r>
              <a:rPr lang="en-US" dirty="0" smtClean="0"/>
              <a:t>="display('(')"&gt;(&lt;/button&gt;</a:t>
            </a:r>
            <a:endParaRPr lang="en-IN" dirty="0" smtClean="0"/>
          </a:p>
          <a:p>
            <a:r>
              <a:rPr lang="en-US" dirty="0" smtClean="0"/>
              <a:t>&lt;button </a:t>
            </a:r>
            <a:r>
              <a:rPr lang="en-US" dirty="0" err="1" smtClean="0"/>
              <a:t>onclick</a:t>
            </a:r>
            <a:r>
              <a:rPr lang="en-US" dirty="0" smtClean="0"/>
              <a:t>="display(')')"&gt;)&lt;/button&gt;</a:t>
            </a:r>
            <a:endParaRPr lang="en-IN" dirty="0" smtClean="0"/>
          </a:p>
          <a:p>
            <a:r>
              <a:rPr lang="en-US" dirty="0" smtClean="0"/>
              <a:t>&lt;button </a:t>
            </a:r>
            <a:r>
              <a:rPr lang="en-US" dirty="0" err="1" smtClean="0"/>
              <a:t>onclick</a:t>
            </a:r>
            <a:r>
              <a:rPr lang="en-US" dirty="0" smtClean="0"/>
              <a:t>="solve()"&gt;=&lt;/button&gt;</a:t>
            </a:r>
            <a:endParaRPr lang="en-IN" dirty="0"/>
          </a:p>
          <a:p>
            <a:r>
              <a:rPr lang="en-US" dirty="0" smtClean="0"/>
              <a:t>&lt;button </a:t>
            </a:r>
            <a:r>
              <a:rPr lang="en-US" dirty="0" err="1" smtClean="0"/>
              <a:t>onclick</a:t>
            </a:r>
            <a:r>
              <a:rPr lang="en-US" dirty="0" smtClean="0"/>
              <a:t>="display('</a:t>
            </a:r>
            <a:r>
              <a:rPr lang="en-US" dirty="0" err="1" smtClean="0"/>
              <a:t>Math.sin</a:t>
            </a:r>
            <a:r>
              <a:rPr lang="en-US" dirty="0" smtClean="0"/>
              <a:t>(')"&gt;sin&lt;/button&gt;</a:t>
            </a:r>
            <a:endParaRPr lang="en-IN" dirty="0" smtClean="0"/>
          </a:p>
          <a:p>
            <a:r>
              <a:rPr lang="en-US" dirty="0" smtClean="0"/>
              <a:t>&lt;button </a:t>
            </a:r>
            <a:r>
              <a:rPr lang="en-US" dirty="0" err="1" smtClean="0"/>
              <a:t>onclick</a:t>
            </a:r>
            <a:r>
              <a:rPr lang="en-US" dirty="0" smtClean="0"/>
              <a:t>="display('</a:t>
            </a:r>
            <a:r>
              <a:rPr lang="en-US" dirty="0" err="1" smtClean="0"/>
              <a:t>Math.cos</a:t>
            </a:r>
            <a:r>
              <a:rPr lang="en-US" dirty="0" smtClean="0"/>
              <a:t>(')"&gt;</a:t>
            </a:r>
            <a:r>
              <a:rPr lang="en-US" dirty="0" err="1" smtClean="0"/>
              <a:t>cos</a:t>
            </a:r>
            <a:r>
              <a:rPr lang="en-US" dirty="0" smtClean="0"/>
              <a:t>&lt;/button&gt;</a:t>
            </a:r>
            <a:endParaRPr lang="en-IN" dirty="0"/>
          </a:p>
          <a:p>
            <a:r>
              <a:rPr lang="en-US" dirty="0" smtClean="0"/>
              <a:t>&lt;button </a:t>
            </a:r>
            <a:r>
              <a:rPr lang="en-US" dirty="0" err="1" smtClean="0"/>
              <a:t>onclick</a:t>
            </a:r>
            <a:r>
              <a:rPr lang="en-US" dirty="0" smtClean="0"/>
              <a:t>="display('</a:t>
            </a:r>
            <a:r>
              <a:rPr lang="en-US" dirty="0" err="1" smtClean="0"/>
              <a:t>Math.tan</a:t>
            </a:r>
            <a:r>
              <a:rPr lang="en-US" dirty="0" smtClean="0"/>
              <a:t>(')"&gt;tan&lt;/button&gt;</a:t>
            </a:r>
            <a:endParaRPr lang="en-IN" dirty="0" smtClean="0"/>
          </a:p>
          <a:p>
            <a:r>
              <a:rPr lang="en-US" dirty="0" smtClean="0"/>
              <a:t>&lt;button </a:t>
            </a:r>
            <a:r>
              <a:rPr lang="en-US" dirty="0" err="1" smtClean="0"/>
              <a:t>onclick</a:t>
            </a:r>
            <a:r>
              <a:rPr lang="en-US" dirty="0" smtClean="0"/>
              <a:t>="display('Math.log(')"&gt;log&lt;/button&gt;</a:t>
            </a:r>
            <a:endParaRPr lang="en-IN" dirty="0"/>
          </a:p>
          <a:p>
            <a:r>
              <a:rPr lang="en-US" dirty="0" smtClean="0"/>
              <a:t>&lt;button </a:t>
            </a:r>
            <a:r>
              <a:rPr lang="en-US" dirty="0" err="1" smtClean="0"/>
              <a:t>onclick</a:t>
            </a:r>
            <a:r>
              <a:rPr lang="en-US" dirty="0" smtClean="0"/>
              <a:t>="display('</a:t>
            </a:r>
            <a:r>
              <a:rPr lang="en-US" dirty="0" err="1" smtClean="0"/>
              <a:t>Math.sqrt</a:t>
            </a:r>
            <a:r>
              <a:rPr lang="en-US" dirty="0" smtClean="0"/>
              <a:t>(')"&gt;</a:t>
            </a:r>
            <a:r>
              <a:rPr lang="en-US" dirty="0" err="1" smtClean="0"/>
              <a:t>sqrt</a:t>
            </a:r>
            <a:r>
              <a:rPr lang="en-US" dirty="0" smtClean="0"/>
              <a:t>&lt;/button&gt;</a:t>
            </a:r>
            <a:endParaRPr lang="en-IN" dirty="0" smtClean="0"/>
          </a:p>
          <a:p>
            <a:r>
              <a:rPr lang="en-US" dirty="0" smtClean="0"/>
              <a:t>&lt;button </a:t>
            </a:r>
            <a:r>
              <a:rPr lang="en-US" dirty="0" err="1" smtClean="0"/>
              <a:t>onclick</a:t>
            </a:r>
            <a:r>
              <a:rPr lang="en-US" dirty="0" smtClean="0"/>
              <a:t>="display('Math.log10(')"&gt;log10&lt;/button&gt;</a:t>
            </a:r>
          </a:p>
          <a:p>
            <a:r>
              <a:rPr lang="en-US" dirty="0" smtClean="0"/>
              <a:t>&lt;button </a:t>
            </a:r>
            <a:r>
              <a:rPr lang="en-US" dirty="0" err="1" smtClean="0"/>
              <a:t>onclick</a:t>
            </a:r>
            <a:r>
              <a:rPr lang="en-US" dirty="0" smtClean="0"/>
              <a:t>="display('</a:t>
            </a:r>
            <a:r>
              <a:rPr lang="en-US" dirty="0" err="1" smtClean="0"/>
              <a:t>Math.PI</a:t>
            </a:r>
            <a:r>
              <a:rPr lang="en-US" dirty="0" smtClean="0"/>
              <a:t>')"&gt;pi&lt;/button&gt;</a:t>
            </a:r>
            <a:endParaRPr lang="en-IN" dirty="0" smtClean="0"/>
          </a:p>
          <a:p>
            <a:endParaRPr lang="en-IN" dirty="0" smtClean="0"/>
          </a:p>
        </p:txBody>
      </p:sp>
    </p:spTree>
    <p:extLst>
      <p:ext uri="{BB962C8B-B14F-4D97-AF65-F5344CB8AC3E}">
        <p14:creationId xmlns:p14="http://schemas.microsoft.com/office/powerpoint/2010/main" val="29567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404664"/>
            <a:ext cx="8352928" cy="1754326"/>
          </a:xfrm>
          <a:prstGeom prst="rect">
            <a:avLst/>
          </a:prstGeom>
          <a:noFill/>
        </p:spPr>
        <p:txBody>
          <a:bodyPr wrap="square" rtlCol="0">
            <a:spAutoFit/>
          </a:bodyPr>
          <a:lstStyle/>
          <a:p>
            <a:r>
              <a:rPr lang="en-US" dirty="0" smtClean="0"/>
              <a:t>&lt;button </a:t>
            </a:r>
            <a:r>
              <a:rPr lang="en-US" dirty="0" err="1" smtClean="0"/>
              <a:t>onclick</a:t>
            </a:r>
            <a:r>
              <a:rPr lang="en-US" dirty="0" smtClean="0"/>
              <a:t>="display('</a:t>
            </a:r>
            <a:r>
              <a:rPr lang="en-US" dirty="0" err="1" smtClean="0"/>
              <a:t>Math.E</a:t>
            </a:r>
            <a:r>
              <a:rPr lang="en-US" dirty="0" smtClean="0"/>
              <a:t>')"&gt;e&lt;/button&gt;</a:t>
            </a:r>
            <a:endParaRPr lang="en-IN" dirty="0" smtClean="0"/>
          </a:p>
          <a:p>
            <a:r>
              <a:rPr lang="en-US" dirty="0" smtClean="0"/>
              <a:t>&lt;/div&gt;</a:t>
            </a:r>
            <a:endParaRPr lang="en-IN" dirty="0" smtClean="0"/>
          </a:p>
          <a:p>
            <a:r>
              <a:rPr lang="en-US" dirty="0" smtClean="0"/>
              <a:t>&lt;/div&gt;</a:t>
            </a:r>
            <a:endParaRPr lang="en-IN" dirty="0" smtClean="0"/>
          </a:p>
          <a:p>
            <a:r>
              <a:rPr lang="en-US" dirty="0" smtClean="0"/>
              <a:t>&lt;/center&gt;</a:t>
            </a:r>
            <a:endParaRPr lang="en-IN" dirty="0" smtClean="0"/>
          </a:p>
          <a:p>
            <a:r>
              <a:rPr lang="en-US" dirty="0" smtClean="0"/>
              <a:t>&lt;/body&gt;</a:t>
            </a:r>
            <a:endParaRPr lang="en-IN" dirty="0" smtClean="0"/>
          </a:p>
          <a:p>
            <a:r>
              <a:rPr lang="en-US" dirty="0" smtClean="0"/>
              <a:t>&lt;/html&gt;</a:t>
            </a:r>
            <a:endParaRPr lang="en-IN" dirty="0" smtClean="0"/>
          </a:p>
        </p:txBody>
      </p:sp>
    </p:spTree>
    <p:extLst>
      <p:ext uri="{BB962C8B-B14F-4D97-AF65-F5344CB8AC3E}">
        <p14:creationId xmlns:p14="http://schemas.microsoft.com/office/powerpoint/2010/main" val="284219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280920" cy="6463308"/>
          </a:xfrm>
          <a:prstGeom prst="rect">
            <a:avLst/>
          </a:prstGeom>
          <a:noFill/>
        </p:spPr>
        <p:txBody>
          <a:bodyPr wrap="square" rtlCol="0">
            <a:spAutoFit/>
          </a:bodyPr>
          <a:lstStyle/>
          <a:p>
            <a:pPr algn="ctr"/>
            <a:r>
              <a:rPr lang="en-IN" b="1" dirty="0" smtClean="0"/>
              <a:t>CSS SOURCE CODE</a:t>
            </a:r>
          </a:p>
          <a:p>
            <a:r>
              <a:rPr lang="en-US" dirty="0"/>
              <a:t>body{</a:t>
            </a:r>
            <a:endParaRPr lang="en-IN" dirty="0"/>
          </a:p>
          <a:p>
            <a:r>
              <a:rPr lang="en-US" dirty="0"/>
              <a:t>	</a:t>
            </a:r>
            <a:r>
              <a:rPr lang="en-US" dirty="0" err="1"/>
              <a:t>background-image:linear-gradient</a:t>
            </a:r>
            <a:r>
              <a:rPr lang="en-US" dirty="0"/>
              <a:t>(to right,#12c2e9 , #c471ed , #f64f59) ;</a:t>
            </a:r>
            <a:endParaRPr lang="en-IN" dirty="0"/>
          </a:p>
          <a:p>
            <a:r>
              <a:rPr lang="en-US" dirty="0"/>
              <a:t>	justify-content: center;</a:t>
            </a:r>
            <a:endParaRPr lang="en-IN" dirty="0"/>
          </a:p>
          <a:p>
            <a:r>
              <a:rPr lang="en-US" dirty="0"/>
              <a:t>}</a:t>
            </a:r>
            <a:endParaRPr lang="en-IN" dirty="0"/>
          </a:p>
          <a:p>
            <a:r>
              <a:rPr lang="en-US" dirty="0"/>
              <a:t>h1{</a:t>
            </a:r>
            <a:endParaRPr lang="en-IN" dirty="0"/>
          </a:p>
          <a:p>
            <a:r>
              <a:rPr lang="en-US" dirty="0"/>
              <a:t>	color: </a:t>
            </a:r>
            <a:r>
              <a:rPr lang="en-US" dirty="0" err="1"/>
              <a:t>ghostwhite</a:t>
            </a:r>
            <a:r>
              <a:rPr lang="en-US" dirty="0"/>
              <a:t>;</a:t>
            </a:r>
            <a:endParaRPr lang="en-IN" dirty="0"/>
          </a:p>
          <a:p>
            <a:r>
              <a:rPr lang="en-US" dirty="0"/>
              <a:t>}</a:t>
            </a:r>
            <a:endParaRPr lang="en-IN" dirty="0"/>
          </a:p>
          <a:p>
            <a:r>
              <a:rPr lang="en-US" dirty="0"/>
              <a:t>#result{</a:t>
            </a:r>
            <a:endParaRPr lang="en-IN" dirty="0"/>
          </a:p>
          <a:p>
            <a:r>
              <a:rPr lang="en-US" dirty="0"/>
              <a:t>	width: 400px;</a:t>
            </a:r>
            <a:endParaRPr lang="en-IN" dirty="0"/>
          </a:p>
          <a:p>
            <a:r>
              <a:rPr lang="en-US" dirty="0"/>
              <a:t>	padding: 10px;</a:t>
            </a:r>
            <a:endParaRPr lang="en-IN" dirty="0"/>
          </a:p>
          <a:p>
            <a:r>
              <a:rPr lang="en-US" dirty="0"/>
              <a:t>	font-size: 1.5em;</a:t>
            </a:r>
            <a:endParaRPr lang="en-IN" dirty="0"/>
          </a:p>
          <a:p>
            <a:r>
              <a:rPr lang="en-US" dirty="0"/>
              <a:t>	border: none;</a:t>
            </a:r>
            <a:endParaRPr lang="en-IN" dirty="0"/>
          </a:p>
          <a:p>
            <a:r>
              <a:rPr lang="en-US" dirty="0"/>
              <a:t>	margin-bottom: 10px;</a:t>
            </a:r>
            <a:endParaRPr lang="en-IN" dirty="0"/>
          </a:p>
          <a:p>
            <a:r>
              <a:rPr lang="en-US" dirty="0"/>
              <a:t>	color: </a:t>
            </a:r>
            <a:r>
              <a:rPr lang="en-US" dirty="0" err="1"/>
              <a:t>ghostwhite</a:t>
            </a:r>
            <a:r>
              <a:rPr lang="en-US" dirty="0"/>
              <a:t>;</a:t>
            </a:r>
            <a:endParaRPr lang="en-IN" dirty="0"/>
          </a:p>
          <a:p>
            <a:r>
              <a:rPr lang="en-US" dirty="0"/>
              <a:t>	background-color: transparent;</a:t>
            </a:r>
            <a:endParaRPr lang="en-IN" dirty="0"/>
          </a:p>
          <a:p>
            <a:r>
              <a:rPr lang="en-US" dirty="0"/>
              <a:t>}</a:t>
            </a:r>
            <a:endParaRPr lang="en-IN" dirty="0"/>
          </a:p>
          <a:p>
            <a:r>
              <a:rPr lang="en-US" dirty="0"/>
              <a:t>.buttons{</a:t>
            </a:r>
            <a:endParaRPr lang="en-IN" dirty="0"/>
          </a:p>
          <a:p>
            <a:r>
              <a:rPr lang="en-US" dirty="0"/>
              <a:t>	display: grid;</a:t>
            </a:r>
            <a:endParaRPr lang="en-IN" dirty="0"/>
          </a:p>
          <a:p>
            <a:r>
              <a:rPr lang="en-US" dirty="0"/>
              <a:t>	grid-template-columns: repeat(4,1fr);</a:t>
            </a:r>
            <a:endParaRPr lang="en-IN" dirty="0"/>
          </a:p>
          <a:p>
            <a:r>
              <a:rPr lang="en-US" dirty="0"/>
              <a:t>	gap: 10px;</a:t>
            </a:r>
            <a:endParaRPr lang="en-IN" dirty="0"/>
          </a:p>
          <a:p>
            <a:r>
              <a:rPr lang="en-US" dirty="0"/>
              <a:t>	width: 400px;</a:t>
            </a:r>
            <a:endParaRPr lang="en-IN" dirty="0"/>
          </a:p>
          <a:p>
            <a:r>
              <a:rPr lang="en-US" dirty="0" smtClean="0"/>
              <a:t>}</a:t>
            </a:r>
            <a:endParaRPr lang="en-IN" dirty="0"/>
          </a:p>
        </p:txBody>
      </p:sp>
    </p:spTree>
    <p:extLst>
      <p:ext uri="{BB962C8B-B14F-4D97-AF65-F5344CB8AC3E}">
        <p14:creationId xmlns:p14="http://schemas.microsoft.com/office/powerpoint/2010/main" val="13488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48680"/>
            <a:ext cx="8424936" cy="4247317"/>
          </a:xfrm>
          <a:prstGeom prst="rect">
            <a:avLst/>
          </a:prstGeom>
          <a:noFill/>
        </p:spPr>
        <p:txBody>
          <a:bodyPr wrap="square" rtlCol="0">
            <a:spAutoFit/>
          </a:bodyPr>
          <a:lstStyle/>
          <a:p>
            <a:r>
              <a:rPr lang="en-US" dirty="0" smtClean="0"/>
              <a:t>button{</a:t>
            </a:r>
            <a:endParaRPr lang="en-IN" dirty="0" smtClean="0"/>
          </a:p>
          <a:p>
            <a:r>
              <a:rPr lang="en-US" dirty="0" smtClean="0"/>
              <a:t>	padding: 20px;</a:t>
            </a:r>
            <a:endParaRPr lang="en-IN" dirty="0" smtClean="0"/>
          </a:p>
          <a:p>
            <a:r>
              <a:rPr lang="en-US" dirty="0" smtClean="0"/>
              <a:t>	border: none;</a:t>
            </a:r>
            <a:endParaRPr lang="en-IN" dirty="0" smtClean="0"/>
          </a:p>
          <a:p>
            <a:r>
              <a:rPr lang="en-US" dirty="0" smtClean="0"/>
              <a:t>	background-color: transparent;</a:t>
            </a:r>
            <a:endParaRPr lang="en-IN" dirty="0" smtClean="0"/>
          </a:p>
          <a:p>
            <a:r>
              <a:rPr lang="en-US" dirty="0" smtClean="0"/>
              <a:t>	color: </a:t>
            </a:r>
            <a:r>
              <a:rPr lang="en-US" dirty="0" err="1" smtClean="0"/>
              <a:t>ghostwhite</a:t>
            </a:r>
            <a:r>
              <a:rPr lang="en-US" dirty="0" smtClean="0"/>
              <a:t>;</a:t>
            </a:r>
            <a:endParaRPr lang="en-IN" dirty="0" smtClean="0"/>
          </a:p>
          <a:p>
            <a:r>
              <a:rPr lang="en-US" dirty="0" smtClean="0"/>
              <a:t>	font-family: Times New Roman;</a:t>
            </a:r>
            <a:endParaRPr lang="en-IN" dirty="0" smtClean="0"/>
          </a:p>
          <a:p>
            <a:r>
              <a:rPr lang="en-US" dirty="0" smtClean="0"/>
              <a:t>	font-size: 16px;</a:t>
            </a:r>
            <a:endParaRPr lang="en-IN" dirty="0" smtClean="0"/>
          </a:p>
          <a:p>
            <a:r>
              <a:rPr lang="en-US" dirty="0" smtClean="0"/>
              <a:t>	font-weight: bold;</a:t>
            </a:r>
            <a:endParaRPr lang="en-IN" dirty="0" smtClean="0"/>
          </a:p>
          <a:p>
            <a:r>
              <a:rPr lang="en-US" dirty="0" smtClean="0"/>
              <a:t>	border-radius: 50%;</a:t>
            </a:r>
            <a:endParaRPr lang="en-IN" dirty="0" smtClean="0"/>
          </a:p>
          <a:p>
            <a:r>
              <a:rPr lang="en-US" dirty="0" smtClean="0"/>
              <a:t>}</a:t>
            </a:r>
            <a:endParaRPr lang="en-IN" dirty="0" smtClean="0"/>
          </a:p>
          <a:p>
            <a:r>
              <a:rPr lang="en-US" dirty="0" err="1" smtClean="0"/>
              <a:t>button:hover</a:t>
            </a:r>
            <a:r>
              <a:rPr lang="en-US" dirty="0" smtClean="0"/>
              <a:t>{</a:t>
            </a:r>
            <a:endParaRPr lang="en-IN" dirty="0" smtClean="0"/>
          </a:p>
          <a:p>
            <a:r>
              <a:rPr lang="en-US" dirty="0" smtClean="0"/>
              <a:t>	background-color: </a:t>
            </a:r>
            <a:r>
              <a:rPr lang="en-US" dirty="0" err="1" smtClean="0"/>
              <a:t>hotpink</a:t>
            </a:r>
            <a:r>
              <a:rPr lang="en-US" dirty="0" smtClean="0"/>
              <a:t>;</a:t>
            </a:r>
            <a:endParaRPr lang="en-IN" dirty="0" smtClean="0"/>
          </a:p>
          <a:p>
            <a:r>
              <a:rPr lang="en-US" dirty="0" smtClean="0"/>
              <a:t>}</a:t>
            </a:r>
            <a:endParaRPr lang="en-IN" dirty="0" smtClean="0"/>
          </a:p>
          <a:p>
            <a:pPr algn="ctr"/>
            <a:endParaRPr lang="en-IN" b="1" dirty="0" smtClean="0"/>
          </a:p>
          <a:p>
            <a:endParaRPr lang="en-IN" dirty="0"/>
          </a:p>
        </p:txBody>
      </p:sp>
    </p:spTree>
    <p:extLst>
      <p:ext uri="{BB962C8B-B14F-4D97-AF65-F5344CB8AC3E}">
        <p14:creationId xmlns:p14="http://schemas.microsoft.com/office/powerpoint/2010/main" val="188939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208912" cy="6186309"/>
          </a:xfrm>
          <a:prstGeom prst="rect">
            <a:avLst/>
          </a:prstGeom>
          <a:noFill/>
        </p:spPr>
        <p:txBody>
          <a:bodyPr wrap="square" rtlCol="0">
            <a:spAutoFit/>
          </a:bodyPr>
          <a:lstStyle/>
          <a:p>
            <a:pPr algn="ctr"/>
            <a:r>
              <a:rPr lang="en-IN" b="1" dirty="0" smtClean="0"/>
              <a:t>JAVASCRIPT SOURCE CODE</a:t>
            </a:r>
          </a:p>
          <a:p>
            <a:r>
              <a:rPr lang="en-US" dirty="0"/>
              <a:t>function display(</a:t>
            </a:r>
            <a:r>
              <a:rPr lang="en-US" dirty="0" err="1"/>
              <a:t>val</a:t>
            </a:r>
            <a:r>
              <a:rPr lang="en-US" dirty="0"/>
              <a:t>){</a:t>
            </a:r>
            <a:endParaRPr lang="en-IN" dirty="0"/>
          </a:p>
          <a:p>
            <a:r>
              <a:rPr lang="en-US" dirty="0"/>
              <a:t>    </a:t>
            </a:r>
            <a:r>
              <a:rPr lang="en-US" dirty="0" err="1"/>
              <a:t>document.getElementById</a:t>
            </a:r>
            <a:r>
              <a:rPr lang="en-US" dirty="0"/>
              <a:t>('result').value += </a:t>
            </a:r>
            <a:r>
              <a:rPr lang="en-US" dirty="0" err="1"/>
              <a:t>val</a:t>
            </a:r>
            <a:r>
              <a:rPr lang="en-US" dirty="0"/>
              <a:t>;</a:t>
            </a:r>
            <a:endParaRPr lang="en-IN" dirty="0"/>
          </a:p>
          <a:p>
            <a:r>
              <a:rPr lang="en-US" dirty="0"/>
              <a:t>}</a:t>
            </a:r>
            <a:endParaRPr lang="en-IN" dirty="0"/>
          </a:p>
          <a:p>
            <a:r>
              <a:rPr lang="en-US" dirty="0"/>
              <a:t>function backspace() {</a:t>
            </a:r>
            <a:endParaRPr lang="en-IN" dirty="0"/>
          </a:p>
          <a:p>
            <a:r>
              <a:rPr lang="en-US" dirty="0"/>
              <a:t>    let d=</a:t>
            </a:r>
            <a:r>
              <a:rPr lang="en-US" dirty="0" err="1"/>
              <a:t>document.getElementById</a:t>
            </a:r>
            <a:r>
              <a:rPr lang="en-US" dirty="0"/>
              <a:t>('result');</a:t>
            </a:r>
            <a:endParaRPr lang="en-IN" dirty="0"/>
          </a:p>
          <a:p>
            <a:r>
              <a:rPr lang="en-US" dirty="0"/>
              <a:t>    </a:t>
            </a:r>
            <a:r>
              <a:rPr lang="en-US" dirty="0" err="1"/>
              <a:t>d.value</a:t>
            </a:r>
            <a:r>
              <a:rPr lang="en-US" dirty="0"/>
              <a:t>=</a:t>
            </a:r>
            <a:r>
              <a:rPr lang="en-US" dirty="0" err="1"/>
              <a:t>d.value.slice</a:t>
            </a:r>
            <a:r>
              <a:rPr lang="en-US" dirty="0"/>
              <a:t>(0,-1);</a:t>
            </a:r>
            <a:endParaRPr lang="en-IN" dirty="0"/>
          </a:p>
          <a:p>
            <a:r>
              <a:rPr lang="en-US" dirty="0"/>
              <a:t>}</a:t>
            </a:r>
            <a:endParaRPr lang="en-IN" dirty="0"/>
          </a:p>
          <a:p>
            <a:r>
              <a:rPr lang="en-US" dirty="0"/>
              <a:t>function </a:t>
            </a:r>
            <a:r>
              <a:rPr lang="en-US" dirty="0" err="1"/>
              <a:t>clearsc</a:t>
            </a:r>
            <a:r>
              <a:rPr lang="en-US" dirty="0"/>
              <a:t>(){</a:t>
            </a:r>
            <a:endParaRPr lang="en-IN" dirty="0"/>
          </a:p>
          <a:p>
            <a:r>
              <a:rPr lang="en-US" dirty="0"/>
              <a:t>    </a:t>
            </a:r>
            <a:r>
              <a:rPr lang="en-US" dirty="0" err="1"/>
              <a:t>document.getElementById</a:t>
            </a:r>
            <a:r>
              <a:rPr lang="en-US" dirty="0"/>
              <a:t>('result').value='';</a:t>
            </a:r>
            <a:endParaRPr lang="en-IN" dirty="0"/>
          </a:p>
          <a:p>
            <a:r>
              <a:rPr lang="en-US" dirty="0"/>
              <a:t>}</a:t>
            </a:r>
            <a:endParaRPr lang="en-IN" dirty="0"/>
          </a:p>
          <a:p>
            <a:r>
              <a:rPr lang="en-US" dirty="0"/>
              <a:t>function solve(){</a:t>
            </a:r>
            <a:endParaRPr lang="en-IN" dirty="0"/>
          </a:p>
          <a:p>
            <a:r>
              <a:rPr lang="en-US" dirty="0"/>
              <a:t>    let x = </a:t>
            </a:r>
            <a:r>
              <a:rPr lang="en-US" dirty="0" err="1"/>
              <a:t>document.getElementById</a:t>
            </a:r>
            <a:r>
              <a:rPr lang="en-US" dirty="0"/>
              <a:t>('result').value</a:t>
            </a:r>
            <a:endParaRPr lang="en-IN" dirty="0"/>
          </a:p>
          <a:p>
            <a:r>
              <a:rPr lang="en-US" dirty="0"/>
              <a:t>    try{</a:t>
            </a:r>
            <a:endParaRPr lang="en-IN" dirty="0"/>
          </a:p>
          <a:p>
            <a:r>
              <a:rPr lang="en-US" dirty="0"/>
              <a:t>        let y = </a:t>
            </a:r>
            <a:r>
              <a:rPr lang="en-US" dirty="0" err="1"/>
              <a:t>eval</a:t>
            </a:r>
            <a:r>
              <a:rPr lang="en-US" dirty="0"/>
              <a:t>(x);</a:t>
            </a:r>
            <a:endParaRPr lang="en-IN" dirty="0"/>
          </a:p>
          <a:p>
            <a:r>
              <a:rPr lang="en-US" dirty="0"/>
              <a:t>        </a:t>
            </a:r>
            <a:r>
              <a:rPr lang="en-US" dirty="0" err="1"/>
              <a:t>document.getElementById</a:t>
            </a:r>
            <a:r>
              <a:rPr lang="en-US" dirty="0"/>
              <a:t>('result').value = y</a:t>
            </a:r>
            <a:endParaRPr lang="en-IN" dirty="0"/>
          </a:p>
          <a:p>
            <a:r>
              <a:rPr lang="en-US" dirty="0"/>
              <a:t>    }</a:t>
            </a:r>
            <a:endParaRPr lang="en-IN" dirty="0"/>
          </a:p>
          <a:p>
            <a:r>
              <a:rPr lang="en-US" dirty="0"/>
              <a:t>    catch(error){</a:t>
            </a:r>
            <a:endParaRPr lang="en-IN" dirty="0"/>
          </a:p>
          <a:p>
            <a:r>
              <a:rPr lang="en-US" dirty="0"/>
              <a:t>        x='Error';</a:t>
            </a:r>
            <a:endParaRPr lang="en-IN" dirty="0"/>
          </a:p>
          <a:p>
            <a:r>
              <a:rPr lang="en-US" dirty="0"/>
              <a:t>    }</a:t>
            </a:r>
            <a:endParaRPr lang="en-IN" dirty="0"/>
          </a:p>
          <a:p>
            <a:r>
              <a:rPr lang="en-US" dirty="0"/>
              <a:t>}</a:t>
            </a:r>
            <a:endParaRPr lang="en-IN" dirty="0"/>
          </a:p>
          <a:p>
            <a:pPr algn="ctr"/>
            <a:endParaRPr lang="en-IN" b="1" dirty="0"/>
          </a:p>
        </p:txBody>
      </p:sp>
    </p:spTree>
    <p:extLst>
      <p:ext uri="{BB962C8B-B14F-4D97-AF65-F5344CB8AC3E}">
        <p14:creationId xmlns:p14="http://schemas.microsoft.com/office/powerpoint/2010/main" val="403087854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26</TotalTime>
  <Words>821</Words>
  <Application>Microsoft Office PowerPoint</Application>
  <PresentationFormat>On-screen Show (4:3)</PresentationFormat>
  <Paragraphs>150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Slipstream</vt:lpstr>
      <vt:lpstr>SCIENTIFIC CALCULATOR USING HTML, CSS,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 USING HTML, CSS, JAVASCRIPT</dc:title>
  <dc:creator>MY PC</dc:creator>
  <cp:lastModifiedBy>MY PC</cp:lastModifiedBy>
  <cp:revision>3</cp:revision>
  <dcterms:created xsi:type="dcterms:W3CDTF">2024-06-28T16:43:00Z</dcterms:created>
  <dcterms:modified xsi:type="dcterms:W3CDTF">2024-06-28T17:09:06Z</dcterms:modified>
</cp:coreProperties>
</file>