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15"/>
  </p:notesMasterIdLst>
  <p:sldIdLst>
    <p:sldId id="256" r:id="rId2"/>
    <p:sldId id="262" r:id="rId3"/>
    <p:sldId id="268" r:id="rId4"/>
    <p:sldId id="257" r:id="rId5"/>
    <p:sldId id="269" r:id="rId6"/>
    <p:sldId id="258" r:id="rId7"/>
    <p:sldId id="263" r:id="rId8"/>
    <p:sldId id="270" r:id="rId9"/>
    <p:sldId id="271" r:id="rId10"/>
    <p:sldId id="264" r:id="rId11"/>
    <p:sldId id="265" r:id="rId12"/>
    <p:sldId id="272" r:id="rId13"/>
    <p:sldId id="261" r:id="rId1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无标题节" id="{B4DCDBA3-E639-4018-9547-6A3AD428C4CD}">
          <p14:sldIdLst>
            <p14:sldId id="256"/>
            <p14:sldId id="262"/>
            <p14:sldId id="268"/>
            <p14:sldId id="257"/>
            <p14:sldId id="269"/>
            <p14:sldId id="258"/>
            <p14:sldId id="263"/>
            <p14:sldId id="270"/>
            <p14:sldId id="271"/>
            <p14:sldId id="264"/>
            <p14:sldId id="265"/>
            <p14:sldId id="272"/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00" autoAdjust="0"/>
    <p:restoredTop sz="90494" autoAdjust="0"/>
  </p:normalViewPr>
  <p:slideViewPr>
    <p:cSldViewPr snapToGrid="0">
      <p:cViewPr>
        <p:scale>
          <a:sx n="75" d="100"/>
          <a:sy n="75" d="100"/>
        </p:scale>
        <p:origin x="146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411F28-7843-4DAE-BE04-8465BE35A47B}" type="datetimeFigureOut">
              <a:rPr lang="zh-CN" altLang="en-US" smtClean="0"/>
              <a:t>2023/12/24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350E38-58FC-4378-AB1F-4308A8899B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73751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18296D-1E8C-4FA1-8ED8-C999B297FEA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91635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18296D-1E8C-4FA1-8ED8-C999B297FEA1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93510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18296D-1E8C-4FA1-8ED8-C999B297FEA1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90827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350E38-58FC-4378-AB1F-4308A8899B0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71620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18296D-1E8C-4FA1-8ED8-C999B297FEA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94901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18296D-1E8C-4FA1-8ED8-C999B297FEA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19613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18296D-1E8C-4FA1-8ED8-C999B297FEA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85624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18296D-1E8C-4FA1-8ED8-C999B297FEA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18065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18296D-1E8C-4FA1-8ED8-C999B297FEA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11968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18296D-1E8C-4FA1-8ED8-C999B297FEA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47657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18296D-1E8C-4FA1-8ED8-C999B297FEA1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95498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6404" y="758952"/>
            <a:ext cx="7063740" cy="404164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5400" baseline="0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6404" y="4800600"/>
            <a:ext cx="7063740" cy="52283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2400" baseline="0"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  <a:lvl2pPr marL="342892" indent="0" algn="ctr">
              <a:buNone/>
              <a:defRPr sz="1650"/>
            </a:lvl2pPr>
            <a:lvl3pPr marL="685783" indent="0" algn="ctr">
              <a:buNone/>
              <a:defRPr sz="1650"/>
            </a:lvl3pPr>
            <a:lvl4pPr marL="1028675" indent="0" algn="ctr">
              <a:buNone/>
              <a:defRPr sz="1500"/>
            </a:lvl4pPr>
            <a:lvl5pPr marL="1371566" indent="0" algn="ctr">
              <a:buNone/>
              <a:defRPr sz="1500"/>
            </a:lvl5pPr>
            <a:lvl6pPr marL="1714457" indent="0" algn="ctr">
              <a:buNone/>
              <a:defRPr sz="1500"/>
            </a:lvl6pPr>
            <a:lvl7pPr marL="2057348" indent="0" algn="ctr">
              <a:buNone/>
              <a:defRPr sz="1500"/>
            </a:lvl7pPr>
            <a:lvl8pPr marL="2400240" indent="0" algn="ctr">
              <a:buNone/>
              <a:defRPr sz="1500"/>
            </a:lvl8pPr>
            <a:lvl9pPr marL="2743132" indent="0" algn="ctr">
              <a:buNone/>
              <a:defRPr sz="1500"/>
            </a:lvl9pPr>
          </a:lstStyle>
          <a:p>
            <a:r>
              <a:rPr lang="zh-CN" altLang="en-US" dirty="0"/>
              <a:t>单击以编辑母版副标题样式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组合 30"/>
          <p:cNvGrpSpPr>
            <a:grpSpLocks noChangeAspect="1"/>
          </p:cNvGrpSpPr>
          <p:nvPr userDrawn="1"/>
        </p:nvGrpSpPr>
        <p:grpSpPr>
          <a:xfrm>
            <a:off x="1039543" y="5417975"/>
            <a:ext cx="1693098" cy="285824"/>
            <a:chOff x="8729725" y="4570716"/>
            <a:chExt cx="2830513" cy="477838"/>
          </a:xfrm>
          <a:solidFill>
            <a:schemeClr val="bg2">
              <a:lumMod val="60000"/>
              <a:lumOff val="40000"/>
              <a:alpha val="50000"/>
            </a:schemeClr>
          </a:solidFill>
        </p:grpSpPr>
        <p:sp>
          <p:nvSpPr>
            <p:cNvPr id="32" name="Freeform 34"/>
            <p:cNvSpPr>
              <a:spLocks noEditPoints="1"/>
            </p:cNvSpPr>
            <p:nvPr userDrawn="1"/>
          </p:nvSpPr>
          <p:spPr bwMode="auto">
            <a:xfrm>
              <a:off x="9304400" y="4945366"/>
              <a:ext cx="1363663" cy="101600"/>
            </a:xfrm>
            <a:custGeom>
              <a:avLst/>
              <a:gdLst>
                <a:gd name="T0" fmla="*/ 15 w 915"/>
                <a:gd name="T1" fmla="*/ 51 h 68"/>
                <a:gd name="T2" fmla="*/ 14 w 915"/>
                <a:gd name="T3" fmla="*/ 11 h 68"/>
                <a:gd name="T4" fmla="*/ 35 w 915"/>
                <a:gd name="T5" fmla="*/ 4 h 68"/>
                <a:gd name="T6" fmla="*/ 77 w 915"/>
                <a:gd name="T7" fmla="*/ 51 h 68"/>
                <a:gd name="T8" fmla="*/ 74 w 915"/>
                <a:gd name="T9" fmla="*/ 51 h 68"/>
                <a:gd name="T10" fmla="*/ 57 w 915"/>
                <a:gd name="T11" fmla="*/ 21 h 68"/>
                <a:gd name="T12" fmla="*/ 108 w 915"/>
                <a:gd name="T13" fmla="*/ 0 h 68"/>
                <a:gd name="T14" fmla="*/ 104 w 915"/>
                <a:gd name="T15" fmla="*/ 32 h 68"/>
                <a:gd name="T16" fmla="*/ 134 w 915"/>
                <a:gd name="T17" fmla="*/ 21 h 68"/>
                <a:gd name="T18" fmla="*/ 155 w 915"/>
                <a:gd name="T19" fmla="*/ 21 h 68"/>
                <a:gd name="T20" fmla="*/ 187 w 915"/>
                <a:gd name="T21" fmla="*/ 46 h 68"/>
                <a:gd name="T22" fmla="*/ 169 w 915"/>
                <a:gd name="T23" fmla="*/ 29 h 68"/>
                <a:gd name="T24" fmla="*/ 221 w 915"/>
                <a:gd name="T25" fmla="*/ 24 h 68"/>
                <a:gd name="T26" fmla="*/ 198 w 915"/>
                <a:gd name="T27" fmla="*/ 52 h 68"/>
                <a:gd name="T28" fmla="*/ 209 w 915"/>
                <a:gd name="T29" fmla="*/ 18 h 68"/>
                <a:gd name="T30" fmla="*/ 247 w 915"/>
                <a:gd name="T31" fmla="*/ 51 h 68"/>
                <a:gd name="T32" fmla="*/ 244 w 915"/>
                <a:gd name="T33" fmla="*/ 42 h 68"/>
                <a:gd name="T34" fmla="*/ 271 w 915"/>
                <a:gd name="T35" fmla="*/ 1 h 68"/>
                <a:gd name="T36" fmla="*/ 276 w 915"/>
                <a:gd name="T37" fmla="*/ 51 h 68"/>
                <a:gd name="T38" fmla="*/ 259 w 915"/>
                <a:gd name="T39" fmla="*/ 22 h 68"/>
                <a:gd name="T40" fmla="*/ 301 w 915"/>
                <a:gd name="T41" fmla="*/ 46 h 68"/>
                <a:gd name="T42" fmla="*/ 292 w 915"/>
                <a:gd name="T43" fmla="*/ 7 h 68"/>
                <a:gd name="T44" fmla="*/ 333 w 915"/>
                <a:gd name="T45" fmla="*/ 20 h 68"/>
                <a:gd name="T46" fmla="*/ 309 w 915"/>
                <a:gd name="T47" fmla="*/ 67 h 68"/>
                <a:gd name="T48" fmla="*/ 305 w 915"/>
                <a:gd name="T49" fmla="*/ 19 h 68"/>
                <a:gd name="T50" fmla="*/ 379 w 915"/>
                <a:gd name="T51" fmla="*/ 18 h 68"/>
                <a:gd name="T52" fmla="*/ 415 w 915"/>
                <a:gd name="T53" fmla="*/ 44 h 68"/>
                <a:gd name="T54" fmla="*/ 403 w 915"/>
                <a:gd name="T55" fmla="*/ 21 h 68"/>
                <a:gd name="T56" fmla="*/ 425 w 915"/>
                <a:gd name="T57" fmla="*/ 5 h 68"/>
                <a:gd name="T58" fmla="*/ 475 w 915"/>
                <a:gd name="T59" fmla="*/ 19 h 68"/>
                <a:gd name="T60" fmla="*/ 465 w 915"/>
                <a:gd name="T61" fmla="*/ 54 h 68"/>
                <a:gd name="T62" fmla="*/ 471 w 915"/>
                <a:gd name="T63" fmla="*/ 48 h 68"/>
                <a:gd name="T64" fmla="*/ 474 w 915"/>
                <a:gd name="T65" fmla="*/ 4 h 68"/>
                <a:gd name="T66" fmla="*/ 516 w 915"/>
                <a:gd name="T67" fmla="*/ 28 h 68"/>
                <a:gd name="T68" fmla="*/ 517 w 915"/>
                <a:gd name="T69" fmla="*/ 40 h 68"/>
                <a:gd name="T70" fmla="*/ 537 w 915"/>
                <a:gd name="T71" fmla="*/ 49 h 68"/>
                <a:gd name="T72" fmla="*/ 528 w 915"/>
                <a:gd name="T73" fmla="*/ 23 h 68"/>
                <a:gd name="T74" fmla="*/ 565 w 915"/>
                <a:gd name="T75" fmla="*/ 53 h 68"/>
                <a:gd name="T76" fmla="*/ 563 w 915"/>
                <a:gd name="T77" fmla="*/ 21 h 68"/>
                <a:gd name="T78" fmla="*/ 620 w 915"/>
                <a:gd name="T79" fmla="*/ 52 h 68"/>
                <a:gd name="T80" fmla="*/ 596 w 915"/>
                <a:gd name="T81" fmla="*/ 49 h 68"/>
                <a:gd name="T82" fmla="*/ 587 w 915"/>
                <a:gd name="T83" fmla="*/ 22 h 68"/>
                <a:gd name="T84" fmla="*/ 642 w 915"/>
                <a:gd name="T85" fmla="*/ 17 h 68"/>
                <a:gd name="T86" fmla="*/ 643 w 915"/>
                <a:gd name="T87" fmla="*/ 48 h 68"/>
                <a:gd name="T88" fmla="*/ 667 w 915"/>
                <a:gd name="T89" fmla="*/ 49 h 68"/>
                <a:gd name="T90" fmla="*/ 671 w 915"/>
                <a:gd name="T91" fmla="*/ 23 h 68"/>
                <a:gd name="T92" fmla="*/ 726 w 915"/>
                <a:gd name="T93" fmla="*/ 20 h 68"/>
                <a:gd name="T94" fmla="*/ 739 w 915"/>
                <a:gd name="T95" fmla="*/ 29 h 68"/>
                <a:gd name="T96" fmla="*/ 731 w 915"/>
                <a:gd name="T97" fmla="*/ 33 h 68"/>
                <a:gd name="T98" fmla="*/ 778 w 915"/>
                <a:gd name="T99" fmla="*/ 45 h 68"/>
                <a:gd name="T100" fmla="*/ 771 w 915"/>
                <a:gd name="T101" fmla="*/ 24 h 68"/>
                <a:gd name="T102" fmla="*/ 753 w 915"/>
                <a:gd name="T103" fmla="*/ 45 h 68"/>
                <a:gd name="T104" fmla="*/ 803 w 915"/>
                <a:gd name="T105" fmla="*/ 54 h 68"/>
                <a:gd name="T106" fmla="*/ 816 w 915"/>
                <a:gd name="T107" fmla="*/ 0 h 68"/>
                <a:gd name="T108" fmla="*/ 812 w 915"/>
                <a:gd name="T109" fmla="*/ 29 h 68"/>
                <a:gd name="T110" fmla="*/ 881 w 915"/>
                <a:gd name="T111" fmla="*/ 10 h 68"/>
                <a:gd name="T112" fmla="*/ 859 w 915"/>
                <a:gd name="T113" fmla="*/ 49 h 68"/>
                <a:gd name="T114" fmla="*/ 903 w 915"/>
                <a:gd name="T115" fmla="*/ 48 h 68"/>
                <a:gd name="T116" fmla="*/ 891 w 915"/>
                <a:gd name="T117" fmla="*/ 31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15" h="68">
                  <a:moveTo>
                    <a:pt x="35" y="4"/>
                  </a:moveTo>
                  <a:cubicBezTo>
                    <a:pt x="35" y="3"/>
                    <a:pt x="35" y="3"/>
                    <a:pt x="35" y="3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49" y="4"/>
                    <a:pt x="47" y="5"/>
                    <a:pt x="46" y="6"/>
                  </a:cubicBezTo>
                  <a:cubicBezTo>
                    <a:pt x="46" y="7"/>
                    <a:pt x="45" y="9"/>
                    <a:pt x="45" y="11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45" y="37"/>
                    <a:pt x="45" y="41"/>
                    <a:pt x="44" y="43"/>
                  </a:cubicBezTo>
                  <a:cubicBezTo>
                    <a:pt x="43" y="46"/>
                    <a:pt x="41" y="49"/>
                    <a:pt x="38" y="51"/>
                  </a:cubicBezTo>
                  <a:cubicBezTo>
                    <a:pt x="35" y="53"/>
                    <a:pt x="31" y="53"/>
                    <a:pt x="27" y="53"/>
                  </a:cubicBezTo>
                  <a:cubicBezTo>
                    <a:pt x="21" y="53"/>
                    <a:pt x="17" y="53"/>
                    <a:pt x="15" y="51"/>
                  </a:cubicBezTo>
                  <a:cubicBezTo>
                    <a:pt x="12" y="49"/>
                    <a:pt x="10" y="46"/>
                    <a:pt x="9" y="43"/>
                  </a:cubicBezTo>
                  <a:cubicBezTo>
                    <a:pt x="8" y="41"/>
                    <a:pt x="7" y="37"/>
                    <a:pt x="7" y="3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8"/>
                    <a:pt x="7" y="6"/>
                    <a:pt x="6" y="5"/>
                  </a:cubicBezTo>
                  <a:cubicBezTo>
                    <a:pt x="5" y="4"/>
                    <a:pt x="4" y="3"/>
                    <a:pt x="2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7" y="3"/>
                    <a:pt x="15" y="4"/>
                    <a:pt x="15" y="5"/>
                  </a:cubicBezTo>
                  <a:cubicBezTo>
                    <a:pt x="14" y="6"/>
                    <a:pt x="14" y="8"/>
                    <a:pt x="14" y="11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5"/>
                    <a:pt x="14" y="37"/>
                    <a:pt x="14" y="40"/>
                  </a:cubicBezTo>
                  <a:cubicBezTo>
                    <a:pt x="15" y="43"/>
                    <a:pt x="15" y="45"/>
                    <a:pt x="16" y="46"/>
                  </a:cubicBezTo>
                  <a:cubicBezTo>
                    <a:pt x="17" y="48"/>
                    <a:pt x="19" y="49"/>
                    <a:pt x="20" y="50"/>
                  </a:cubicBezTo>
                  <a:cubicBezTo>
                    <a:pt x="22" y="51"/>
                    <a:pt x="24" y="51"/>
                    <a:pt x="27" y="51"/>
                  </a:cubicBezTo>
                  <a:cubicBezTo>
                    <a:pt x="30" y="51"/>
                    <a:pt x="33" y="50"/>
                    <a:pt x="35" y="49"/>
                  </a:cubicBezTo>
                  <a:cubicBezTo>
                    <a:pt x="37" y="47"/>
                    <a:pt x="39" y="46"/>
                    <a:pt x="40" y="43"/>
                  </a:cubicBezTo>
                  <a:cubicBezTo>
                    <a:pt x="41" y="41"/>
                    <a:pt x="41" y="37"/>
                    <a:pt x="41" y="3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1" y="9"/>
                    <a:pt x="41" y="7"/>
                    <a:pt x="40" y="6"/>
                  </a:cubicBezTo>
                  <a:cubicBezTo>
                    <a:pt x="39" y="5"/>
                    <a:pt x="38" y="4"/>
                    <a:pt x="36" y="4"/>
                  </a:cubicBezTo>
                  <a:cubicBezTo>
                    <a:pt x="35" y="4"/>
                    <a:pt x="35" y="4"/>
                    <a:pt x="35" y="4"/>
                  </a:cubicBezTo>
                  <a:close/>
                  <a:moveTo>
                    <a:pt x="69" y="25"/>
                  </a:moveTo>
                  <a:cubicBezTo>
                    <a:pt x="73" y="20"/>
                    <a:pt x="76" y="18"/>
                    <a:pt x="79" y="18"/>
                  </a:cubicBezTo>
                  <a:cubicBezTo>
                    <a:pt x="81" y="18"/>
                    <a:pt x="83" y="18"/>
                    <a:pt x="84" y="19"/>
                  </a:cubicBezTo>
                  <a:cubicBezTo>
                    <a:pt x="85" y="20"/>
                    <a:pt x="87" y="21"/>
                    <a:pt x="87" y="23"/>
                  </a:cubicBezTo>
                  <a:cubicBezTo>
                    <a:pt x="88" y="25"/>
                    <a:pt x="88" y="27"/>
                    <a:pt x="88" y="30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7"/>
                    <a:pt x="88" y="48"/>
                    <a:pt x="89" y="49"/>
                  </a:cubicBezTo>
                  <a:cubicBezTo>
                    <a:pt x="89" y="50"/>
                    <a:pt x="89" y="50"/>
                    <a:pt x="90" y="51"/>
                  </a:cubicBezTo>
                  <a:cubicBezTo>
                    <a:pt x="90" y="51"/>
                    <a:pt x="91" y="51"/>
                    <a:pt x="93" y="51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77" y="52"/>
                    <a:pt x="77" y="52"/>
                    <a:pt x="77" y="52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8" y="51"/>
                    <a:pt x="78" y="51"/>
                    <a:pt x="78" y="51"/>
                  </a:cubicBezTo>
                  <a:cubicBezTo>
                    <a:pt x="79" y="51"/>
                    <a:pt x="80" y="51"/>
                    <a:pt x="81" y="50"/>
                  </a:cubicBezTo>
                  <a:cubicBezTo>
                    <a:pt x="82" y="50"/>
                    <a:pt x="82" y="49"/>
                    <a:pt x="82" y="48"/>
                  </a:cubicBezTo>
                  <a:cubicBezTo>
                    <a:pt x="82" y="48"/>
                    <a:pt x="82" y="47"/>
                    <a:pt x="82" y="45"/>
                  </a:cubicBezTo>
                  <a:cubicBezTo>
                    <a:pt x="82" y="31"/>
                    <a:pt x="82" y="31"/>
                    <a:pt x="82" y="31"/>
                  </a:cubicBezTo>
                  <a:cubicBezTo>
                    <a:pt x="82" y="27"/>
                    <a:pt x="82" y="25"/>
                    <a:pt x="81" y="24"/>
                  </a:cubicBezTo>
                  <a:cubicBezTo>
                    <a:pt x="80" y="23"/>
                    <a:pt x="79" y="22"/>
                    <a:pt x="77" y="22"/>
                  </a:cubicBezTo>
                  <a:cubicBezTo>
                    <a:pt x="74" y="22"/>
                    <a:pt x="71" y="23"/>
                    <a:pt x="69" y="27"/>
                  </a:cubicBezTo>
                  <a:cubicBezTo>
                    <a:pt x="69" y="45"/>
                    <a:pt x="69" y="45"/>
                    <a:pt x="69" y="45"/>
                  </a:cubicBezTo>
                  <a:cubicBezTo>
                    <a:pt x="69" y="47"/>
                    <a:pt x="69" y="48"/>
                    <a:pt x="69" y="49"/>
                  </a:cubicBezTo>
                  <a:cubicBezTo>
                    <a:pt x="69" y="50"/>
                    <a:pt x="70" y="50"/>
                    <a:pt x="70" y="51"/>
                  </a:cubicBezTo>
                  <a:cubicBezTo>
                    <a:pt x="71" y="51"/>
                    <a:pt x="72" y="51"/>
                    <a:pt x="74" y="51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58" y="52"/>
                    <a:pt x="58" y="52"/>
                    <a:pt x="58" y="52"/>
                  </a:cubicBezTo>
                  <a:cubicBezTo>
                    <a:pt x="58" y="51"/>
                    <a:pt x="58" y="51"/>
                    <a:pt x="58" y="51"/>
                  </a:cubicBezTo>
                  <a:cubicBezTo>
                    <a:pt x="59" y="51"/>
                    <a:pt x="59" y="51"/>
                    <a:pt x="59" y="51"/>
                  </a:cubicBezTo>
                  <a:cubicBezTo>
                    <a:pt x="60" y="51"/>
                    <a:pt x="61" y="51"/>
                    <a:pt x="62" y="50"/>
                  </a:cubicBezTo>
                  <a:cubicBezTo>
                    <a:pt x="62" y="49"/>
                    <a:pt x="63" y="47"/>
                    <a:pt x="63" y="45"/>
                  </a:cubicBezTo>
                  <a:cubicBezTo>
                    <a:pt x="63" y="32"/>
                    <a:pt x="63" y="32"/>
                    <a:pt x="63" y="32"/>
                  </a:cubicBezTo>
                  <a:cubicBezTo>
                    <a:pt x="63" y="28"/>
                    <a:pt x="63" y="25"/>
                    <a:pt x="62" y="24"/>
                  </a:cubicBezTo>
                  <a:cubicBezTo>
                    <a:pt x="62" y="23"/>
                    <a:pt x="62" y="23"/>
                    <a:pt x="61" y="22"/>
                  </a:cubicBezTo>
                  <a:cubicBezTo>
                    <a:pt x="61" y="22"/>
                    <a:pt x="61" y="22"/>
                    <a:pt x="60" y="22"/>
                  </a:cubicBezTo>
                  <a:cubicBezTo>
                    <a:pt x="59" y="22"/>
                    <a:pt x="58" y="22"/>
                    <a:pt x="57" y="22"/>
                  </a:cubicBezTo>
                  <a:cubicBezTo>
                    <a:pt x="57" y="21"/>
                    <a:pt x="57" y="21"/>
                    <a:pt x="57" y="21"/>
                  </a:cubicBezTo>
                  <a:cubicBezTo>
                    <a:pt x="67" y="17"/>
                    <a:pt x="67" y="17"/>
                    <a:pt x="67" y="17"/>
                  </a:cubicBezTo>
                  <a:cubicBezTo>
                    <a:pt x="69" y="17"/>
                    <a:pt x="69" y="17"/>
                    <a:pt x="69" y="17"/>
                  </a:cubicBezTo>
                  <a:cubicBezTo>
                    <a:pt x="69" y="25"/>
                    <a:pt x="69" y="25"/>
                    <a:pt x="69" y="25"/>
                  </a:cubicBezTo>
                  <a:close/>
                  <a:moveTo>
                    <a:pt x="108" y="0"/>
                  </a:moveTo>
                  <a:cubicBezTo>
                    <a:pt x="109" y="0"/>
                    <a:pt x="110" y="0"/>
                    <a:pt x="110" y="1"/>
                  </a:cubicBezTo>
                  <a:cubicBezTo>
                    <a:pt x="111" y="2"/>
                    <a:pt x="111" y="3"/>
                    <a:pt x="111" y="4"/>
                  </a:cubicBezTo>
                  <a:cubicBezTo>
                    <a:pt x="111" y="5"/>
                    <a:pt x="111" y="6"/>
                    <a:pt x="110" y="7"/>
                  </a:cubicBezTo>
                  <a:cubicBezTo>
                    <a:pt x="109" y="7"/>
                    <a:pt x="109" y="8"/>
                    <a:pt x="108" y="8"/>
                  </a:cubicBezTo>
                  <a:cubicBezTo>
                    <a:pt x="107" y="8"/>
                    <a:pt x="106" y="7"/>
                    <a:pt x="105" y="7"/>
                  </a:cubicBezTo>
                  <a:cubicBezTo>
                    <a:pt x="105" y="6"/>
                    <a:pt x="104" y="5"/>
                    <a:pt x="104" y="4"/>
                  </a:cubicBezTo>
                  <a:cubicBezTo>
                    <a:pt x="104" y="3"/>
                    <a:pt x="105" y="2"/>
                    <a:pt x="105" y="1"/>
                  </a:cubicBezTo>
                  <a:cubicBezTo>
                    <a:pt x="106" y="0"/>
                    <a:pt x="107" y="0"/>
                    <a:pt x="108" y="0"/>
                  </a:cubicBezTo>
                  <a:close/>
                  <a:moveTo>
                    <a:pt x="111" y="18"/>
                  </a:moveTo>
                  <a:cubicBezTo>
                    <a:pt x="111" y="45"/>
                    <a:pt x="111" y="45"/>
                    <a:pt x="111" y="45"/>
                  </a:cubicBezTo>
                  <a:cubicBezTo>
                    <a:pt x="111" y="47"/>
                    <a:pt x="111" y="49"/>
                    <a:pt x="111" y="49"/>
                  </a:cubicBezTo>
                  <a:cubicBezTo>
                    <a:pt x="111" y="50"/>
                    <a:pt x="112" y="51"/>
                    <a:pt x="112" y="51"/>
                  </a:cubicBezTo>
                  <a:cubicBezTo>
                    <a:pt x="113" y="51"/>
                    <a:pt x="114" y="51"/>
                    <a:pt x="115" y="51"/>
                  </a:cubicBezTo>
                  <a:cubicBezTo>
                    <a:pt x="115" y="53"/>
                    <a:pt x="115" y="53"/>
                    <a:pt x="115" y="53"/>
                  </a:cubicBezTo>
                  <a:cubicBezTo>
                    <a:pt x="99" y="53"/>
                    <a:pt x="99" y="53"/>
                    <a:pt x="99" y="53"/>
                  </a:cubicBezTo>
                  <a:cubicBezTo>
                    <a:pt x="99" y="51"/>
                    <a:pt x="99" y="51"/>
                    <a:pt x="99" y="51"/>
                  </a:cubicBezTo>
                  <a:cubicBezTo>
                    <a:pt x="101" y="51"/>
                    <a:pt x="102" y="51"/>
                    <a:pt x="103" y="51"/>
                  </a:cubicBezTo>
                  <a:cubicBezTo>
                    <a:pt x="103" y="51"/>
                    <a:pt x="103" y="50"/>
                    <a:pt x="104" y="49"/>
                  </a:cubicBezTo>
                  <a:cubicBezTo>
                    <a:pt x="104" y="49"/>
                    <a:pt x="104" y="47"/>
                    <a:pt x="104" y="45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4" y="28"/>
                    <a:pt x="104" y="26"/>
                    <a:pt x="104" y="25"/>
                  </a:cubicBezTo>
                  <a:cubicBezTo>
                    <a:pt x="104" y="24"/>
                    <a:pt x="103" y="23"/>
                    <a:pt x="103" y="23"/>
                  </a:cubicBezTo>
                  <a:cubicBezTo>
                    <a:pt x="103" y="23"/>
                    <a:pt x="102" y="23"/>
                    <a:pt x="101" y="23"/>
                  </a:cubicBezTo>
                  <a:cubicBezTo>
                    <a:pt x="101" y="23"/>
                    <a:pt x="100" y="23"/>
                    <a:pt x="99" y="23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109" y="18"/>
                    <a:pt x="109" y="18"/>
                    <a:pt x="109" y="18"/>
                  </a:cubicBezTo>
                  <a:cubicBezTo>
                    <a:pt x="111" y="18"/>
                    <a:pt x="111" y="18"/>
                    <a:pt x="111" y="18"/>
                  </a:cubicBezTo>
                  <a:close/>
                  <a:moveTo>
                    <a:pt x="122" y="19"/>
                  </a:moveTo>
                  <a:cubicBezTo>
                    <a:pt x="137" y="19"/>
                    <a:pt x="137" y="19"/>
                    <a:pt x="137" y="19"/>
                  </a:cubicBezTo>
                  <a:cubicBezTo>
                    <a:pt x="137" y="20"/>
                    <a:pt x="137" y="20"/>
                    <a:pt x="137" y="20"/>
                  </a:cubicBezTo>
                  <a:cubicBezTo>
                    <a:pt x="136" y="20"/>
                    <a:pt x="136" y="20"/>
                    <a:pt x="136" y="20"/>
                  </a:cubicBezTo>
                  <a:cubicBezTo>
                    <a:pt x="135" y="20"/>
                    <a:pt x="134" y="20"/>
                    <a:pt x="134" y="21"/>
                  </a:cubicBezTo>
                  <a:cubicBezTo>
                    <a:pt x="133" y="21"/>
                    <a:pt x="133" y="22"/>
                    <a:pt x="133" y="23"/>
                  </a:cubicBezTo>
                  <a:cubicBezTo>
                    <a:pt x="133" y="23"/>
                    <a:pt x="133" y="25"/>
                    <a:pt x="134" y="26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9" y="25"/>
                    <a:pt x="149" y="25"/>
                    <a:pt x="149" y="25"/>
                  </a:cubicBezTo>
                  <a:cubicBezTo>
                    <a:pt x="149" y="24"/>
                    <a:pt x="150" y="23"/>
                    <a:pt x="150" y="22"/>
                  </a:cubicBezTo>
                  <a:cubicBezTo>
                    <a:pt x="150" y="21"/>
                    <a:pt x="150" y="21"/>
                    <a:pt x="149" y="21"/>
                  </a:cubicBezTo>
                  <a:cubicBezTo>
                    <a:pt x="149" y="21"/>
                    <a:pt x="149" y="20"/>
                    <a:pt x="149" y="20"/>
                  </a:cubicBezTo>
                  <a:cubicBezTo>
                    <a:pt x="148" y="20"/>
                    <a:pt x="147" y="20"/>
                    <a:pt x="146" y="20"/>
                  </a:cubicBezTo>
                  <a:cubicBezTo>
                    <a:pt x="146" y="19"/>
                    <a:pt x="146" y="19"/>
                    <a:pt x="146" y="19"/>
                  </a:cubicBezTo>
                  <a:cubicBezTo>
                    <a:pt x="157" y="19"/>
                    <a:pt x="157" y="19"/>
                    <a:pt x="157" y="19"/>
                  </a:cubicBezTo>
                  <a:cubicBezTo>
                    <a:pt x="157" y="20"/>
                    <a:pt x="157" y="20"/>
                    <a:pt x="157" y="20"/>
                  </a:cubicBezTo>
                  <a:cubicBezTo>
                    <a:pt x="156" y="20"/>
                    <a:pt x="155" y="20"/>
                    <a:pt x="155" y="21"/>
                  </a:cubicBezTo>
                  <a:cubicBezTo>
                    <a:pt x="154" y="21"/>
                    <a:pt x="153" y="23"/>
                    <a:pt x="152" y="24"/>
                  </a:cubicBezTo>
                  <a:cubicBezTo>
                    <a:pt x="141" y="53"/>
                    <a:pt x="141" y="53"/>
                    <a:pt x="141" y="53"/>
                  </a:cubicBezTo>
                  <a:cubicBezTo>
                    <a:pt x="139" y="53"/>
                    <a:pt x="139" y="53"/>
                    <a:pt x="139" y="53"/>
                  </a:cubicBezTo>
                  <a:cubicBezTo>
                    <a:pt x="127" y="25"/>
                    <a:pt x="127" y="25"/>
                    <a:pt x="127" y="25"/>
                  </a:cubicBezTo>
                  <a:cubicBezTo>
                    <a:pt x="127" y="23"/>
                    <a:pt x="126" y="22"/>
                    <a:pt x="126" y="22"/>
                  </a:cubicBezTo>
                  <a:cubicBezTo>
                    <a:pt x="125" y="21"/>
                    <a:pt x="125" y="21"/>
                    <a:pt x="124" y="20"/>
                  </a:cubicBezTo>
                  <a:cubicBezTo>
                    <a:pt x="123" y="20"/>
                    <a:pt x="123" y="20"/>
                    <a:pt x="121" y="19"/>
                  </a:cubicBezTo>
                  <a:cubicBezTo>
                    <a:pt x="122" y="19"/>
                    <a:pt x="122" y="19"/>
                    <a:pt x="122" y="19"/>
                  </a:cubicBezTo>
                  <a:close/>
                  <a:moveTo>
                    <a:pt x="169" y="31"/>
                  </a:moveTo>
                  <a:cubicBezTo>
                    <a:pt x="169" y="37"/>
                    <a:pt x="170" y="40"/>
                    <a:pt x="173" y="43"/>
                  </a:cubicBezTo>
                  <a:cubicBezTo>
                    <a:pt x="175" y="46"/>
                    <a:pt x="178" y="48"/>
                    <a:pt x="181" y="48"/>
                  </a:cubicBezTo>
                  <a:cubicBezTo>
                    <a:pt x="183" y="48"/>
                    <a:pt x="185" y="47"/>
                    <a:pt x="187" y="46"/>
                  </a:cubicBezTo>
                  <a:cubicBezTo>
                    <a:pt x="188" y="45"/>
                    <a:pt x="189" y="43"/>
                    <a:pt x="191" y="39"/>
                  </a:cubicBezTo>
                  <a:cubicBezTo>
                    <a:pt x="192" y="40"/>
                    <a:pt x="192" y="40"/>
                    <a:pt x="192" y="40"/>
                  </a:cubicBezTo>
                  <a:cubicBezTo>
                    <a:pt x="191" y="43"/>
                    <a:pt x="190" y="47"/>
                    <a:pt x="187" y="49"/>
                  </a:cubicBezTo>
                  <a:cubicBezTo>
                    <a:pt x="185" y="52"/>
                    <a:pt x="182" y="53"/>
                    <a:pt x="178" y="53"/>
                  </a:cubicBezTo>
                  <a:cubicBezTo>
                    <a:pt x="174" y="53"/>
                    <a:pt x="171" y="52"/>
                    <a:pt x="168" y="49"/>
                  </a:cubicBezTo>
                  <a:cubicBezTo>
                    <a:pt x="165" y="45"/>
                    <a:pt x="164" y="41"/>
                    <a:pt x="164" y="36"/>
                  </a:cubicBezTo>
                  <a:cubicBezTo>
                    <a:pt x="164" y="30"/>
                    <a:pt x="166" y="25"/>
                    <a:pt x="169" y="22"/>
                  </a:cubicBezTo>
                  <a:cubicBezTo>
                    <a:pt x="171" y="19"/>
                    <a:pt x="175" y="17"/>
                    <a:pt x="179" y="17"/>
                  </a:cubicBezTo>
                  <a:cubicBezTo>
                    <a:pt x="183" y="17"/>
                    <a:pt x="186" y="19"/>
                    <a:pt x="189" y="21"/>
                  </a:cubicBezTo>
                  <a:cubicBezTo>
                    <a:pt x="191" y="23"/>
                    <a:pt x="192" y="27"/>
                    <a:pt x="192" y="31"/>
                  </a:cubicBezTo>
                  <a:cubicBezTo>
                    <a:pt x="169" y="31"/>
                    <a:pt x="169" y="31"/>
                    <a:pt x="169" y="31"/>
                  </a:cubicBezTo>
                  <a:close/>
                  <a:moveTo>
                    <a:pt x="169" y="29"/>
                  </a:moveTo>
                  <a:cubicBezTo>
                    <a:pt x="184" y="29"/>
                    <a:pt x="184" y="29"/>
                    <a:pt x="184" y="29"/>
                  </a:cubicBezTo>
                  <a:cubicBezTo>
                    <a:pt x="184" y="27"/>
                    <a:pt x="184" y="26"/>
                    <a:pt x="183" y="25"/>
                  </a:cubicBezTo>
                  <a:cubicBezTo>
                    <a:pt x="183" y="24"/>
                    <a:pt x="182" y="23"/>
                    <a:pt x="181" y="22"/>
                  </a:cubicBezTo>
                  <a:cubicBezTo>
                    <a:pt x="179" y="21"/>
                    <a:pt x="178" y="21"/>
                    <a:pt x="177" y="21"/>
                  </a:cubicBezTo>
                  <a:cubicBezTo>
                    <a:pt x="175" y="21"/>
                    <a:pt x="173" y="21"/>
                    <a:pt x="172" y="23"/>
                  </a:cubicBezTo>
                  <a:cubicBezTo>
                    <a:pt x="170" y="24"/>
                    <a:pt x="169" y="27"/>
                    <a:pt x="169" y="29"/>
                  </a:cubicBezTo>
                  <a:close/>
                  <a:moveTo>
                    <a:pt x="209" y="18"/>
                  </a:moveTo>
                  <a:cubicBezTo>
                    <a:pt x="209" y="25"/>
                    <a:pt x="209" y="25"/>
                    <a:pt x="209" y="25"/>
                  </a:cubicBezTo>
                  <a:cubicBezTo>
                    <a:pt x="212" y="20"/>
                    <a:pt x="215" y="18"/>
                    <a:pt x="218" y="18"/>
                  </a:cubicBezTo>
                  <a:cubicBezTo>
                    <a:pt x="219" y="18"/>
                    <a:pt x="220" y="18"/>
                    <a:pt x="221" y="19"/>
                  </a:cubicBezTo>
                  <a:cubicBezTo>
                    <a:pt x="222" y="20"/>
                    <a:pt x="222" y="21"/>
                    <a:pt x="222" y="22"/>
                  </a:cubicBezTo>
                  <a:cubicBezTo>
                    <a:pt x="222" y="23"/>
                    <a:pt x="222" y="23"/>
                    <a:pt x="221" y="24"/>
                  </a:cubicBezTo>
                  <a:cubicBezTo>
                    <a:pt x="221" y="25"/>
                    <a:pt x="220" y="25"/>
                    <a:pt x="219" y="25"/>
                  </a:cubicBezTo>
                  <a:cubicBezTo>
                    <a:pt x="218" y="25"/>
                    <a:pt x="217" y="25"/>
                    <a:pt x="216" y="24"/>
                  </a:cubicBezTo>
                  <a:cubicBezTo>
                    <a:pt x="215" y="23"/>
                    <a:pt x="214" y="23"/>
                    <a:pt x="214" y="23"/>
                  </a:cubicBezTo>
                  <a:cubicBezTo>
                    <a:pt x="213" y="23"/>
                    <a:pt x="213" y="23"/>
                    <a:pt x="213" y="24"/>
                  </a:cubicBezTo>
                  <a:cubicBezTo>
                    <a:pt x="211" y="25"/>
                    <a:pt x="211" y="27"/>
                    <a:pt x="209" y="29"/>
                  </a:cubicBezTo>
                  <a:cubicBezTo>
                    <a:pt x="209" y="45"/>
                    <a:pt x="209" y="45"/>
                    <a:pt x="209" y="45"/>
                  </a:cubicBezTo>
                  <a:cubicBezTo>
                    <a:pt x="209" y="47"/>
                    <a:pt x="210" y="49"/>
                    <a:pt x="210" y="50"/>
                  </a:cubicBezTo>
                  <a:cubicBezTo>
                    <a:pt x="211" y="51"/>
                    <a:pt x="211" y="51"/>
                    <a:pt x="212" y="51"/>
                  </a:cubicBezTo>
                  <a:cubicBezTo>
                    <a:pt x="213" y="52"/>
                    <a:pt x="214" y="52"/>
                    <a:pt x="215" y="52"/>
                  </a:cubicBezTo>
                  <a:cubicBezTo>
                    <a:pt x="215" y="53"/>
                    <a:pt x="215" y="53"/>
                    <a:pt x="215" y="53"/>
                  </a:cubicBezTo>
                  <a:cubicBezTo>
                    <a:pt x="198" y="53"/>
                    <a:pt x="198" y="53"/>
                    <a:pt x="198" y="53"/>
                  </a:cubicBezTo>
                  <a:cubicBezTo>
                    <a:pt x="198" y="52"/>
                    <a:pt x="198" y="52"/>
                    <a:pt x="198" y="52"/>
                  </a:cubicBezTo>
                  <a:cubicBezTo>
                    <a:pt x="200" y="52"/>
                    <a:pt x="201" y="52"/>
                    <a:pt x="202" y="51"/>
                  </a:cubicBezTo>
                  <a:cubicBezTo>
                    <a:pt x="202" y="51"/>
                    <a:pt x="203" y="50"/>
                    <a:pt x="203" y="49"/>
                  </a:cubicBezTo>
                  <a:cubicBezTo>
                    <a:pt x="203" y="49"/>
                    <a:pt x="203" y="48"/>
                    <a:pt x="203" y="46"/>
                  </a:cubicBezTo>
                  <a:cubicBezTo>
                    <a:pt x="203" y="33"/>
                    <a:pt x="203" y="33"/>
                    <a:pt x="203" y="33"/>
                  </a:cubicBezTo>
                  <a:cubicBezTo>
                    <a:pt x="203" y="29"/>
                    <a:pt x="203" y="26"/>
                    <a:pt x="203" y="25"/>
                  </a:cubicBezTo>
                  <a:cubicBezTo>
                    <a:pt x="203" y="25"/>
                    <a:pt x="202" y="24"/>
                    <a:pt x="202" y="24"/>
                  </a:cubicBezTo>
                  <a:cubicBezTo>
                    <a:pt x="201" y="23"/>
                    <a:pt x="201" y="23"/>
                    <a:pt x="200" y="23"/>
                  </a:cubicBezTo>
                  <a:cubicBezTo>
                    <a:pt x="199" y="23"/>
                    <a:pt x="199" y="23"/>
                    <a:pt x="198" y="24"/>
                  </a:cubicBezTo>
                  <a:cubicBezTo>
                    <a:pt x="197" y="23"/>
                    <a:pt x="197" y="23"/>
                    <a:pt x="197" y="23"/>
                  </a:cubicBezTo>
                  <a:cubicBezTo>
                    <a:pt x="207" y="19"/>
                    <a:pt x="207" y="19"/>
                    <a:pt x="207" y="19"/>
                  </a:cubicBezTo>
                  <a:cubicBezTo>
                    <a:pt x="209" y="19"/>
                    <a:pt x="209" y="19"/>
                    <a:pt x="209" y="19"/>
                  </a:cubicBezTo>
                  <a:cubicBezTo>
                    <a:pt x="209" y="18"/>
                    <a:pt x="209" y="18"/>
                    <a:pt x="209" y="18"/>
                  </a:cubicBezTo>
                  <a:close/>
                  <a:moveTo>
                    <a:pt x="249" y="18"/>
                  </a:moveTo>
                  <a:cubicBezTo>
                    <a:pt x="249" y="29"/>
                    <a:pt x="249" y="29"/>
                    <a:pt x="249" y="29"/>
                  </a:cubicBezTo>
                  <a:cubicBezTo>
                    <a:pt x="247" y="29"/>
                    <a:pt x="247" y="29"/>
                    <a:pt x="247" y="29"/>
                  </a:cubicBezTo>
                  <a:cubicBezTo>
                    <a:pt x="247" y="26"/>
                    <a:pt x="245" y="23"/>
                    <a:pt x="244" y="22"/>
                  </a:cubicBezTo>
                  <a:cubicBezTo>
                    <a:pt x="242" y="21"/>
                    <a:pt x="241" y="20"/>
                    <a:pt x="238" y="20"/>
                  </a:cubicBezTo>
                  <a:cubicBezTo>
                    <a:pt x="237" y="20"/>
                    <a:pt x="235" y="20"/>
                    <a:pt x="234" y="21"/>
                  </a:cubicBezTo>
                  <a:cubicBezTo>
                    <a:pt x="233" y="22"/>
                    <a:pt x="233" y="23"/>
                    <a:pt x="233" y="24"/>
                  </a:cubicBezTo>
                  <a:cubicBezTo>
                    <a:pt x="233" y="25"/>
                    <a:pt x="233" y="27"/>
                    <a:pt x="234" y="28"/>
                  </a:cubicBezTo>
                  <a:cubicBezTo>
                    <a:pt x="235" y="29"/>
                    <a:pt x="236" y="30"/>
                    <a:pt x="238" y="31"/>
                  </a:cubicBezTo>
                  <a:cubicBezTo>
                    <a:pt x="243" y="34"/>
                    <a:pt x="243" y="34"/>
                    <a:pt x="243" y="34"/>
                  </a:cubicBezTo>
                  <a:cubicBezTo>
                    <a:pt x="248" y="36"/>
                    <a:pt x="251" y="39"/>
                    <a:pt x="251" y="43"/>
                  </a:cubicBezTo>
                  <a:cubicBezTo>
                    <a:pt x="251" y="47"/>
                    <a:pt x="249" y="49"/>
                    <a:pt x="247" y="51"/>
                  </a:cubicBezTo>
                  <a:cubicBezTo>
                    <a:pt x="245" y="53"/>
                    <a:pt x="243" y="54"/>
                    <a:pt x="240" y="54"/>
                  </a:cubicBezTo>
                  <a:cubicBezTo>
                    <a:pt x="238" y="54"/>
                    <a:pt x="235" y="53"/>
                    <a:pt x="233" y="53"/>
                  </a:cubicBezTo>
                  <a:cubicBezTo>
                    <a:pt x="232" y="52"/>
                    <a:pt x="231" y="52"/>
                    <a:pt x="231" y="52"/>
                  </a:cubicBezTo>
                  <a:cubicBezTo>
                    <a:pt x="231" y="52"/>
                    <a:pt x="230" y="53"/>
                    <a:pt x="230" y="53"/>
                  </a:cubicBezTo>
                  <a:cubicBezTo>
                    <a:pt x="229" y="53"/>
                    <a:pt x="229" y="53"/>
                    <a:pt x="229" y="53"/>
                  </a:cubicBezTo>
                  <a:cubicBezTo>
                    <a:pt x="229" y="41"/>
                    <a:pt x="229" y="41"/>
                    <a:pt x="229" y="41"/>
                  </a:cubicBezTo>
                  <a:cubicBezTo>
                    <a:pt x="230" y="41"/>
                    <a:pt x="230" y="41"/>
                    <a:pt x="230" y="41"/>
                  </a:cubicBezTo>
                  <a:cubicBezTo>
                    <a:pt x="231" y="45"/>
                    <a:pt x="232" y="47"/>
                    <a:pt x="234" y="49"/>
                  </a:cubicBezTo>
                  <a:cubicBezTo>
                    <a:pt x="236" y="51"/>
                    <a:pt x="238" y="52"/>
                    <a:pt x="240" y="52"/>
                  </a:cubicBezTo>
                  <a:cubicBezTo>
                    <a:pt x="242" y="52"/>
                    <a:pt x="243" y="51"/>
                    <a:pt x="244" y="50"/>
                  </a:cubicBezTo>
                  <a:cubicBezTo>
                    <a:pt x="245" y="49"/>
                    <a:pt x="246" y="48"/>
                    <a:pt x="246" y="47"/>
                  </a:cubicBezTo>
                  <a:cubicBezTo>
                    <a:pt x="246" y="45"/>
                    <a:pt x="245" y="43"/>
                    <a:pt x="244" y="42"/>
                  </a:cubicBezTo>
                  <a:cubicBezTo>
                    <a:pt x="243" y="41"/>
                    <a:pt x="241" y="39"/>
                    <a:pt x="237" y="38"/>
                  </a:cubicBezTo>
                  <a:cubicBezTo>
                    <a:pt x="234" y="36"/>
                    <a:pt x="232" y="35"/>
                    <a:pt x="231" y="33"/>
                  </a:cubicBezTo>
                  <a:cubicBezTo>
                    <a:pt x="229" y="31"/>
                    <a:pt x="229" y="30"/>
                    <a:pt x="229" y="28"/>
                  </a:cubicBezTo>
                  <a:cubicBezTo>
                    <a:pt x="229" y="25"/>
                    <a:pt x="230" y="23"/>
                    <a:pt x="232" y="21"/>
                  </a:cubicBezTo>
                  <a:cubicBezTo>
                    <a:pt x="234" y="19"/>
                    <a:pt x="236" y="18"/>
                    <a:pt x="239" y="18"/>
                  </a:cubicBezTo>
                  <a:cubicBezTo>
                    <a:pt x="240" y="18"/>
                    <a:pt x="242" y="18"/>
                    <a:pt x="244" y="19"/>
                  </a:cubicBezTo>
                  <a:cubicBezTo>
                    <a:pt x="245" y="19"/>
                    <a:pt x="246" y="19"/>
                    <a:pt x="246" y="19"/>
                  </a:cubicBezTo>
                  <a:cubicBezTo>
                    <a:pt x="247" y="19"/>
                    <a:pt x="247" y="19"/>
                    <a:pt x="247" y="19"/>
                  </a:cubicBezTo>
                  <a:cubicBezTo>
                    <a:pt x="247" y="19"/>
                    <a:pt x="247" y="18"/>
                    <a:pt x="248" y="17"/>
                  </a:cubicBezTo>
                  <a:cubicBezTo>
                    <a:pt x="249" y="18"/>
                    <a:pt x="249" y="18"/>
                    <a:pt x="249" y="18"/>
                  </a:cubicBezTo>
                  <a:close/>
                  <a:moveTo>
                    <a:pt x="268" y="0"/>
                  </a:moveTo>
                  <a:cubicBezTo>
                    <a:pt x="269" y="0"/>
                    <a:pt x="270" y="0"/>
                    <a:pt x="271" y="1"/>
                  </a:cubicBezTo>
                  <a:cubicBezTo>
                    <a:pt x="271" y="2"/>
                    <a:pt x="272" y="3"/>
                    <a:pt x="272" y="4"/>
                  </a:cubicBezTo>
                  <a:cubicBezTo>
                    <a:pt x="272" y="5"/>
                    <a:pt x="271" y="6"/>
                    <a:pt x="271" y="7"/>
                  </a:cubicBezTo>
                  <a:cubicBezTo>
                    <a:pt x="270" y="7"/>
                    <a:pt x="269" y="8"/>
                    <a:pt x="268" y="8"/>
                  </a:cubicBezTo>
                  <a:cubicBezTo>
                    <a:pt x="267" y="8"/>
                    <a:pt x="266" y="7"/>
                    <a:pt x="266" y="7"/>
                  </a:cubicBezTo>
                  <a:cubicBezTo>
                    <a:pt x="265" y="6"/>
                    <a:pt x="265" y="5"/>
                    <a:pt x="265" y="4"/>
                  </a:cubicBezTo>
                  <a:cubicBezTo>
                    <a:pt x="265" y="3"/>
                    <a:pt x="265" y="2"/>
                    <a:pt x="266" y="1"/>
                  </a:cubicBezTo>
                  <a:cubicBezTo>
                    <a:pt x="266" y="0"/>
                    <a:pt x="267" y="0"/>
                    <a:pt x="268" y="0"/>
                  </a:cubicBezTo>
                  <a:close/>
                  <a:moveTo>
                    <a:pt x="271" y="18"/>
                  </a:moveTo>
                  <a:cubicBezTo>
                    <a:pt x="271" y="45"/>
                    <a:pt x="271" y="45"/>
                    <a:pt x="271" y="45"/>
                  </a:cubicBezTo>
                  <a:cubicBezTo>
                    <a:pt x="271" y="47"/>
                    <a:pt x="271" y="49"/>
                    <a:pt x="271" y="49"/>
                  </a:cubicBezTo>
                  <a:cubicBezTo>
                    <a:pt x="272" y="50"/>
                    <a:pt x="272" y="51"/>
                    <a:pt x="273" y="51"/>
                  </a:cubicBezTo>
                  <a:cubicBezTo>
                    <a:pt x="273" y="51"/>
                    <a:pt x="274" y="51"/>
                    <a:pt x="276" y="51"/>
                  </a:cubicBezTo>
                  <a:cubicBezTo>
                    <a:pt x="276" y="53"/>
                    <a:pt x="276" y="53"/>
                    <a:pt x="276" y="53"/>
                  </a:cubicBezTo>
                  <a:cubicBezTo>
                    <a:pt x="260" y="53"/>
                    <a:pt x="260" y="53"/>
                    <a:pt x="260" y="53"/>
                  </a:cubicBezTo>
                  <a:cubicBezTo>
                    <a:pt x="260" y="51"/>
                    <a:pt x="260" y="51"/>
                    <a:pt x="260" y="51"/>
                  </a:cubicBezTo>
                  <a:cubicBezTo>
                    <a:pt x="261" y="51"/>
                    <a:pt x="263" y="51"/>
                    <a:pt x="263" y="51"/>
                  </a:cubicBezTo>
                  <a:cubicBezTo>
                    <a:pt x="263" y="51"/>
                    <a:pt x="264" y="50"/>
                    <a:pt x="264" y="49"/>
                  </a:cubicBezTo>
                  <a:cubicBezTo>
                    <a:pt x="265" y="49"/>
                    <a:pt x="265" y="47"/>
                    <a:pt x="265" y="45"/>
                  </a:cubicBezTo>
                  <a:cubicBezTo>
                    <a:pt x="265" y="32"/>
                    <a:pt x="265" y="32"/>
                    <a:pt x="265" y="32"/>
                  </a:cubicBezTo>
                  <a:cubicBezTo>
                    <a:pt x="265" y="28"/>
                    <a:pt x="265" y="26"/>
                    <a:pt x="264" y="25"/>
                  </a:cubicBezTo>
                  <a:cubicBezTo>
                    <a:pt x="264" y="24"/>
                    <a:pt x="264" y="23"/>
                    <a:pt x="263" y="23"/>
                  </a:cubicBezTo>
                  <a:cubicBezTo>
                    <a:pt x="263" y="23"/>
                    <a:pt x="263" y="23"/>
                    <a:pt x="262" y="23"/>
                  </a:cubicBezTo>
                  <a:cubicBezTo>
                    <a:pt x="261" y="23"/>
                    <a:pt x="260" y="23"/>
                    <a:pt x="259" y="23"/>
                  </a:cubicBezTo>
                  <a:cubicBezTo>
                    <a:pt x="259" y="22"/>
                    <a:pt x="259" y="22"/>
                    <a:pt x="259" y="22"/>
                  </a:cubicBezTo>
                  <a:cubicBezTo>
                    <a:pt x="269" y="18"/>
                    <a:pt x="269" y="18"/>
                    <a:pt x="269" y="18"/>
                  </a:cubicBezTo>
                  <a:cubicBezTo>
                    <a:pt x="271" y="18"/>
                    <a:pt x="271" y="18"/>
                    <a:pt x="271" y="18"/>
                  </a:cubicBezTo>
                  <a:close/>
                  <a:moveTo>
                    <a:pt x="293" y="7"/>
                  </a:moveTo>
                  <a:cubicBezTo>
                    <a:pt x="293" y="19"/>
                    <a:pt x="293" y="19"/>
                    <a:pt x="293" y="19"/>
                  </a:cubicBezTo>
                  <a:cubicBezTo>
                    <a:pt x="301" y="19"/>
                    <a:pt x="301" y="19"/>
                    <a:pt x="301" y="19"/>
                  </a:cubicBezTo>
                  <a:cubicBezTo>
                    <a:pt x="301" y="21"/>
                    <a:pt x="301" y="21"/>
                    <a:pt x="301" y="21"/>
                  </a:cubicBezTo>
                  <a:cubicBezTo>
                    <a:pt x="293" y="21"/>
                    <a:pt x="293" y="21"/>
                    <a:pt x="293" y="21"/>
                  </a:cubicBezTo>
                  <a:cubicBezTo>
                    <a:pt x="293" y="43"/>
                    <a:pt x="293" y="43"/>
                    <a:pt x="293" y="43"/>
                  </a:cubicBezTo>
                  <a:cubicBezTo>
                    <a:pt x="293" y="45"/>
                    <a:pt x="294" y="47"/>
                    <a:pt x="294" y="48"/>
                  </a:cubicBezTo>
                  <a:cubicBezTo>
                    <a:pt x="295" y="49"/>
                    <a:pt x="295" y="49"/>
                    <a:pt x="297" y="49"/>
                  </a:cubicBezTo>
                  <a:cubicBezTo>
                    <a:pt x="297" y="49"/>
                    <a:pt x="298" y="49"/>
                    <a:pt x="299" y="48"/>
                  </a:cubicBezTo>
                  <a:cubicBezTo>
                    <a:pt x="300" y="48"/>
                    <a:pt x="300" y="47"/>
                    <a:pt x="301" y="46"/>
                  </a:cubicBezTo>
                  <a:cubicBezTo>
                    <a:pt x="302" y="46"/>
                    <a:pt x="302" y="46"/>
                    <a:pt x="302" y="46"/>
                  </a:cubicBezTo>
                  <a:cubicBezTo>
                    <a:pt x="301" y="48"/>
                    <a:pt x="300" y="50"/>
                    <a:pt x="298" y="51"/>
                  </a:cubicBezTo>
                  <a:cubicBezTo>
                    <a:pt x="297" y="53"/>
                    <a:pt x="295" y="53"/>
                    <a:pt x="293" y="53"/>
                  </a:cubicBezTo>
                  <a:cubicBezTo>
                    <a:pt x="292" y="53"/>
                    <a:pt x="291" y="53"/>
                    <a:pt x="290" y="53"/>
                  </a:cubicBezTo>
                  <a:cubicBezTo>
                    <a:pt x="289" y="52"/>
                    <a:pt x="288" y="51"/>
                    <a:pt x="288" y="50"/>
                  </a:cubicBezTo>
                  <a:cubicBezTo>
                    <a:pt x="287" y="49"/>
                    <a:pt x="287" y="47"/>
                    <a:pt x="287" y="44"/>
                  </a:cubicBezTo>
                  <a:cubicBezTo>
                    <a:pt x="287" y="21"/>
                    <a:pt x="287" y="21"/>
                    <a:pt x="287" y="21"/>
                  </a:cubicBezTo>
                  <a:cubicBezTo>
                    <a:pt x="282" y="21"/>
                    <a:pt x="282" y="21"/>
                    <a:pt x="282" y="21"/>
                  </a:cubicBezTo>
                  <a:cubicBezTo>
                    <a:pt x="282" y="20"/>
                    <a:pt x="282" y="20"/>
                    <a:pt x="282" y="20"/>
                  </a:cubicBezTo>
                  <a:cubicBezTo>
                    <a:pt x="283" y="20"/>
                    <a:pt x="285" y="19"/>
                    <a:pt x="286" y="17"/>
                  </a:cubicBezTo>
                  <a:cubicBezTo>
                    <a:pt x="287" y="16"/>
                    <a:pt x="288" y="15"/>
                    <a:pt x="289" y="13"/>
                  </a:cubicBezTo>
                  <a:cubicBezTo>
                    <a:pt x="290" y="12"/>
                    <a:pt x="291" y="10"/>
                    <a:pt x="292" y="7"/>
                  </a:cubicBezTo>
                  <a:cubicBezTo>
                    <a:pt x="293" y="7"/>
                    <a:pt x="293" y="7"/>
                    <a:pt x="293" y="7"/>
                  </a:cubicBezTo>
                  <a:close/>
                  <a:moveTo>
                    <a:pt x="306" y="19"/>
                  </a:moveTo>
                  <a:cubicBezTo>
                    <a:pt x="321" y="19"/>
                    <a:pt x="321" y="19"/>
                    <a:pt x="321" y="19"/>
                  </a:cubicBezTo>
                  <a:cubicBezTo>
                    <a:pt x="321" y="20"/>
                    <a:pt x="321" y="20"/>
                    <a:pt x="321" y="20"/>
                  </a:cubicBezTo>
                  <a:cubicBezTo>
                    <a:pt x="320" y="20"/>
                    <a:pt x="320" y="20"/>
                    <a:pt x="320" y="20"/>
                  </a:cubicBezTo>
                  <a:cubicBezTo>
                    <a:pt x="319" y="20"/>
                    <a:pt x="318" y="20"/>
                    <a:pt x="318" y="21"/>
                  </a:cubicBezTo>
                  <a:cubicBezTo>
                    <a:pt x="317" y="21"/>
                    <a:pt x="317" y="22"/>
                    <a:pt x="317" y="22"/>
                  </a:cubicBezTo>
                  <a:cubicBezTo>
                    <a:pt x="317" y="23"/>
                    <a:pt x="317" y="25"/>
                    <a:pt x="318" y="26"/>
                  </a:cubicBezTo>
                  <a:cubicBezTo>
                    <a:pt x="326" y="43"/>
                    <a:pt x="326" y="43"/>
                    <a:pt x="326" y="43"/>
                  </a:cubicBezTo>
                  <a:cubicBezTo>
                    <a:pt x="333" y="25"/>
                    <a:pt x="333" y="25"/>
                    <a:pt x="333" y="25"/>
                  </a:cubicBezTo>
                  <a:cubicBezTo>
                    <a:pt x="334" y="23"/>
                    <a:pt x="334" y="23"/>
                    <a:pt x="334" y="21"/>
                  </a:cubicBezTo>
                  <a:cubicBezTo>
                    <a:pt x="334" y="21"/>
                    <a:pt x="334" y="21"/>
                    <a:pt x="333" y="20"/>
                  </a:cubicBezTo>
                  <a:cubicBezTo>
                    <a:pt x="333" y="20"/>
                    <a:pt x="333" y="20"/>
                    <a:pt x="333" y="19"/>
                  </a:cubicBezTo>
                  <a:cubicBezTo>
                    <a:pt x="332" y="19"/>
                    <a:pt x="331" y="19"/>
                    <a:pt x="331" y="19"/>
                  </a:cubicBezTo>
                  <a:cubicBezTo>
                    <a:pt x="331" y="18"/>
                    <a:pt x="331" y="18"/>
                    <a:pt x="331" y="18"/>
                  </a:cubicBezTo>
                  <a:cubicBezTo>
                    <a:pt x="341" y="18"/>
                    <a:pt x="341" y="18"/>
                    <a:pt x="341" y="18"/>
                  </a:cubicBezTo>
                  <a:cubicBezTo>
                    <a:pt x="341" y="19"/>
                    <a:pt x="341" y="19"/>
                    <a:pt x="341" y="19"/>
                  </a:cubicBezTo>
                  <a:cubicBezTo>
                    <a:pt x="341" y="19"/>
                    <a:pt x="340" y="19"/>
                    <a:pt x="339" y="19"/>
                  </a:cubicBezTo>
                  <a:cubicBezTo>
                    <a:pt x="339" y="20"/>
                    <a:pt x="338" y="20"/>
                    <a:pt x="338" y="21"/>
                  </a:cubicBezTo>
                  <a:cubicBezTo>
                    <a:pt x="337" y="21"/>
                    <a:pt x="337" y="22"/>
                    <a:pt x="337" y="24"/>
                  </a:cubicBezTo>
                  <a:cubicBezTo>
                    <a:pt x="323" y="58"/>
                    <a:pt x="323" y="58"/>
                    <a:pt x="323" y="58"/>
                  </a:cubicBezTo>
                  <a:cubicBezTo>
                    <a:pt x="322" y="61"/>
                    <a:pt x="321" y="63"/>
                    <a:pt x="318" y="65"/>
                  </a:cubicBezTo>
                  <a:cubicBezTo>
                    <a:pt x="316" y="67"/>
                    <a:pt x="314" y="68"/>
                    <a:pt x="312" y="68"/>
                  </a:cubicBezTo>
                  <a:cubicBezTo>
                    <a:pt x="311" y="68"/>
                    <a:pt x="310" y="67"/>
                    <a:pt x="309" y="67"/>
                  </a:cubicBezTo>
                  <a:cubicBezTo>
                    <a:pt x="308" y="66"/>
                    <a:pt x="307" y="65"/>
                    <a:pt x="307" y="64"/>
                  </a:cubicBezTo>
                  <a:cubicBezTo>
                    <a:pt x="307" y="63"/>
                    <a:pt x="308" y="62"/>
                    <a:pt x="308" y="61"/>
                  </a:cubicBezTo>
                  <a:cubicBezTo>
                    <a:pt x="309" y="61"/>
                    <a:pt x="310" y="61"/>
                    <a:pt x="311" y="61"/>
                  </a:cubicBezTo>
                  <a:cubicBezTo>
                    <a:pt x="312" y="61"/>
                    <a:pt x="313" y="61"/>
                    <a:pt x="314" y="61"/>
                  </a:cubicBezTo>
                  <a:cubicBezTo>
                    <a:pt x="315" y="62"/>
                    <a:pt x="316" y="62"/>
                    <a:pt x="316" y="62"/>
                  </a:cubicBezTo>
                  <a:cubicBezTo>
                    <a:pt x="317" y="62"/>
                    <a:pt x="317" y="61"/>
                    <a:pt x="318" y="61"/>
                  </a:cubicBezTo>
                  <a:cubicBezTo>
                    <a:pt x="319" y="60"/>
                    <a:pt x="320" y="58"/>
                    <a:pt x="321" y="56"/>
                  </a:cubicBezTo>
                  <a:cubicBezTo>
                    <a:pt x="323" y="50"/>
                    <a:pt x="323" y="50"/>
                    <a:pt x="323" y="50"/>
                  </a:cubicBezTo>
                  <a:cubicBezTo>
                    <a:pt x="311" y="25"/>
                    <a:pt x="311" y="25"/>
                    <a:pt x="311" y="25"/>
                  </a:cubicBezTo>
                  <a:cubicBezTo>
                    <a:pt x="311" y="24"/>
                    <a:pt x="311" y="23"/>
                    <a:pt x="310" y="22"/>
                  </a:cubicBezTo>
                  <a:cubicBezTo>
                    <a:pt x="309" y="21"/>
                    <a:pt x="309" y="20"/>
                    <a:pt x="308" y="20"/>
                  </a:cubicBezTo>
                  <a:cubicBezTo>
                    <a:pt x="308" y="20"/>
                    <a:pt x="307" y="19"/>
                    <a:pt x="305" y="19"/>
                  </a:cubicBezTo>
                  <a:cubicBezTo>
                    <a:pt x="306" y="19"/>
                    <a:pt x="306" y="19"/>
                    <a:pt x="306" y="19"/>
                  </a:cubicBezTo>
                  <a:close/>
                  <a:moveTo>
                    <a:pt x="379" y="18"/>
                  </a:moveTo>
                  <a:cubicBezTo>
                    <a:pt x="383" y="18"/>
                    <a:pt x="387" y="20"/>
                    <a:pt x="391" y="24"/>
                  </a:cubicBezTo>
                  <a:cubicBezTo>
                    <a:pt x="393" y="27"/>
                    <a:pt x="395" y="31"/>
                    <a:pt x="395" y="35"/>
                  </a:cubicBezTo>
                  <a:cubicBezTo>
                    <a:pt x="395" y="39"/>
                    <a:pt x="394" y="41"/>
                    <a:pt x="393" y="45"/>
                  </a:cubicBezTo>
                  <a:cubicBezTo>
                    <a:pt x="391" y="48"/>
                    <a:pt x="389" y="50"/>
                    <a:pt x="387" y="52"/>
                  </a:cubicBezTo>
                  <a:cubicBezTo>
                    <a:pt x="385" y="53"/>
                    <a:pt x="382" y="54"/>
                    <a:pt x="379" y="54"/>
                  </a:cubicBezTo>
                  <a:cubicBezTo>
                    <a:pt x="374" y="54"/>
                    <a:pt x="370" y="52"/>
                    <a:pt x="367" y="48"/>
                  </a:cubicBezTo>
                  <a:cubicBezTo>
                    <a:pt x="365" y="45"/>
                    <a:pt x="363" y="41"/>
                    <a:pt x="363" y="37"/>
                  </a:cubicBezTo>
                  <a:cubicBezTo>
                    <a:pt x="363" y="33"/>
                    <a:pt x="364" y="30"/>
                    <a:pt x="366" y="27"/>
                  </a:cubicBezTo>
                  <a:cubicBezTo>
                    <a:pt x="367" y="24"/>
                    <a:pt x="369" y="22"/>
                    <a:pt x="372" y="21"/>
                  </a:cubicBezTo>
                  <a:cubicBezTo>
                    <a:pt x="373" y="19"/>
                    <a:pt x="376" y="18"/>
                    <a:pt x="379" y="18"/>
                  </a:cubicBezTo>
                  <a:close/>
                  <a:moveTo>
                    <a:pt x="377" y="20"/>
                  </a:moveTo>
                  <a:cubicBezTo>
                    <a:pt x="376" y="20"/>
                    <a:pt x="375" y="21"/>
                    <a:pt x="373" y="21"/>
                  </a:cubicBezTo>
                  <a:cubicBezTo>
                    <a:pt x="372" y="22"/>
                    <a:pt x="371" y="23"/>
                    <a:pt x="370" y="25"/>
                  </a:cubicBezTo>
                  <a:cubicBezTo>
                    <a:pt x="369" y="27"/>
                    <a:pt x="369" y="30"/>
                    <a:pt x="369" y="33"/>
                  </a:cubicBezTo>
                  <a:cubicBezTo>
                    <a:pt x="369" y="38"/>
                    <a:pt x="370" y="42"/>
                    <a:pt x="372" y="46"/>
                  </a:cubicBezTo>
                  <a:cubicBezTo>
                    <a:pt x="374" y="49"/>
                    <a:pt x="376" y="51"/>
                    <a:pt x="379" y="51"/>
                  </a:cubicBezTo>
                  <a:cubicBezTo>
                    <a:pt x="382" y="51"/>
                    <a:pt x="384" y="50"/>
                    <a:pt x="385" y="48"/>
                  </a:cubicBezTo>
                  <a:cubicBezTo>
                    <a:pt x="387" y="46"/>
                    <a:pt x="387" y="43"/>
                    <a:pt x="387" y="38"/>
                  </a:cubicBezTo>
                  <a:cubicBezTo>
                    <a:pt x="387" y="32"/>
                    <a:pt x="386" y="27"/>
                    <a:pt x="384" y="24"/>
                  </a:cubicBezTo>
                  <a:cubicBezTo>
                    <a:pt x="382" y="21"/>
                    <a:pt x="380" y="20"/>
                    <a:pt x="377" y="20"/>
                  </a:cubicBezTo>
                  <a:close/>
                  <a:moveTo>
                    <a:pt x="415" y="21"/>
                  </a:moveTo>
                  <a:cubicBezTo>
                    <a:pt x="415" y="44"/>
                    <a:pt x="415" y="44"/>
                    <a:pt x="415" y="44"/>
                  </a:cubicBezTo>
                  <a:cubicBezTo>
                    <a:pt x="415" y="47"/>
                    <a:pt x="416" y="49"/>
                    <a:pt x="416" y="50"/>
                  </a:cubicBezTo>
                  <a:cubicBezTo>
                    <a:pt x="417" y="51"/>
                    <a:pt x="418" y="51"/>
                    <a:pt x="420" y="51"/>
                  </a:cubicBezTo>
                  <a:cubicBezTo>
                    <a:pt x="423" y="51"/>
                    <a:pt x="423" y="51"/>
                    <a:pt x="423" y="51"/>
                  </a:cubicBezTo>
                  <a:cubicBezTo>
                    <a:pt x="423" y="53"/>
                    <a:pt x="423" y="53"/>
                    <a:pt x="423" y="53"/>
                  </a:cubicBezTo>
                  <a:cubicBezTo>
                    <a:pt x="403" y="53"/>
                    <a:pt x="403" y="53"/>
                    <a:pt x="403" y="53"/>
                  </a:cubicBezTo>
                  <a:cubicBezTo>
                    <a:pt x="403" y="51"/>
                    <a:pt x="403" y="51"/>
                    <a:pt x="403" y="51"/>
                  </a:cubicBezTo>
                  <a:cubicBezTo>
                    <a:pt x="405" y="51"/>
                    <a:pt x="405" y="51"/>
                    <a:pt x="405" y="51"/>
                  </a:cubicBezTo>
                  <a:cubicBezTo>
                    <a:pt x="406" y="51"/>
                    <a:pt x="407" y="51"/>
                    <a:pt x="408" y="51"/>
                  </a:cubicBezTo>
                  <a:cubicBezTo>
                    <a:pt x="409" y="50"/>
                    <a:pt x="409" y="49"/>
                    <a:pt x="409" y="49"/>
                  </a:cubicBezTo>
                  <a:cubicBezTo>
                    <a:pt x="410" y="48"/>
                    <a:pt x="410" y="46"/>
                    <a:pt x="410" y="44"/>
                  </a:cubicBezTo>
                  <a:cubicBezTo>
                    <a:pt x="410" y="21"/>
                    <a:pt x="410" y="21"/>
                    <a:pt x="410" y="21"/>
                  </a:cubicBezTo>
                  <a:cubicBezTo>
                    <a:pt x="403" y="21"/>
                    <a:pt x="403" y="21"/>
                    <a:pt x="403" y="21"/>
                  </a:cubicBezTo>
                  <a:cubicBezTo>
                    <a:pt x="403" y="19"/>
                    <a:pt x="403" y="19"/>
                    <a:pt x="403" y="19"/>
                  </a:cubicBezTo>
                  <a:cubicBezTo>
                    <a:pt x="410" y="19"/>
                    <a:pt x="410" y="19"/>
                    <a:pt x="410" y="19"/>
                  </a:cubicBezTo>
                  <a:cubicBezTo>
                    <a:pt x="410" y="16"/>
                    <a:pt x="410" y="16"/>
                    <a:pt x="410" y="16"/>
                  </a:cubicBezTo>
                  <a:cubicBezTo>
                    <a:pt x="410" y="13"/>
                    <a:pt x="410" y="10"/>
                    <a:pt x="411" y="7"/>
                  </a:cubicBezTo>
                  <a:cubicBezTo>
                    <a:pt x="413" y="5"/>
                    <a:pt x="414" y="3"/>
                    <a:pt x="416" y="2"/>
                  </a:cubicBezTo>
                  <a:cubicBezTo>
                    <a:pt x="418" y="0"/>
                    <a:pt x="421" y="0"/>
                    <a:pt x="423" y="0"/>
                  </a:cubicBezTo>
                  <a:cubicBezTo>
                    <a:pt x="426" y="0"/>
                    <a:pt x="428" y="1"/>
                    <a:pt x="430" y="2"/>
                  </a:cubicBezTo>
                  <a:cubicBezTo>
                    <a:pt x="431" y="3"/>
                    <a:pt x="432" y="5"/>
                    <a:pt x="432" y="6"/>
                  </a:cubicBezTo>
                  <a:cubicBezTo>
                    <a:pt x="432" y="7"/>
                    <a:pt x="432" y="7"/>
                    <a:pt x="431" y="8"/>
                  </a:cubicBezTo>
                  <a:cubicBezTo>
                    <a:pt x="431" y="9"/>
                    <a:pt x="430" y="9"/>
                    <a:pt x="429" y="9"/>
                  </a:cubicBezTo>
                  <a:cubicBezTo>
                    <a:pt x="429" y="9"/>
                    <a:pt x="428" y="8"/>
                    <a:pt x="428" y="8"/>
                  </a:cubicBezTo>
                  <a:cubicBezTo>
                    <a:pt x="427" y="7"/>
                    <a:pt x="427" y="7"/>
                    <a:pt x="425" y="5"/>
                  </a:cubicBezTo>
                  <a:cubicBezTo>
                    <a:pt x="425" y="4"/>
                    <a:pt x="424" y="3"/>
                    <a:pt x="423" y="2"/>
                  </a:cubicBezTo>
                  <a:cubicBezTo>
                    <a:pt x="422" y="2"/>
                    <a:pt x="421" y="1"/>
                    <a:pt x="421" y="1"/>
                  </a:cubicBezTo>
                  <a:cubicBezTo>
                    <a:pt x="419" y="1"/>
                    <a:pt x="419" y="2"/>
                    <a:pt x="418" y="2"/>
                  </a:cubicBezTo>
                  <a:cubicBezTo>
                    <a:pt x="417" y="3"/>
                    <a:pt x="417" y="4"/>
                    <a:pt x="416" y="5"/>
                  </a:cubicBezTo>
                  <a:cubicBezTo>
                    <a:pt x="416" y="6"/>
                    <a:pt x="416" y="9"/>
                    <a:pt x="416" y="15"/>
                  </a:cubicBezTo>
                  <a:cubicBezTo>
                    <a:pt x="416" y="17"/>
                    <a:pt x="416" y="17"/>
                    <a:pt x="416" y="17"/>
                  </a:cubicBezTo>
                  <a:cubicBezTo>
                    <a:pt x="424" y="17"/>
                    <a:pt x="424" y="17"/>
                    <a:pt x="424" y="17"/>
                  </a:cubicBezTo>
                  <a:cubicBezTo>
                    <a:pt x="424" y="21"/>
                    <a:pt x="424" y="21"/>
                    <a:pt x="424" y="21"/>
                  </a:cubicBezTo>
                  <a:cubicBezTo>
                    <a:pt x="415" y="21"/>
                    <a:pt x="415" y="21"/>
                    <a:pt x="415" y="21"/>
                  </a:cubicBezTo>
                  <a:close/>
                  <a:moveTo>
                    <a:pt x="477" y="1"/>
                  </a:moveTo>
                  <a:cubicBezTo>
                    <a:pt x="477" y="19"/>
                    <a:pt x="477" y="19"/>
                    <a:pt x="477" y="19"/>
                  </a:cubicBezTo>
                  <a:cubicBezTo>
                    <a:pt x="475" y="19"/>
                    <a:pt x="475" y="19"/>
                    <a:pt x="475" y="19"/>
                  </a:cubicBezTo>
                  <a:cubicBezTo>
                    <a:pt x="475" y="15"/>
                    <a:pt x="474" y="13"/>
                    <a:pt x="473" y="11"/>
                  </a:cubicBezTo>
                  <a:cubicBezTo>
                    <a:pt x="472" y="9"/>
                    <a:pt x="470" y="7"/>
                    <a:pt x="468" y="6"/>
                  </a:cubicBezTo>
                  <a:cubicBezTo>
                    <a:pt x="466" y="5"/>
                    <a:pt x="464" y="4"/>
                    <a:pt x="462" y="4"/>
                  </a:cubicBezTo>
                  <a:cubicBezTo>
                    <a:pt x="459" y="4"/>
                    <a:pt x="457" y="5"/>
                    <a:pt x="456" y="7"/>
                  </a:cubicBezTo>
                  <a:cubicBezTo>
                    <a:pt x="454" y="8"/>
                    <a:pt x="453" y="10"/>
                    <a:pt x="453" y="12"/>
                  </a:cubicBezTo>
                  <a:cubicBezTo>
                    <a:pt x="453" y="13"/>
                    <a:pt x="454" y="15"/>
                    <a:pt x="455" y="16"/>
                  </a:cubicBezTo>
                  <a:cubicBezTo>
                    <a:pt x="457" y="18"/>
                    <a:pt x="460" y="20"/>
                    <a:pt x="465" y="23"/>
                  </a:cubicBezTo>
                  <a:cubicBezTo>
                    <a:pt x="470" y="26"/>
                    <a:pt x="473" y="28"/>
                    <a:pt x="475" y="29"/>
                  </a:cubicBezTo>
                  <a:cubicBezTo>
                    <a:pt x="476" y="31"/>
                    <a:pt x="477" y="32"/>
                    <a:pt x="479" y="34"/>
                  </a:cubicBezTo>
                  <a:cubicBezTo>
                    <a:pt x="479" y="36"/>
                    <a:pt x="480" y="38"/>
                    <a:pt x="480" y="40"/>
                  </a:cubicBezTo>
                  <a:cubicBezTo>
                    <a:pt x="480" y="44"/>
                    <a:pt x="478" y="47"/>
                    <a:pt x="475" y="50"/>
                  </a:cubicBezTo>
                  <a:cubicBezTo>
                    <a:pt x="473" y="53"/>
                    <a:pt x="469" y="54"/>
                    <a:pt x="465" y="54"/>
                  </a:cubicBezTo>
                  <a:cubicBezTo>
                    <a:pt x="463" y="54"/>
                    <a:pt x="462" y="54"/>
                    <a:pt x="461" y="53"/>
                  </a:cubicBezTo>
                  <a:cubicBezTo>
                    <a:pt x="460" y="53"/>
                    <a:pt x="458" y="53"/>
                    <a:pt x="456" y="52"/>
                  </a:cubicBezTo>
                  <a:cubicBezTo>
                    <a:pt x="454" y="51"/>
                    <a:pt x="453" y="51"/>
                    <a:pt x="452" y="51"/>
                  </a:cubicBezTo>
                  <a:cubicBezTo>
                    <a:pt x="451" y="51"/>
                    <a:pt x="451" y="51"/>
                    <a:pt x="450" y="51"/>
                  </a:cubicBezTo>
                  <a:cubicBezTo>
                    <a:pt x="450" y="52"/>
                    <a:pt x="450" y="53"/>
                    <a:pt x="449" y="54"/>
                  </a:cubicBezTo>
                  <a:cubicBezTo>
                    <a:pt x="448" y="54"/>
                    <a:pt x="448" y="54"/>
                    <a:pt x="448" y="54"/>
                  </a:cubicBezTo>
                  <a:cubicBezTo>
                    <a:pt x="448" y="37"/>
                    <a:pt x="448" y="37"/>
                    <a:pt x="448" y="37"/>
                  </a:cubicBezTo>
                  <a:cubicBezTo>
                    <a:pt x="449" y="37"/>
                    <a:pt x="449" y="37"/>
                    <a:pt x="449" y="37"/>
                  </a:cubicBezTo>
                  <a:cubicBezTo>
                    <a:pt x="450" y="40"/>
                    <a:pt x="451" y="43"/>
                    <a:pt x="452" y="45"/>
                  </a:cubicBezTo>
                  <a:cubicBezTo>
                    <a:pt x="453" y="46"/>
                    <a:pt x="455" y="48"/>
                    <a:pt x="457" y="49"/>
                  </a:cubicBezTo>
                  <a:cubicBezTo>
                    <a:pt x="459" y="50"/>
                    <a:pt x="461" y="51"/>
                    <a:pt x="464" y="51"/>
                  </a:cubicBezTo>
                  <a:cubicBezTo>
                    <a:pt x="467" y="51"/>
                    <a:pt x="469" y="50"/>
                    <a:pt x="471" y="48"/>
                  </a:cubicBezTo>
                  <a:cubicBezTo>
                    <a:pt x="473" y="47"/>
                    <a:pt x="473" y="45"/>
                    <a:pt x="473" y="43"/>
                  </a:cubicBezTo>
                  <a:cubicBezTo>
                    <a:pt x="473" y="41"/>
                    <a:pt x="473" y="40"/>
                    <a:pt x="473" y="39"/>
                  </a:cubicBezTo>
                  <a:cubicBezTo>
                    <a:pt x="472" y="38"/>
                    <a:pt x="471" y="37"/>
                    <a:pt x="469" y="35"/>
                  </a:cubicBezTo>
                  <a:cubicBezTo>
                    <a:pt x="469" y="35"/>
                    <a:pt x="466" y="33"/>
                    <a:pt x="462" y="31"/>
                  </a:cubicBezTo>
                  <a:cubicBezTo>
                    <a:pt x="458" y="28"/>
                    <a:pt x="455" y="26"/>
                    <a:pt x="453" y="25"/>
                  </a:cubicBezTo>
                  <a:cubicBezTo>
                    <a:pt x="451" y="23"/>
                    <a:pt x="450" y="22"/>
                    <a:pt x="449" y="20"/>
                  </a:cubicBezTo>
                  <a:cubicBezTo>
                    <a:pt x="448" y="19"/>
                    <a:pt x="448" y="17"/>
                    <a:pt x="448" y="15"/>
                  </a:cubicBezTo>
                  <a:cubicBezTo>
                    <a:pt x="448" y="11"/>
                    <a:pt x="449" y="8"/>
                    <a:pt x="452" y="5"/>
                  </a:cubicBezTo>
                  <a:cubicBezTo>
                    <a:pt x="455" y="3"/>
                    <a:pt x="458" y="1"/>
                    <a:pt x="462" y="1"/>
                  </a:cubicBezTo>
                  <a:cubicBezTo>
                    <a:pt x="464" y="1"/>
                    <a:pt x="467" y="2"/>
                    <a:pt x="470" y="3"/>
                  </a:cubicBezTo>
                  <a:cubicBezTo>
                    <a:pt x="471" y="4"/>
                    <a:pt x="472" y="4"/>
                    <a:pt x="473" y="4"/>
                  </a:cubicBezTo>
                  <a:cubicBezTo>
                    <a:pt x="473" y="4"/>
                    <a:pt x="474" y="4"/>
                    <a:pt x="474" y="4"/>
                  </a:cubicBezTo>
                  <a:cubicBezTo>
                    <a:pt x="475" y="3"/>
                    <a:pt x="475" y="3"/>
                    <a:pt x="475" y="1"/>
                  </a:cubicBezTo>
                  <a:cubicBezTo>
                    <a:pt x="477" y="1"/>
                    <a:pt x="477" y="1"/>
                    <a:pt x="477" y="1"/>
                  </a:cubicBezTo>
                  <a:close/>
                  <a:moveTo>
                    <a:pt x="517" y="40"/>
                  </a:moveTo>
                  <a:cubicBezTo>
                    <a:pt x="517" y="44"/>
                    <a:pt x="515" y="48"/>
                    <a:pt x="512" y="50"/>
                  </a:cubicBezTo>
                  <a:cubicBezTo>
                    <a:pt x="510" y="53"/>
                    <a:pt x="507" y="54"/>
                    <a:pt x="504" y="54"/>
                  </a:cubicBezTo>
                  <a:cubicBezTo>
                    <a:pt x="500" y="54"/>
                    <a:pt x="497" y="52"/>
                    <a:pt x="494" y="49"/>
                  </a:cubicBezTo>
                  <a:cubicBezTo>
                    <a:pt x="491" y="46"/>
                    <a:pt x="490" y="41"/>
                    <a:pt x="490" y="36"/>
                  </a:cubicBezTo>
                  <a:cubicBezTo>
                    <a:pt x="490" y="31"/>
                    <a:pt x="492" y="26"/>
                    <a:pt x="495" y="23"/>
                  </a:cubicBezTo>
                  <a:cubicBezTo>
                    <a:pt x="498" y="19"/>
                    <a:pt x="501" y="17"/>
                    <a:pt x="506" y="17"/>
                  </a:cubicBezTo>
                  <a:cubicBezTo>
                    <a:pt x="509" y="17"/>
                    <a:pt x="512" y="18"/>
                    <a:pt x="514" y="20"/>
                  </a:cubicBezTo>
                  <a:cubicBezTo>
                    <a:pt x="516" y="22"/>
                    <a:pt x="517" y="24"/>
                    <a:pt x="517" y="26"/>
                  </a:cubicBezTo>
                  <a:cubicBezTo>
                    <a:pt x="517" y="27"/>
                    <a:pt x="517" y="27"/>
                    <a:pt x="516" y="28"/>
                  </a:cubicBezTo>
                  <a:cubicBezTo>
                    <a:pt x="516" y="29"/>
                    <a:pt x="515" y="29"/>
                    <a:pt x="514" y="29"/>
                  </a:cubicBezTo>
                  <a:cubicBezTo>
                    <a:pt x="512" y="29"/>
                    <a:pt x="511" y="29"/>
                    <a:pt x="511" y="27"/>
                  </a:cubicBezTo>
                  <a:cubicBezTo>
                    <a:pt x="510" y="27"/>
                    <a:pt x="510" y="26"/>
                    <a:pt x="510" y="25"/>
                  </a:cubicBezTo>
                  <a:cubicBezTo>
                    <a:pt x="510" y="23"/>
                    <a:pt x="509" y="22"/>
                    <a:pt x="508" y="21"/>
                  </a:cubicBezTo>
                  <a:cubicBezTo>
                    <a:pt x="507" y="21"/>
                    <a:pt x="506" y="20"/>
                    <a:pt x="505" y="20"/>
                  </a:cubicBezTo>
                  <a:cubicBezTo>
                    <a:pt x="502" y="20"/>
                    <a:pt x="500" y="21"/>
                    <a:pt x="499" y="23"/>
                  </a:cubicBezTo>
                  <a:cubicBezTo>
                    <a:pt x="497" y="25"/>
                    <a:pt x="496" y="29"/>
                    <a:pt x="496" y="33"/>
                  </a:cubicBezTo>
                  <a:cubicBezTo>
                    <a:pt x="496" y="37"/>
                    <a:pt x="497" y="40"/>
                    <a:pt x="499" y="43"/>
                  </a:cubicBezTo>
                  <a:cubicBezTo>
                    <a:pt x="501" y="47"/>
                    <a:pt x="503" y="48"/>
                    <a:pt x="507" y="48"/>
                  </a:cubicBezTo>
                  <a:cubicBezTo>
                    <a:pt x="509" y="48"/>
                    <a:pt x="511" y="47"/>
                    <a:pt x="513" y="46"/>
                  </a:cubicBezTo>
                  <a:cubicBezTo>
                    <a:pt x="514" y="45"/>
                    <a:pt x="515" y="43"/>
                    <a:pt x="517" y="40"/>
                  </a:cubicBezTo>
                  <a:cubicBezTo>
                    <a:pt x="517" y="40"/>
                    <a:pt x="517" y="40"/>
                    <a:pt x="517" y="40"/>
                  </a:cubicBezTo>
                  <a:close/>
                  <a:moveTo>
                    <a:pt x="534" y="0"/>
                  </a:moveTo>
                  <a:cubicBezTo>
                    <a:pt x="535" y="0"/>
                    <a:pt x="536" y="0"/>
                    <a:pt x="537" y="1"/>
                  </a:cubicBezTo>
                  <a:cubicBezTo>
                    <a:pt x="537" y="2"/>
                    <a:pt x="538" y="3"/>
                    <a:pt x="538" y="4"/>
                  </a:cubicBezTo>
                  <a:cubicBezTo>
                    <a:pt x="538" y="5"/>
                    <a:pt x="537" y="6"/>
                    <a:pt x="537" y="7"/>
                  </a:cubicBezTo>
                  <a:cubicBezTo>
                    <a:pt x="536" y="7"/>
                    <a:pt x="535" y="8"/>
                    <a:pt x="534" y="8"/>
                  </a:cubicBezTo>
                  <a:cubicBezTo>
                    <a:pt x="533" y="8"/>
                    <a:pt x="532" y="7"/>
                    <a:pt x="532" y="7"/>
                  </a:cubicBezTo>
                  <a:cubicBezTo>
                    <a:pt x="531" y="6"/>
                    <a:pt x="531" y="5"/>
                    <a:pt x="531" y="4"/>
                  </a:cubicBezTo>
                  <a:cubicBezTo>
                    <a:pt x="531" y="3"/>
                    <a:pt x="531" y="2"/>
                    <a:pt x="532" y="1"/>
                  </a:cubicBezTo>
                  <a:cubicBezTo>
                    <a:pt x="532" y="0"/>
                    <a:pt x="533" y="0"/>
                    <a:pt x="534" y="0"/>
                  </a:cubicBezTo>
                  <a:close/>
                  <a:moveTo>
                    <a:pt x="537" y="18"/>
                  </a:moveTo>
                  <a:cubicBezTo>
                    <a:pt x="537" y="45"/>
                    <a:pt x="537" y="45"/>
                    <a:pt x="537" y="45"/>
                  </a:cubicBezTo>
                  <a:cubicBezTo>
                    <a:pt x="537" y="47"/>
                    <a:pt x="537" y="49"/>
                    <a:pt x="537" y="49"/>
                  </a:cubicBezTo>
                  <a:cubicBezTo>
                    <a:pt x="538" y="50"/>
                    <a:pt x="538" y="51"/>
                    <a:pt x="539" y="51"/>
                  </a:cubicBezTo>
                  <a:cubicBezTo>
                    <a:pt x="539" y="51"/>
                    <a:pt x="540" y="51"/>
                    <a:pt x="542" y="51"/>
                  </a:cubicBezTo>
                  <a:cubicBezTo>
                    <a:pt x="542" y="53"/>
                    <a:pt x="542" y="53"/>
                    <a:pt x="542" y="53"/>
                  </a:cubicBezTo>
                  <a:cubicBezTo>
                    <a:pt x="526" y="53"/>
                    <a:pt x="526" y="53"/>
                    <a:pt x="526" y="53"/>
                  </a:cubicBezTo>
                  <a:cubicBezTo>
                    <a:pt x="526" y="51"/>
                    <a:pt x="526" y="51"/>
                    <a:pt x="526" y="51"/>
                  </a:cubicBezTo>
                  <a:cubicBezTo>
                    <a:pt x="527" y="51"/>
                    <a:pt x="529" y="51"/>
                    <a:pt x="529" y="51"/>
                  </a:cubicBezTo>
                  <a:cubicBezTo>
                    <a:pt x="529" y="51"/>
                    <a:pt x="530" y="50"/>
                    <a:pt x="530" y="49"/>
                  </a:cubicBezTo>
                  <a:cubicBezTo>
                    <a:pt x="531" y="49"/>
                    <a:pt x="531" y="47"/>
                    <a:pt x="531" y="45"/>
                  </a:cubicBezTo>
                  <a:cubicBezTo>
                    <a:pt x="531" y="32"/>
                    <a:pt x="531" y="32"/>
                    <a:pt x="531" y="32"/>
                  </a:cubicBezTo>
                  <a:cubicBezTo>
                    <a:pt x="531" y="28"/>
                    <a:pt x="531" y="26"/>
                    <a:pt x="530" y="25"/>
                  </a:cubicBezTo>
                  <a:cubicBezTo>
                    <a:pt x="530" y="24"/>
                    <a:pt x="530" y="23"/>
                    <a:pt x="529" y="23"/>
                  </a:cubicBezTo>
                  <a:cubicBezTo>
                    <a:pt x="529" y="23"/>
                    <a:pt x="529" y="23"/>
                    <a:pt x="528" y="23"/>
                  </a:cubicBezTo>
                  <a:cubicBezTo>
                    <a:pt x="527" y="23"/>
                    <a:pt x="526" y="23"/>
                    <a:pt x="525" y="23"/>
                  </a:cubicBezTo>
                  <a:cubicBezTo>
                    <a:pt x="525" y="22"/>
                    <a:pt x="525" y="22"/>
                    <a:pt x="525" y="22"/>
                  </a:cubicBezTo>
                  <a:cubicBezTo>
                    <a:pt x="535" y="18"/>
                    <a:pt x="535" y="18"/>
                    <a:pt x="535" y="18"/>
                  </a:cubicBezTo>
                  <a:cubicBezTo>
                    <a:pt x="537" y="18"/>
                    <a:pt x="537" y="18"/>
                    <a:pt x="537" y="18"/>
                  </a:cubicBezTo>
                  <a:close/>
                  <a:moveTo>
                    <a:pt x="555" y="31"/>
                  </a:moveTo>
                  <a:cubicBezTo>
                    <a:pt x="555" y="37"/>
                    <a:pt x="557" y="40"/>
                    <a:pt x="559" y="43"/>
                  </a:cubicBezTo>
                  <a:cubicBezTo>
                    <a:pt x="561" y="46"/>
                    <a:pt x="564" y="48"/>
                    <a:pt x="567" y="48"/>
                  </a:cubicBezTo>
                  <a:cubicBezTo>
                    <a:pt x="569" y="48"/>
                    <a:pt x="571" y="47"/>
                    <a:pt x="573" y="46"/>
                  </a:cubicBezTo>
                  <a:cubicBezTo>
                    <a:pt x="575" y="45"/>
                    <a:pt x="576" y="43"/>
                    <a:pt x="577" y="39"/>
                  </a:cubicBezTo>
                  <a:cubicBezTo>
                    <a:pt x="578" y="40"/>
                    <a:pt x="578" y="40"/>
                    <a:pt x="578" y="40"/>
                  </a:cubicBezTo>
                  <a:cubicBezTo>
                    <a:pt x="578" y="43"/>
                    <a:pt x="576" y="47"/>
                    <a:pt x="574" y="49"/>
                  </a:cubicBezTo>
                  <a:cubicBezTo>
                    <a:pt x="571" y="52"/>
                    <a:pt x="568" y="53"/>
                    <a:pt x="565" y="53"/>
                  </a:cubicBezTo>
                  <a:cubicBezTo>
                    <a:pt x="561" y="53"/>
                    <a:pt x="557" y="52"/>
                    <a:pt x="555" y="49"/>
                  </a:cubicBezTo>
                  <a:cubicBezTo>
                    <a:pt x="552" y="45"/>
                    <a:pt x="551" y="41"/>
                    <a:pt x="551" y="36"/>
                  </a:cubicBezTo>
                  <a:cubicBezTo>
                    <a:pt x="551" y="30"/>
                    <a:pt x="552" y="25"/>
                    <a:pt x="555" y="22"/>
                  </a:cubicBezTo>
                  <a:cubicBezTo>
                    <a:pt x="558" y="19"/>
                    <a:pt x="561" y="17"/>
                    <a:pt x="566" y="17"/>
                  </a:cubicBezTo>
                  <a:cubicBezTo>
                    <a:pt x="569" y="17"/>
                    <a:pt x="573" y="19"/>
                    <a:pt x="575" y="21"/>
                  </a:cubicBezTo>
                  <a:cubicBezTo>
                    <a:pt x="577" y="23"/>
                    <a:pt x="579" y="27"/>
                    <a:pt x="579" y="31"/>
                  </a:cubicBezTo>
                  <a:cubicBezTo>
                    <a:pt x="555" y="31"/>
                    <a:pt x="555" y="31"/>
                    <a:pt x="555" y="31"/>
                  </a:cubicBezTo>
                  <a:close/>
                  <a:moveTo>
                    <a:pt x="555" y="29"/>
                  </a:moveTo>
                  <a:cubicBezTo>
                    <a:pt x="571" y="29"/>
                    <a:pt x="571" y="29"/>
                    <a:pt x="571" y="29"/>
                  </a:cubicBezTo>
                  <a:cubicBezTo>
                    <a:pt x="571" y="27"/>
                    <a:pt x="570" y="26"/>
                    <a:pt x="570" y="25"/>
                  </a:cubicBezTo>
                  <a:cubicBezTo>
                    <a:pt x="569" y="24"/>
                    <a:pt x="568" y="23"/>
                    <a:pt x="567" y="22"/>
                  </a:cubicBezTo>
                  <a:cubicBezTo>
                    <a:pt x="566" y="21"/>
                    <a:pt x="565" y="21"/>
                    <a:pt x="563" y="21"/>
                  </a:cubicBezTo>
                  <a:cubicBezTo>
                    <a:pt x="561" y="21"/>
                    <a:pt x="560" y="21"/>
                    <a:pt x="558" y="23"/>
                  </a:cubicBezTo>
                  <a:cubicBezTo>
                    <a:pt x="557" y="24"/>
                    <a:pt x="555" y="27"/>
                    <a:pt x="555" y="29"/>
                  </a:cubicBezTo>
                  <a:close/>
                  <a:moveTo>
                    <a:pt x="595" y="25"/>
                  </a:moveTo>
                  <a:cubicBezTo>
                    <a:pt x="599" y="20"/>
                    <a:pt x="603" y="18"/>
                    <a:pt x="606" y="18"/>
                  </a:cubicBezTo>
                  <a:cubicBezTo>
                    <a:pt x="608" y="18"/>
                    <a:pt x="609" y="18"/>
                    <a:pt x="611" y="19"/>
                  </a:cubicBezTo>
                  <a:cubicBezTo>
                    <a:pt x="612" y="20"/>
                    <a:pt x="613" y="21"/>
                    <a:pt x="614" y="23"/>
                  </a:cubicBezTo>
                  <a:cubicBezTo>
                    <a:pt x="615" y="25"/>
                    <a:pt x="615" y="27"/>
                    <a:pt x="615" y="30"/>
                  </a:cubicBezTo>
                  <a:cubicBezTo>
                    <a:pt x="615" y="45"/>
                    <a:pt x="615" y="45"/>
                    <a:pt x="615" y="45"/>
                  </a:cubicBezTo>
                  <a:cubicBezTo>
                    <a:pt x="615" y="47"/>
                    <a:pt x="615" y="48"/>
                    <a:pt x="615" y="49"/>
                  </a:cubicBezTo>
                  <a:cubicBezTo>
                    <a:pt x="616" y="50"/>
                    <a:pt x="616" y="50"/>
                    <a:pt x="617" y="51"/>
                  </a:cubicBezTo>
                  <a:cubicBezTo>
                    <a:pt x="617" y="51"/>
                    <a:pt x="618" y="51"/>
                    <a:pt x="620" y="51"/>
                  </a:cubicBezTo>
                  <a:cubicBezTo>
                    <a:pt x="620" y="52"/>
                    <a:pt x="620" y="52"/>
                    <a:pt x="620" y="52"/>
                  </a:cubicBezTo>
                  <a:cubicBezTo>
                    <a:pt x="604" y="52"/>
                    <a:pt x="604" y="52"/>
                    <a:pt x="604" y="52"/>
                  </a:cubicBezTo>
                  <a:cubicBezTo>
                    <a:pt x="604" y="51"/>
                    <a:pt x="604" y="51"/>
                    <a:pt x="604" y="51"/>
                  </a:cubicBezTo>
                  <a:cubicBezTo>
                    <a:pt x="605" y="51"/>
                    <a:pt x="605" y="51"/>
                    <a:pt x="605" y="51"/>
                  </a:cubicBezTo>
                  <a:cubicBezTo>
                    <a:pt x="606" y="51"/>
                    <a:pt x="607" y="51"/>
                    <a:pt x="608" y="50"/>
                  </a:cubicBezTo>
                  <a:cubicBezTo>
                    <a:pt x="609" y="50"/>
                    <a:pt x="609" y="49"/>
                    <a:pt x="609" y="48"/>
                  </a:cubicBezTo>
                  <a:cubicBezTo>
                    <a:pt x="609" y="48"/>
                    <a:pt x="609" y="47"/>
                    <a:pt x="609" y="45"/>
                  </a:cubicBezTo>
                  <a:cubicBezTo>
                    <a:pt x="609" y="31"/>
                    <a:pt x="609" y="31"/>
                    <a:pt x="609" y="31"/>
                  </a:cubicBezTo>
                  <a:cubicBezTo>
                    <a:pt x="609" y="27"/>
                    <a:pt x="609" y="25"/>
                    <a:pt x="608" y="24"/>
                  </a:cubicBezTo>
                  <a:cubicBezTo>
                    <a:pt x="607" y="23"/>
                    <a:pt x="606" y="22"/>
                    <a:pt x="604" y="22"/>
                  </a:cubicBezTo>
                  <a:cubicBezTo>
                    <a:pt x="601" y="22"/>
                    <a:pt x="598" y="23"/>
                    <a:pt x="595" y="27"/>
                  </a:cubicBezTo>
                  <a:cubicBezTo>
                    <a:pt x="595" y="45"/>
                    <a:pt x="595" y="45"/>
                    <a:pt x="595" y="45"/>
                  </a:cubicBezTo>
                  <a:cubicBezTo>
                    <a:pt x="595" y="47"/>
                    <a:pt x="595" y="48"/>
                    <a:pt x="596" y="49"/>
                  </a:cubicBezTo>
                  <a:cubicBezTo>
                    <a:pt x="596" y="50"/>
                    <a:pt x="597" y="50"/>
                    <a:pt x="597" y="51"/>
                  </a:cubicBezTo>
                  <a:cubicBezTo>
                    <a:pt x="597" y="51"/>
                    <a:pt x="599" y="51"/>
                    <a:pt x="601" y="51"/>
                  </a:cubicBezTo>
                  <a:cubicBezTo>
                    <a:pt x="601" y="52"/>
                    <a:pt x="601" y="52"/>
                    <a:pt x="601" y="52"/>
                  </a:cubicBezTo>
                  <a:cubicBezTo>
                    <a:pt x="585" y="52"/>
                    <a:pt x="585" y="52"/>
                    <a:pt x="585" y="52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7" y="51"/>
                    <a:pt x="588" y="51"/>
                    <a:pt x="589" y="50"/>
                  </a:cubicBezTo>
                  <a:cubicBezTo>
                    <a:pt x="589" y="49"/>
                    <a:pt x="589" y="47"/>
                    <a:pt x="589" y="45"/>
                  </a:cubicBezTo>
                  <a:cubicBezTo>
                    <a:pt x="589" y="32"/>
                    <a:pt x="589" y="32"/>
                    <a:pt x="589" y="32"/>
                  </a:cubicBezTo>
                  <a:cubicBezTo>
                    <a:pt x="589" y="28"/>
                    <a:pt x="589" y="25"/>
                    <a:pt x="589" y="24"/>
                  </a:cubicBezTo>
                  <a:cubicBezTo>
                    <a:pt x="589" y="23"/>
                    <a:pt x="589" y="23"/>
                    <a:pt x="588" y="22"/>
                  </a:cubicBezTo>
                  <a:cubicBezTo>
                    <a:pt x="588" y="22"/>
                    <a:pt x="587" y="22"/>
                    <a:pt x="587" y="22"/>
                  </a:cubicBezTo>
                  <a:cubicBezTo>
                    <a:pt x="586" y="22"/>
                    <a:pt x="585" y="22"/>
                    <a:pt x="584" y="22"/>
                  </a:cubicBezTo>
                  <a:cubicBezTo>
                    <a:pt x="584" y="21"/>
                    <a:pt x="584" y="21"/>
                    <a:pt x="584" y="21"/>
                  </a:cubicBezTo>
                  <a:cubicBezTo>
                    <a:pt x="594" y="17"/>
                    <a:pt x="594" y="17"/>
                    <a:pt x="594" y="17"/>
                  </a:cubicBezTo>
                  <a:cubicBezTo>
                    <a:pt x="595" y="17"/>
                    <a:pt x="595" y="17"/>
                    <a:pt x="595" y="17"/>
                  </a:cubicBezTo>
                  <a:cubicBezTo>
                    <a:pt x="595" y="25"/>
                    <a:pt x="595" y="25"/>
                    <a:pt x="595" y="25"/>
                  </a:cubicBezTo>
                  <a:close/>
                  <a:moveTo>
                    <a:pt x="654" y="40"/>
                  </a:moveTo>
                  <a:cubicBezTo>
                    <a:pt x="653" y="44"/>
                    <a:pt x="651" y="48"/>
                    <a:pt x="649" y="50"/>
                  </a:cubicBezTo>
                  <a:cubicBezTo>
                    <a:pt x="646" y="53"/>
                    <a:pt x="643" y="54"/>
                    <a:pt x="640" y="54"/>
                  </a:cubicBezTo>
                  <a:cubicBezTo>
                    <a:pt x="637" y="54"/>
                    <a:pt x="633" y="52"/>
                    <a:pt x="631" y="49"/>
                  </a:cubicBezTo>
                  <a:cubicBezTo>
                    <a:pt x="628" y="46"/>
                    <a:pt x="627" y="41"/>
                    <a:pt x="627" y="36"/>
                  </a:cubicBezTo>
                  <a:cubicBezTo>
                    <a:pt x="627" y="31"/>
                    <a:pt x="628" y="26"/>
                    <a:pt x="631" y="23"/>
                  </a:cubicBezTo>
                  <a:cubicBezTo>
                    <a:pt x="634" y="19"/>
                    <a:pt x="638" y="17"/>
                    <a:pt x="642" y="17"/>
                  </a:cubicBezTo>
                  <a:cubicBezTo>
                    <a:pt x="645" y="17"/>
                    <a:pt x="648" y="18"/>
                    <a:pt x="650" y="20"/>
                  </a:cubicBezTo>
                  <a:cubicBezTo>
                    <a:pt x="652" y="22"/>
                    <a:pt x="653" y="24"/>
                    <a:pt x="653" y="26"/>
                  </a:cubicBezTo>
                  <a:cubicBezTo>
                    <a:pt x="653" y="27"/>
                    <a:pt x="653" y="27"/>
                    <a:pt x="653" y="28"/>
                  </a:cubicBezTo>
                  <a:cubicBezTo>
                    <a:pt x="652" y="29"/>
                    <a:pt x="651" y="29"/>
                    <a:pt x="650" y="29"/>
                  </a:cubicBezTo>
                  <a:cubicBezTo>
                    <a:pt x="649" y="29"/>
                    <a:pt x="648" y="29"/>
                    <a:pt x="647" y="27"/>
                  </a:cubicBezTo>
                  <a:cubicBezTo>
                    <a:pt x="647" y="27"/>
                    <a:pt x="646" y="26"/>
                    <a:pt x="646" y="25"/>
                  </a:cubicBezTo>
                  <a:cubicBezTo>
                    <a:pt x="646" y="23"/>
                    <a:pt x="645" y="22"/>
                    <a:pt x="645" y="21"/>
                  </a:cubicBezTo>
                  <a:cubicBezTo>
                    <a:pt x="644" y="21"/>
                    <a:pt x="643" y="20"/>
                    <a:pt x="641" y="20"/>
                  </a:cubicBezTo>
                  <a:cubicBezTo>
                    <a:pt x="639" y="20"/>
                    <a:pt x="637" y="21"/>
                    <a:pt x="635" y="23"/>
                  </a:cubicBezTo>
                  <a:cubicBezTo>
                    <a:pt x="633" y="25"/>
                    <a:pt x="633" y="29"/>
                    <a:pt x="633" y="33"/>
                  </a:cubicBezTo>
                  <a:cubicBezTo>
                    <a:pt x="633" y="37"/>
                    <a:pt x="633" y="40"/>
                    <a:pt x="635" y="43"/>
                  </a:cubicBezTo>
                  <a:cubicBezTo>
                    <a:pt x="637" y="47"/>
                    <a:pt x="640" y="48"/>
                    <a:pt x="643" y="48"/>
                  </a:cubicBezTo>
                  <a:cubicBezTo>
                    <a:pt x="645" y="48"/>
                    <a:pt x="647" y="47"/>
                    <a:pt x="649" y="46"/>
                  </a:cubicBezTo>
                  <a:cubicBezTo>
                    <a:pt x="651" y="45"/>
                    <a:pt x="652" y="43"/>
                    <a:pt x="654" y="40"/>
                  </a:cubicBezTo>
                  <a:cubicBezTo>
                    <a:pt x="654" y="40"/>
                    <a:pt x="654" y="40"/>
                    <a:pt x="654" y="40"/>
                  </a:cubicBezTo>
                  <a:close/>
                  <a:moveTo>
                    <a:pt x="668" y="31"/>
                  </a:moveTo>
                  <a:cubicBezTo>
                    <a:pt x="668" y="37"/>
                    <a:pt x="669" y="40"/>
                    <a:pt x="671" y="43"/>
                  </a:cubicBezTo>
                  <a:cubicBezTo>
                    <a:pt x="674" y="46"/>
                    <a:pt x="677" y="48"/>
                    <a:pt x="680" y="48"/>
                  </a:cubicBezTo>
                  <a:cubicBezTo>
                    <a:pt x="682" y="48"/>
                    <a:pt x="684" y="47"/>
                    <a:pt x="685" y="46"/>
                  </a:cubicBezTo>
                  <a:cubicBezTo>
                    <a:pt x="687" y="45"/>
                    <a:pt x="688" y="43"/>
                    <a:pt x="689" y="39"/>
                  </a:cubicBezTo>
                  <a:cubicBezTo>
                    <a:pt x="691" y="40"/>
                    <a:pt x="691" y="40"/>
                    <a:pt x="691" y="40"/>
                  </a:cubicBezTo>
                  <a:cubicBezTo>
                    <a:pt x="690" y="43"/>
                    <a:pt x="689" y="47"/>
                    <a:pt x="686" y="49"/>
                  </a:cubicBezTo>
                  <a:cubicBezTo>
                    <a:pt x="684" y="52"/>
                    <a:pt x="681" y="53"/>
                    <a:pt x="677" y="53"/>
                  </a:cubicBezTo>
                  <a:cubicBezTo>
                    <a:pt x="673" y="53"/>
                    <a:pt x="670" y="52"/>
                    <a:pt x="667" y="49"/>
                  </a:cubicBezTo>
                  <a:cubicBezTo>
                    <a:pt x="664" y="45"/>
                    <a:pt x="663" y="41"/>
                    <a:pt x="663" y="36"/>
                  </a:cubicBezTo>
                  <a:cubicBezTo>
                    <a:pt x="663" y="30"/>
                    <a:pt x="665" y="25"/>
                    <a:pt x="667" y="22"/>
                  </a:cubicBezTo>
                  <a:cubicBezTo>
                    <a:pt x="670" y="19"/>
                    <a:pt x="674" y="17"/>
                    <a:pt x="678" y="17"/>
                  </a:cubicBezTo>
                  <a:cubicBezTo>
                    <a:pt x="682" y="17"/>
                    <a:pt x="685" y="19"/>
                    <a:pt x="687" y="21"/>
                  </a:cubicBezTo>
                  <a:cubicBezTo>
                    <a:pt x="690" y="23"/>
                    <a:pt x="691" y="27"/>
                    <a:pt x="691" y="31"/>
                  </a:cubicBezTo>
                  <a:cubicBezTo>
                    <a:pt x="668" y="31"/>
                    <a:pt x="668" y="31"/>
                    <a:pt x="668" y="31"/>
                  </a:cubicBezTo>
                  <a:close/>
                  <a:moveTo>
                    <a:pt x="668" y="29"/>
                  </a:moveTo>
                  <a:cubicBezTo>
                    <a:pt x="683" y="29"/>
                    <a:pt x="683" y="29"/>
                    <a:pt x="683" y="29"/>
                  </a:cubicBezTo>
                  <a:cubicBezTo>
                    <a:pt x="683" y="27"/>
                    <a:pt x="683" y="26"/>
                    <a:pt x="682" y="25"/>
                  </a:cubicBezTo>
                  <a:cubicBezTo>
                    <a:pt x="682" y="24"/>
                    <a:pt x="681" y="23"/>
                    <a:pt x="679" y="22"/>
                  </a:cubicBezTo>
                  <a:cubicBezTo>
                    <a:pt x="678" y="21"/>
                    <a:pt x="677" y="21"/>
                    <a:pt x="676" y="21"/>
                  </a:cubicBezTo>
                  <a:cubicBezTo>
                    <a:pt x="674" y="21"/>
                    <a:pt x="672" y="21"/>
                    <a:pt x="671" y="23"/>
                  </a:cubicBezTo>
                  <a:cubicBezTo>
                    <a:pt x="669" y="24"/>
                    <a:pt x="668" y="27"/>
                    <a:pt x="668" y="29"/>
                  </a:cubicBezTo>
                  <a:close/>
                  <a:moveTo>
                    <a:pt x="731" y="48"/>
                  </a:moveTo>
                  <a:cubicBezTo>
                    <a:pt x="728" y="51"/>
                    <a:pt x="726" y="52"/>
                    <a:pt x="725" y="53"/>
                  </a:cubicBezTo>
                  <a:cubicBezTo>
                    <a:pt x="724" y="53"/>
                    <a:pt x="722" y="53"/>
                    <a:pt x="721" y="53"/>
                  </a:cubicBezTo>
                  <a:cubicBezTo>
                    <a:pt x="719" y="53"/>
                    <a:pt x="717" y="53"/>
                    <a:pt x="715" y="51"/>
                  </a:cubicBezTo>
                  <a:cubicBezTo>
                    <a:pt x="714" y="49"/>
                    <a:pt x="713" y="47"/>
                    <a:pt x="713" y="45"/>
                  </a:cubicBezTo>
                  <a:cubicBezTo>
                    <a:pt x="713" y="43"/>
                    <a:pt x="714" y="41"/>
                    <a:pt x="715" y="40"/>
                  </a:cubicBezTo>
                  <a:cubicBezTo>
                    <a:pt x="715" y="39"/>
                    <a:pt x="717" y="37"/>
                    <a:pt x="720" y="35"/>
                  </a:cubicBezTo>
                  <a:cubicBezTo>
                    <a:pt x="722" y="34"/>
                    <a:pt x="726" y="32"/>
                    <a:pt x="732" y="30"/>
                  </a:cubicBezTo>
                  <a:cubicBezTo>
                    <a:pt x="732" y="29"/>
                    <a:pt x="732" y="29"/>
                    <a:pt x="732" y="29"/>
                  </a:cubicBezTo>
                  <a:cubicBezTo>
                    <a:pt x="732" y="25"/>
                    <a:pt x="731" y="23"/>
                    <a:pt x="730" y="22"/>
                  </a:cubicBezTo>
                  <a:cubicBezTo>
                    <a:pt x="729" y="21"/>
                    <a:pt x="728" y="20"/>
                    <a:pt x="726" y="20"/>
                  </a:cubicBezTo>
                  <a:cubicBezTo>
                    <a:pt x="724" y="20"/>
                    <a:pt x="723" y="20"/>
                    <a:pt x="722" y="21"/>
                  </a:cubicBezTo>
                  <a:cubicBezTo>
                    <a:pt x="721" y="22"/>
                    <a:pt x="721" y="23"/>
                    <a:pt x="721" y="24"/>
                  </a:cubicBezTo>
                  <a:cubicBezTo>
                    <a:pt x="721" y="26"/>
                    <a:pt x="721" y="26"/>
                    <a:pt x="721" y="26"/>
                  </a:cubicBezTo>
                  <a:cubicBezTo>
                    <a:pt x="721" y="27"/>
                    <a:pt x="721" y="28"/>
                    <a:pt x="720" y="29"/>
                  </a:cubicBezTo>
                  <a:cubicBezTo>
                    <a:pt x="720" y="29"/>
                    <a:pt x="719" y="29"/>
                    <a:pt x="718" y="29"/>
                  </a:cubicBezTo>
                  <a:cubicBezTo>
                    <a:pt x="717" y="29"/>
                    <a:pt x="717" y="29"/>
                    <a:pt x="716" y="29"/>
                  </a:cubicBezTo>
                  <a:cubicBezTo>
                    <a:pt x="716" y="28"/>
                    <a:pt x="715" y="27"/>
                    <a:pt x="715" y="26"/>
                  </a:cubicBezTo>
                  <a:cubicBezTo>
                    <a:pt x="715" y="24"/>
                    <a:pt x="717" y="22"/>
                    <a:pt x="719" y="20"/>
                  </a:cubicBezTo>
                  <a:cubicBezTo>
                    <a:pt x="721" y="18"/>
                    <a:pt x="724" y="17"/>
                    <a:pt x="727" y="17"/>
                  </a:cubicBezTo>
                  <a:cubicBezTo>
                    <a:pt x="730" y="17"/>
                    <a:pt x="733" y="17"/>
                    <a:pt x="735" y="19"/>
                  </a:cubicBezTo>
                  <a:cubicBezTo>
                    <a:pt x="736" y="19"/>
                    <a:pt x="737" y="21"/>
                    <a:pt x="738" y="22"/>
                  </a:cubicBezTo>
                  <a:cubicBezTo>
                    <a:pt x="738" y="23"/>
                    <a:pt x="739" y="25"/>
                    <a:pt x="739" y="29"/>
                  </a:cubicBezTo>
                  <a:cubicBezTo>
                    <a:pt x="739" y="40"/>
                    <a:pt x="739" y="40"/>
                    <a:pt x="739" y="40"/>
                  </a:cubicBezTo>
                  <a:cubicBezTo>
                    <a:pt x="739" y="43"/>
                    <a:pt x="739" y="45"/>
                    <a:pt x="739" y="46"/>
                  </a:cubicBezTo>
                  <a:cubicBezTo>
                    <a:pt x="739" y="47"/>
                    <a:pt x="739" y="47"/>
                    <a:pt x="739" y="48"/>
                  </a:cubicBezTo>
                  <a:cubicBezTo>
                    <a:pt x="739" y="48"/>
                    <a:pt x="739" y="48"/>
                    <a:pt x="740" y="48"/>
                  </a:cubicBezTo>
                  <a:cubicBezTo>
                    <a:pt x="740" y="48"/>
                    <a:pt x="741" y="48"/>
                    <a:pt x="741" y="48"/>
                  </a:cubicBezTo>
                  <a:cubicBezTo>
                    <a:pt x="741" y="47"/>
                    <a:pt x="743" y="47"/>
                    <a:pt x="744" y="45"/>
                  </a:cubicBezTo>
                  <a:cubicBezTo>
                    <a:pt x="744" y="47"/>
                    <a:pt x="744" y="47"/>
                    <a:pt x="744" y="47"/>
                  </a:cubicBezTo>
                  <a:cubicBezTo>
                    <a:pt x="741" y="51"/>
                    <a:pt x="739" y="53"/>
                    <a:pt x="736" y="53"/>
                  </a:cubicBezTo>
                  <a:cubicBezTo>
                    <a:pt x="735" y="53"/>
                    <a:pt x="734" y="52"/>
                    <a:pt x="733" y="51"/>
                  </a:cubicBezTo>
                  <a:cubicBezTo>
                    <a:pt x="732" y="51"/>
                    <a:pt x="731" y="50"/>
                    <a:pt x="731" y="48"/>
                  </a:cubicBezTo>
                  <a:close/>
                  <a:moveTo>
                    <a:pt x="731" y="45"/>
                  </a:moveTo>
                  <a:cubicBezTo>
                    <a:pt x="731" y="33"/>
                    <a:pt x="731" y="33"/>
                    <a:pt x="731" y="33"/>
                  </a:cubicBezTo>
                  <a:cubicBezTo>
                    <a:pt x="728" y="34"/>
                    <a:pt x="725" y="35"/>
                    <a:pt x="725" y="36"/>
                  </a:cubicBezTo>
                  <a:cubicBezTo>
                    <a:pt x="723" y="37"/>
                    <a:pt x="721" y="38"/>
                    <a:pt x="721" y="39"/>
                  </a:cubicBezTo>
                  <a:cubicBezTo>
                    <a:pt x="720" y="41"/>
                    <a:pt x="719" y="42"/>
                    <a:pt x="719" y="43"/>
                  </a:cubicBezTo>
                  <a:cubicBezTo>
                    <a:pt x="719" y="45"/>
                    <a:pt x="720" y="47"/>
                    <a:pt x="721" y="48"/>
                  </a:cubicBezTo>
                  <a:cubicBezTo>
                    <a:pt x="722" y="49"/>
                    <a:pt x="723" y="49"/>
                    <a:pt x="725" y="49"/>
                  </a:cubicBezTo>
                  <a:cubicBezTo>
                    <a:pt x="726" y="49"/>
                    <a:pt x="729" y="48"/>
                    <a:pt x="731" y="45"/>
                  </a:cubicBezTo>
                  <a:close/>
                  <a:moveTo>
                    <a:pt x="759" y="25"/>
                  </a:moveTo>
                  <a:cubicBezTo>
                    <a:pt x="763" y="20"/>
                    <a:pt x="766" y="18"/>
                    <a:pt x="769" y="18"/>
                  </a:cubicBezTo>
                  <a:cubicBezTo>
                    <a:pt x="771" y="18"/>
                    <a:pt x="773" y="18"/>
                    <a:pt x="774" y="19"/>
                  </a:cubicBezTo>
                  <a:cubicBezTo>
                    <a:pt x="775" y="20"/>
                    <a:pt x="777" y="21"/>
                    <a:pt x="777" y="23"/>
                  </a:cubicBezTo>
                  <a:cubicBezTo>
                    <a:pt x="778" y="25"/>
                    <a:pt x="778" y="27"/>
                    <a:pt x="778" y="30"/>
                  </a:cubicBezTo>
                  <a:cubicBezTo>
                    <a:pt x="778" y="45"/>
                    <a:pt x="778" y="45"/>
                    <a:pt x="778" y="45"/>
                  </a:cubicBezTo>
                  <a:cubicBezTo>
                    <a:pt x="778" y="47"/>
                    <a:pt x="778" y="48"/>
                    <a:pt x="779" y="49"/>
                  </a:cubicBezTo>
                  <a:cubicBezTo>
                    <a:pt x="779" y="50"/>
                    <a:pt x="779" y="50"/>
                    <a:pt x="780" y="51"/>
                  </a:cubicBezTo>
                  <a:cubicBezTo>
                    <a:pt x="780" y="51"/>
                    <a:pt x="781" y="51"/>
                    <a:pt x="783" y="51"/>
                  </a:cubicBezTo>
                  <a:cubicBezTo>
                    <a:pt x="783" y="52"/>
                    <a:pt x="783" y="52"/>
                    <a:pt x="783" y="52"/>
                  </a:cubicBezTo>
                  <a:cubicBezTo>
                    <a:pt x="767" y="52"/>
                    <a:pt x="767" y="52"/>
                    <a:pt x="767" y="52"/>
                  </a:cubicBezTo>
                  <a:cubicBezTo>
                    <a:pt x="767" y="51"/>
                    <a:pt x="767" y="51"/>
                    <a:pt x="767" y="51"/>
                  </a:cubicBezTo>
                  <a:cubicBezTo>
                    <a:pt x="768" y="51"/>
                    <a:pt x="768" y="51"/>
                    <a:pt x="768" y="51"/>
                  </a:cubicBezTo>
                  <a:cubicBezTo>
                    <a:pt x="769" y="51"/>
                    <a:pt x="770" y="51"/>
                    <a:pt x="771" y="50"/>
                  </a:cubicBezTo>
                  <a:cubicBezTo>
                    <a:pt x="772" y="50"/>
                    <a:pt x="772" y="49"/>
                    <a:pt x="772" y="48"/>
                  </a:cubicBezTo>
                  <a:cubicBezTo>
                    <a:pt x="772" y="48"/>
                    <a:pt x="772" y="47"/>
                    <a:pt x="772" y="45"/>
                  </a:cubicBezTo>
                  <a:cubicBezTo>
                    <a:pt x="772" y="31"/>
                    <a:pt x="772" y="31"/>
                    <a:pt x="772" y="31"/>
                  </a:cubicBezTo>
                  <a:cubicBezTo>
                    <a:pt x="772" y="27"/>
                    <a:pt x="772" y="25"/>
                    <a:pt x="771" y="24"/>
                  </a:cubicBezTo>
                  <a:cubicBezTo>
                    <a:pt x="770" y="23"/>
                    <a:pt x="769" y="22"/>
                    <a:pt x="767" y="22"/>
                  </a:cubicBezTo>
                  <a:cubicBezTo>
                    <a:pt x="764" y="22"/>
                    <a:pt x="761" y="23"/>
                    <a:pt x="759" y="27"/>
                  </a:cubicBezTo>
                  <a:cubicBezTo>
                    <a:pt x="759" y="45"/>
                    <a:pt x="759" y="45"/>
                    <a:pt x="759" y="45"/>
                  </a:cubicBezTo>
                  <a:cubicBezTo>
                    <a:pt x="759" y="47"/>
                    <a:pt x="759" y="48"/>
                    <a:pt x="759" y="49"/>
                  </a:cubicBezTo>
                  <a:cubicBezTo>
                    <a:pt x="759" y="50"/>
                    <a:pt x="760" y="50"/>
                    <a:pt x="760" y="51"/>
                  </a:cubicBezTo>
                  <a:cubicBezTo>
                    <a:pt x="761" y="51"/>
                    <a:pt x="762" y="51"/>
                    <a:pt x="764" y="51"/>
                  </a:cubicBezTo>
                  <a:cubicBezTo>
                    <a:pt x="764" y="52"/>
                    <a:pt x="764" y="52"/>
                    <a:pt x="764" y="52"/>
                  </a:cubicBezTo>
                  <a:cubicBezTo>
                    <a:pt x="748" y="52"/>
                    <a:pt x="748" y="52"/>
                    <a:pt x="748" y="52"/>
                  </a:cubicBezTo>
                  <a:cubicBezTo>
                    <a:pt x="748" y="51"/>
                    <a:pt x="748" y="51"/>
                    <a:pt x="748" y="51"/>
                  </a:cubicBezTo>
                  <a:cubicBezTo>
                    <a:pt x="749" y="51"/>
                    <a:pt x="749" y="51"/>
                    <a:pt x="749" y="51"/>
                  </a:cubicBezTo>
                  <a:cubicBezTo>
                    <a:pt x="750" y="51"/>
                    <a:pt x="751" y="51"/>
                    <a:pt x="752" y="50"/>
                  </a:cubicBezTo>
                  <a:cubicBezTo>
                    <a:pt x="752" y="49"/>
                    <a:pt x="753" y="47"/>
                    <a:pt x="753" y="45"/>
                  </a:cubicBezTo>
                  <a:cubicBezTo>
                    <a:pt x="753" y="32"/>
                    <a:pt x="753" y="32"/>
                    <a:pt x="753" y="32"/>
                  </a:cubicBezTo>
                  <a:cubicBezTo>
                    <a:pt x="753" y="28"/>
                    <a:pt x="753" y="25"/>
                    <a:pt x="752" y="24"/>
                  </a:cubicBezTo>
                  <a:cubicBezTo>
                    <a:pt x="752" y="23"/>
                    <a:pt x="752" y="23"/>
                    <a:pt x="751" y="22"/>
                  </a:cubicBezTo>
                  <a:cubicBezTo>
                    <a:pt x="751" y="22"/>
                    <a:pt x="751" y="22"/>
                    <a:pt x="750" y="22"/>
                  </a:cubicBezTo>
                  <a:cubicBezTo>
                    <a:pt x="749" y="22"/>
                    <a:pt x="748" y="22"/>
                    <a:pt x="747" y="22"/>
                  </a:cubicBezTo>
                  <a:cubicBezTo>
                    <a:pt x="747" y="21"/>
                    <a:pt x="747" y="21"/>
                    <a:pt x="747" y="21"/>
                  </a:cubicBezTo>
                  <a:cubicBezTo>
                    <a:pt x="757" y="17"/>
                    <a:pt x="757" y="17"/>
                    <a:pt x="757" y="17"/>
                  </a:cubicBezTo>
                  <a:cubicBezTo>
                    <a:pt x="759" y="17"/>
                    <a:pt x="759" y="17"/>
                    <a:pt x="759" y="17"/>
                  </a:cubicBezTo>
                  <a:cubicBezTo>
                    <a:pt x="759" y="25"/>
                    <a:pt x="759" y="25"/>
                    <a:pt x="759" y="25"/>
                  </a:cubicBezTo>
                  <a:close/>
                  <a:moveTo>
                    <a:pt x="812" y="49"/>
                  </a:moveTo>
                  <a:cubicBezTo>
                    <a:pt x="811" y="51"/>
                    <a:pt x="809" y="52"/>
                    <a:pt x="807" y="53"/>
                  </a:cubicBezTo>
                  <a:cubicBezTo>
                    <a:pt x="806" y="53"/>
                    <a:pt x="804" y="54"/>
                    <a:pt x="803" y="54"/>
                  </a:cubicBezTo>
                  <a:cubicBezTo>
                    <a:pt x="799" y="54"/>
                    <a:pt x="796" y="52"/>
                    <a:pt x="793" y="49"/>
                  </a:cubicBezTo>
                  <a:cubicBezTo>
                    <a:pt x="791" y="46"/>
                    <a:pt x="789" y="42"/>
                    <a:pt x="789" y="37"/>
                  </a:cubicBezTo>
                  <a:cubicBezTo>
                    <a:pt x="789" y="32"/>
                    <a:pt x="791" y="28"/>
                    <a:pt x="794" y="24"/>
                  </a:cubicBezTo>
                  <a:cubicBezTo>
                    <a:pt x="797" y="20"/>
                    <a:pt x="801" y="18"/>
                    <a:pt x="805" y="18"/>
                  </a:cubicBezTo>
                  <a:cubicBezTo>
                    <a:pt x="808" y="18"/>
                    <a:pt x="810" y="19"/>
                    <a:pt x="812" y="21"/>
                  </a:cubicBezTo>
                  <a:cubicBezTo>
                    <a:pt x="812" y="14"/>
                    <a:pt x="812" y="14"/>
                    <a:pt x="812" y="14"/>
                  </a:cubicBezTo>
                  <a:cubicBezTo>
                    <a:pt x="812" y="10"/>
                    <a:pt x="812" y="8"/>
                    <a:pt x="812" y="7"/>
                  </a:cubicBezTo>
                  <a:cubicBezTo>
                    <a:pt x="812" y="6"/>
                    <a:pt x="811" y="5"/>
                    <a:pt x="811" y="5"/>
                  </a:cubicBezTo>
                  <a:cubicBezTo>
                    <a:pt x="811" y="5"/>
                    <a:pt x="810" y="5"/>
                    <a:pt x="809" y="5"/>
                  </a:cubicBezTo>
                  <a:cubicBezTo>
                    <a:pt x="809" y="5"/>
                    <a:pt x="808" y="5"/>
                    <a:pt x="807" y="5"/>
                  </a:cubicBezTo>
                  <a:cubicBezTo>
                    <a:pt x="807" y="4"/>
                    <a:pt x="807" y="4"/>
                    <a:pt x="807" y="4"/>
                  </a:cubicBezTo>
                  <a:cubicBezTo>
                    <a:pt x="816" y="0"/>
                    <a:pt x="816" y="0"/>
                    <a:pt x="816" y="0"/>
                  </a:cubicBezTo>
                  <a:cubicBezTo>
                    <a:pt x="818" y="0"/>
                    <a:pt x="818" y="0"/>
                    <a:pt x="818" y="0"/>
                  </a:cubicBezTo>
                  <a:cubicBezTo>
                    <a:pt x="818" y="39"/>
                    <a:pt x="818" y="39"/>
                    <a:pt x="818" y="39"/>
                  </a:cubicBezTo>
                  <a:cubicBezTo>
                    <a:pt x="818" y="43"/>
                    <a:pt x="818" y="45"/>
                    <a:pt x="818" y="46"/>
                  </a:cubicBezTo>
                  <a:cubicBezTo>
                    <a:pt x="818" y="47"/>
                    <a:pt x="819" y="48"/>
                    <a:pt x="819" y="48"/>
                  </a:cubicBezTo>
                  <a:cubicBezTo>
                    <a:pt x="819" y="49"/>
                    <a:pt x="820" y="49"/>
                    <a:pt x="820" y="49"/>
                  </a:cubicBezTo>
                  <a:cubicBezTo>
                    <a:pt x="821" y="49"/>
                    <a:pt x="822" y="48"/>
                    <a:pt x="823" y="48"/>
                  </a:cubicBezTo>
                  <a:cubicBezTo>
                    <a:pt x="823" y="49"/>
                    <a:pt x="823" y="49"/>
                    <a:pt x="823" y="49"/>
                  </a:cubicBezTo>
                  <a:cubicBezTo>
                    <a:pt x="813" y="53"/>
                    <a:pt x="813" y="53"/>
                    <a:pt x="813" y="53"/>
                  </a:cubicBezTo>
                  <a:cubicBezTo>
                    <a:pt x="812" y="53"/>
                    <a:pt x="812" y="53"/>
                    <a:pt x="812" y="53"/>
                  </a:cubicBezTo>
                  <a:cubicBezTo>
                    <a:pt x="812" y="49"/>
                    <a:pt x="812" y="49"/>
                    <a:pt x="812" y="49"/>
                  </a:cubicBezTo>
                  <a:close/>
                  <a:moveTo>
                    <a:pt x="812" y="46"/>
                  </a:moveTo>
                  <a:cubicBezTo>
                    <a:pt x="812" y="29"/>
                    <a:pt x="812" y="29"/>
                    <a:pt x="812" y="29"/>
                  </a:cubicBezTo>
                  <a:cubicBezTo>
                    <a:pt x="812" y="27"/>
                    <a:pt x="812" y="25"/>
                    <a:pt x="811" y="24"/>
                  </a:cubicBezTo>
                  <a:cubicBezTo>
                    <a:pt x="810" y="23"/>
                    <a:pt x="809" y="22"/>
                    <a:pt x="808" y="21"/>
                  </a:cubicBezTo>
                  <a:cubicBezTo>
                    <a:pt x="807" y="20"/>
                    <a:pt x="806" y="20"/>
                    <a:pt x="805" y="20"/>
                  </a:cubicBezTo>
                  <a:cubicBezTo>
                    <a:pt x="803" y="20"/>
                    <a:pt x="801" y="21"/>
                    <a:pt x="799" y="23"/>
                  </a:cubicBezTo>
                  <a:cubicBezTo>
                    <a:pt x="797" y="25"/>
                    <a:pt x="796" y="29"/>
                    <a:pt x="796" y="34"/>
                  </a:cubicBezTo>
                  <a:cubicBezTo>
                    <a:pt x="796" y="39"/>
                    <a:pt x="797" y="43"/>
                    <a:pt x="799" y="45"/>
                  </a:cubicBezTo>
                  <a:cubicBezTo>
                    <a:pt x="801" y="48"/>
                    <a:pt x="803" y="49"/>
                    <a:pt x="806" y="49"/>
                  </a:cubicBezTo>
                  <a:cubicBezTo>
                    <a:pt x="808" y="50"/>
                    <a:pt x="810" y="49"/>
                    <a:pt x="812" y="46"/>
                  </a:cubicBezTo>
                  <a:close/>
                  <a:moveTo>
                    <a:pt x="883" y="3"/>
                  </a:moveTo>
                  <a:cubicBezTo>
                    <a:pt x="883" y="14"/>
                    <a:pt x="883" y="14"/>
                    <a:pt x="883" y="14"/>
                  </a:cubicBezTo>
                  <a:cubicBezTo>
                    <a:pt x="882" y="14"/>
                    <a:pt x="882" y="14"/>
                    <a:pt x="882" y="14"/>
                  </a:cubicBezTo>
                  <a:cubicBezTo>
                    <a:pt x="882" y="12"/>
                    <a:pt x="881" y="11"/>
                    <a:pt x="881" y="10"/>
                  </a:cubicBezTo>
                  <a:cubicBezTo>
                    <a:pt x="880" y="8"/>
                    <a:pt x="879" y="7"/>
                    <a:pt x="878" y="7"/>
                  </a:cubicBezTo>
                  <a:cubicBezTo>
                    <a:pt x="877" y="6"/>
                    <a:pt x="875" y="5"/>
                    <a:pt x="873" y="5"/>
                  </a:cubicBezTo>
                  <a:cubicBezTo>
                    <a:pt x="867" y="5"/>
                    <a:pt x="867" y="5"/>
                    <a:pt x="867" y="5"/>
                  </a:cubicBezTo>
                  <a:cubicBezTo>
                    <a:pt x="867" y="44"/>
                    <a:pt x="867" y="44"/>
                    <a:pt x="867" y="44"/>
                  </a:cubicBezTo>
                  <a:cubicBezTo>
                    <a:pt x="867" y="47"/>
                    <a:pt x="867" y="49"/>
                    <a:pt x="867" y="49"/>
                  </a:cubicBezTo>
                  <a:cubicBezTo>
                    <a:pt x="868" y="51"/>
                    <a:pt x="870" y="51"/>
                    <a:pt x="871" y="51"/>
                  </a:cubicBezTo>
                  <a:cubicBezTo>
                    <a:pt x="873" y="51"/>
                    <a:pt x="873" y="51"/>
                    <a:pt x="873" y="51"/>
                  </a:cubicBezTo>
                  <a:cubicBezTo>
                    <a:pt x="873" y="52"/>
                    <a:pt x="873" y="52"/>
                    <a:pt x="873" y="52"/>
                  </a:cubicBezTo>
                  <a:cubicBezTo>
                    <a:pt x="853" y="52"/>
                    <a:pt x="853" y="52"/>
                    <a:pt x="853" y="52"/>
                  </a:cubicBezTo>
                  <a:cubicBezTo>
                    <a:pt x="853" y="51"/>
                    <a:pt x="853" y="51"/>
                    <a:pt x="853" y="51"/>
                  </a:cubicBezTo>
                  <a:cubicBezTo>
                    <a:pt x="854" y="51"/>
                    <a:pt x="854" y="51"/>
                    <a:pt x="854" y="51"/>
                  </a:cubicBezTo>
                  <a:cubicBezTo>
                    <a:pt x="856" y="51"/>
                    <a:pt x="858" y="50"/>
                    <a:pt x="859" y="49"/>
                  </a:cubicBezTo>
                  <a:cubicBezTo>
                    <a:pt x="859" y="48"/>
                    <a:pt x="859" y="47"/>
                    <a:pt x="859" y="43"/>
                  </a:cubicBezTo>
                  <a:cubicBezTo>
                    <a:pt x="859" y="5"/>
                    <a:pt x="859" y="5"/>
                    <a:pt x="859" y="5"/>
                  </a:cubicBezTo>
                  <a:cubicBezTo>
                    <a:pt x="853" y="5"/>
                    <a:pt x="853" y="5"/>
                    <a:pt x="853" y="5"/>
                  </a:cubicBezTo>
                  <a:cubicBezTo>
                    <a:pt x="851" y="5"/>
                    <a:pt x="849" y="5"/>
                    <a:pt x="849" y="6"/>
                  </a:cubicBezTo>
                  <a:cubicBezTo>
                    <a:pt x="847" y="6"/>
                    <a:pt x="846" y="7"/>
                    <a:pt x="845" y="9"/>
                  </a:cubicBezTo>
                  <a:cubicBezTo>
                    <a:pt x="845" y="10"/>
                    <a:pt x="844" y="12"/>
                    <a:pt x="844" y="14"/>
                  </a:cubicBezTo>
                  <a:cubicBezTo>
                    <a:pt x="843" y="14"/>
                    <a:pt x="843" y="14"/>
                    <a:pt x="843" y="14"/>
                  </a:cubicBezTo>
                  <a:cubicBezTo>
                    <a:pt x="843" y="3"/>
                    <a:pt x="843" y="3"/>
                    <a:pt x="843" y="3"/>
                  </a:cubicBezTo>
                  <a:cubicBezTo>
                    <a:pt x="883" y="3"/>
                    <a:pt x="883" y="3"/>
                    <a:pt x="883" y="3"/>
                  </a:cubicBezTo>
                  <a:close/>
                  <a:moveTo>
                    <a:pt x="891" y="31"/>
                  </a:moveTo>
                  <a:cubicBezTo>
                    <a:pt x="891" y="37"/>
                    <a:pt x="893" y="40"/>
                    <a:pt x="895" y="43"/>
                  </a:cubicBezTo>
                  <a:cubicBezTo>
                    <a:pt x="897" y="46"/>
                    <a:pt x="900" y="48"/>
                    <a:pt x="903" y="48"/>
                  </a:cubicBezTo>
                  <a:cubicBezTo>
                    <a:pt x="905" y="48"/>
                    <a:pt x="907" y="47"/>
                    <a:pt x="909" y="46"/>
                  </a:cubicBezTo>
                  <a:cubicBezTo>
                    <a:pt x="911" y="45"/>
                    <a:pt x="912" y="43"/>
                    <a:pt x="913" y="39"/>
                  </a:cubicBezTo>
                  <a:cubicBezTo>
                    <a:pt x="914" y="40"/>
                    <a:pt x="914" y="40"/>
                    <a:pt x="914" y="40"/>
                  </a:cubicBezTo>
                  <a:cubicBezTo>
                    <a:pt x="914" y="43"/>
                    <a:pt x="912" y="47"/>
                    <a:pt x="910" y="49"/>
                  </a:cubicBezTo>
                  <a:cubicBezTo>
                    <a:pt x="907" y="52"/>
                    <a:pt x="904" y="53"/>
                    <a:pt x="901" y="53"/>
                  </a:cubicBezTo>
                  <a:cubicBezTo>
                    <a:pt x="897" y="53"/>
                    <a:pt x="893" y="52"/>
                    <a:pt x="891" y="49"/>
                  </a:cubicBezTo>
                  <a:cubicBezTo>
                    <a:pt x="888" y="45"/>
                    <a:pt x="887" y="41"/>
                    <a:pt x="887" y="36"/>
                  </a:cubicBezTo>
                  <a:cubicBezTo>
                    <a:pt x="887" y="30"/>
                    <a:pt x="888" y="25"/>
                    <a:pt x="891" y="22"/>
                  </a:cubicBezTo>
                  <a:cubicBezTo>
                    <a:pt x="894" y="19"/>
                    <a:pt x="897" y="17"/>
                    <a:pt x="902" y="17"/>
                  </a:cubicBezTo>
                  <a:cubicBezTo>
                    <a:pt x="905" y="17"/>
                    <a:pt x="909" y="19"/>
                    <a:pt x="911" y="21"/>
                  </a:cubicBezTo>
                  <a:cubicBezTo>
                    <a:pt x="913" y="23"/>
                    <a:pt x="915" y="27"/>
                    <a:pt x="915" y="31"/>
                  </a:cubicBezTo>
                  <a:cubicBezTo>
                    <a:pt x="891" y="31"/>
                    <a:pt x="891" y="31"/>
                    <a:pt x="891" y="31"/>
                  </a:cubicBezTo>
                  <a:close/>
                  <a:moveTo>
                    <a:pt x="891" y="29"/>
                  </a:moveTo>
                  <a:cubicBezTo>
                    <a:pt x="907" y="29"/>
                    <a:pt x="907" y="29"/>
                    <a:pt x="907" y="29"/>
                  </a:cubicBezTo>
                  <a:cubicBezTo>
                    <a:pt x="907" y="27"/>
                    <a:pt x="906" y="26"/>
                    <a:pt x="906" y="25"/>
                  </a:cubicBezTo>
                  <a:cubicBezTo>
                    <a:pt x="905" y="24"/>
                    <a:pt x="904" y="23"/>
                    <a:pt x="903" y="22"/>
                  </a:cubicBezTo>
                  <a:cubicBezTo>
                    <a:pt x="902" y="21"/>
                    <a:pt x="901" y="21"/>
                    <a:pt x="899" y="21"/>
                  </a:cubicBezTo>
                  <a:cubicBezTo>
                    <a:pt x="897" y="21"/>
                    <a:pt x="896" y="21"/>
                    <a:pt x="894" y="23"/>
                  </a:cubicBezTo>
                  <a:cubicBezTo>
                    <a:pt x="893" y="24"/>
                    <a:pt x="892" y="27"/>
                    <a:pt x="891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35"/>
            <p:cNvSpPr>
              <a:spLocks noEditPoints="1"/>
            </p:cNvSpPr>
            <p:nvPr userDrawn="1"/>
          </p:nvSpPr>
          <p:spPr bwMode="auto">
            <a:xfrm>
              <a:off x="10679175" y="4943779"/>
              <a:ext cx="873125" cy="103188"/>
            </a:xfrm>
            <a:custGeom>
              <a:avLst/>
              <a:gdLst>
                <a:gd name="T0" fmla="*/ 23 w 586"/>
                <a:gd name="T1" fmla="*/ 21 h 69"/>
                <a:gd name="T2" fmla="*/ 8 w 586"/>
                <a:gd name="T3" fmla="*/ 24 h 69"/>
                <a:gd name="T4" fmla="*/ 45 w 586"/>
                <a:gd name="T5" fmla="*/ 26 h 69"/>
                <a:gd name="T6" fmla="*/ 66 w 586"/>
                <a:gd name="T7" fmla="*/ 52 h 69"/>
                <a:gd name="T8" fmla="*/ 58 w 586"/>
                <a:gd name="T9" fmla="*/ 46 h 69"/>
                <a:gd name="T10" fmla="*/ 46 w 586"/>
                <a:gd name="T11" fmla="*/ 50 h 69"/>
                <a:gd name="T12" fmla="*/ 40 w 586"/>
                <a:gd name="T13" fmla="*/ 46 h 69"/>
                <a:gd name="T14" fmla="*/ 45 w 586"/>
                <a:gd name="T15" fmla="*/ 1 h 69"/>
                <a:gd name="T16" fmla="*/ 106 w 586"/>
                <a:gd name="T17" fmla="*/ 52 h 69"/>
                <a:gd name="T18" fmla="*/ 98 w 586"/>
                <a:gd name="T19" fmla="*/ 46 h 69"/>
                <a:gd name="T20" fmla="*/ 90 w 586"/>
                <a:gd name="T21" fmla="*/ 52 h 69"/>
                <a:gd name="T22" fmla="*/ 78 w 586"/>
                <a:gd name="T23" fmla="*/ 25 h 69"/>
                <a:gd name="T24" fmla="*/ 132 w 586"/>
                <a:gd name="T25" fmla="*/ 19 h 69"/>
                <a:gd name="T26" fmla="*/ 118 w 586"/>
                <a:gd name="T27" fmla="*/ 28 h 69"/>
                <a:gd name="T28" fmla="*/ 133 w 586"/>
                <a:gd name="T29" fmla="*/ 52 h 69"/>
                <a:gd name="T30" fmla="*/ 169 w 586"/>
                <a:gd name="T31" fmla="*/ 52 h 69"/>
                <a:gd name="T32" fmla="*/ 161 w 586"/>
                <a:gd name="T33" fmla="*/ 15 h 69"/>
                <a:gd name="T34" fmla="*/ 167 w 586"/>
                <a:gd name="T35" fmla="*/ 1 h 69"/>
                <a:gd name="T36" fmla="*/ 181 w 586"/>
                <a:gd name="T37" fmla="*/ 38 h 69"/>
                <a:gd name="T38" fmla="*/ 189 w 586"/>
                <a:gd name="T39" fmla="*/ 47 h 69"/>
                <a:gd name="T40" fmla="*/ 222 w 586"/>
                <a:gd name="T41" fmla="*/ 31 h 69"/>
                <a:gd name="T42" fmla="*/ 252 w 586"/>
                <a:gd name="T43" fmla="*/ 24 h 69"/>
                <a:gd name="T44" fmla="*/ 228 w 586"/>
                <a:gd name="T45" fmla="*/ 44 h 69"/>
                <a:gd name="T46" fmla="*/ 249 w 586"/>
                <a:gd name="T47" fmla="*/ 64 h 69"/>
                <a:gd name="T48" fmla="*/ 223 w 586"/>
                <a:gd name="T49" fmla="*/ 48 h 69"/>
                <a:gd name="T50" fmla="*/ 240 w 586"/>
                <a:gd name="T51" fmla="*/ 39 h 69"/>
                <a:gd name="T52" fmla="*/ 238 w 586"/>
                <a:gd name="T53" fmla="*/ 66 h 69"/>
                <a:gd name="T54" fmla="*/ 274 w 586"/>
                <a:gd name="T55" fmla="*/ 21 h 69"/>
                <a:gd name="T56" fmla="*/ 286 w 586"/>
                <a:gd name="T57" fmla="*/ 21 h 69"/>
                <a:gd name="T58" fmla="*/ 290 w 586"/>
                <a:gd name="T59" fmla="*/ 25 h 69"/>
                <a:gd name="T60" fmla="*/ 267 w 586"/>
                <a:gd name="T61" fmla="*/ 62 h 69"/>
                <a:gd name="T62" fmla="*/ 258 w 586"/>
                <a:gd name="T63" fmla="*/ 20 h 69"/>
                <a:gd name="T64" fmla="*/ 319 w 586"/>
                <a:gd name="T65" fmla="*/ 49 h 69"/>
                <a:gd name="T66" fmla="*/ 322 w 586"/>
                <a:gd name="T67" fmla="*/ 34 h 69"/>
                <a:gd name="T68" fmla="*/ 368 w 586"/>
                <a:gd name="T69" fmla="*/ 45 h 69"/>
                <a:gd name="T70" fmla="*/ 360 w 586"/>
                <a:gd name="T71" fmla="*/ 52 h 69"/>
                <a:gd name="T72" fmla="*/ 364 w 586"/>
                <a:gd name="T73" fmla="*/ 8 h 69"/>
                <a:gd name="T74" fmla="*/ 378 w 586"/>
                <a:gd name="T75" fmla="*/ 6 h 69"/>
                <a:gd name="T76" fmla="*/ 377 w 586"/>
                <a:gd name="T77" fmla="*/ 22 h 69"/>
                <a:gd name="T78" fmla="*/ 408 w 586"/>
                <a:gd name="T79" fmla="*/ 16 h 69"/>
                <a:gd name="T80" fmla="*/ 433 w 586"/>
                <a:gd name="T81" fmla="*/ 52 h 69"/>
                <a:gd name="T82" fmla="*/ 435 w 586"/>
                <a:gd name="T83" fmla="*/ 6 h 69"/>
                <a:gd name="T84" fmla="*/ 476 w 586"/>
                <a:gd name="T85" fmla="*/ 20 h 69"/>
                <a:gd name="T86" fmla="*/ 468 w 586"/>
                <a:gd name="T87" fmla="*/ 54 h 69"/>
                <a:gd name="T88" fmla="*/ 472 w 586"/>
                <a:gd name="T89" fmla="*/ 24 h 69"/>
                <a:gd name="T90" fmla="*/ 466 w 586"/>
                <a:gd name="T91" fmla="*/ 54 h 69"/>
                <a:gd name="T92" fmla="*/ 454 w 586"/>
                <a:gd name="T93" fmla="*/ 6 h 69"/>
                <a:gd name="T94" fmla="*/ 502 w 586"/>
                <a:gd name="T95" fmla="*/ 5 h 69"/>
                <a:gd name="T96" fmla="*/ 502 w 586"/>
                <a:gd name="T97" fmla="*/ 46 h 69"/>
                <a:gd name="T98" fmla="*/ 495 w 586"/>
                <a:gd name="T99" fmla="*/ 50 h 69"/>
                <a:gd name="T100" fmla="*/ 500 w 586"/>
                <a:gd name="T101" fmla="*/ 19 h 69"/>
                <a:gd name="T102" fmla="*/ 544 w 586"/>
                <a:gd name="T103" fmla="*/ 50 h 69"/>
                <a:gd name="T104" fmla="*/ 538 w 586"/>
                <a:gd name="T105" fmla="*/ 49 h 69"/>
                <a:gd name="T106" fmla="*/ 526 w 586"/>
                <a:gd name="T107" fmla="*/ 52 h 69"/>
                <a:gd name="T108" fmla="*/ 518 w 586"/>
                <a:gd name="T109" fmla="*/ 33 h 69"/>
                <a:gd name="T110" fmla="*/ 524 w 586"/>
                <a:gd name="T111" fmla="*/ 26 h 69"/>
                <a:gd name="T112" fmla="*/ 574 w 586"/>
                <a:gd name="T113" fmla="*/ 31 h 69"/>
                <a:gd name="T114" fmla="*/ 560 w 586"/>
                <a:gd name="T115" fmla="*/ 30 h 69"/>
                <a:gd name="T116" fmla="*/ 580 w 586"/>
                <a:gd name="T117" fmla="*/ 41 h 69"/>
                <a:gd name="T118" fmla="*/ 575 w 586"/>
                <a:gd name="T119" fmla="*/ 52 h 69"/>
                <a:gd name="T120" fmla="*/ 566 w 586"/>
                <a:gd name="T121" fmla="*/ 5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86" h="69">
                  <a:moveTo>
                    <a:pt x="27" y="41"/>
                  </a:moveTo>
                  <a:cubicBezTo>
                    <a:pt x="26" y="45"/>
                    <a:pt x="24" y="49"/>
                    <a:pt x="22" y="51"/>
                  </a:cubicBezTo>
                  <a:cubicBezTo>
                    <a:pt x="19" y="54"/>
                    <a:pt x="16" y="55"/>
                    <a:pt x="13" y="55"/>
                  </a:cubicBezTo>
                  <a:cubicBezTo>
                    <a:pt x="10" y="55"/>
                    <a:pt x="6" y="53"/>
                    <a:pt x="4" y="50"/>
                  </a:cubicBezTo>
                  <a:cubicBezTo>
                    <a:pt x="1" y="47"/>
                    <a:pt x="0" y="42"/>
                    <a:pt x="0" y="37"/>
                  </a:cubicBezTo>
                  <a:cubicBezTo>
                    <a:pt x="0" y="32"/>
                    <a:pt x="1" y="27"/>
                    <a:pt x="4" y="24"/>
                  </a:cubicBezTo>
                  <a:cubicBezTo>
                    <a:pt x="7" y="20"/>
                    <a:pt x="11" y="18"/>
                    <a:pt x="15" y="18"/>
                  </a:cubicBezTo>
                  <a:cubicBezTo>
                    <a:pt x="18" y="18"/>
                    <a:pt x="21" y="19"/>
                    <a:pt x="23" y="21"/>
                  </a:cubicBezTo>
                  <a:cubicBezTo>
                    <a:pt x="25" y="23"/>
                    <a:pt x="26" y="25"/>
                    <a:pt x="26" y="27"/>
                  </a:cubicBezTo>
                  <a:cubicBezTo>
                    <a:pt x="26" y="28"/>
                    <a:pt x="26" y="28"/>
                    <a:pt x="26" y="29"/>
                  </a:cubicBezTo>
                  <a:cubicBezTo>
                    <a:pt x="25" y="30"/>
                    <a:pt x="24" y="30"/>
                    <a:pt x="23" y="30"/>
                  </a:cubicBezTo>
                  <a:cubicBezTo>
                    <a:pt x="22" y="30"/>
                    <a:pt x="21" y="30"/>
                    <a:pt x="20" y="28"/>
                  </a:cubicBezTo>
                  <a:cubicBezTo>
                    <a:pt x="20" y="28"/>
                    <a:pt x="19" y="27"/>
                    <a:pt x="19" y="26"/>
                  </a:cubicBezTo>
                  <a:cubicBezTo>
                    <a:pt x="19" y="24"/>
                    <a:pt x="18" y="23"/>
                    <a:pt x="18" y="22"/>
                  </a:cubicBezTo>
                  <a:cubicBezTo>
                    <a:pt x="17" y="22"/>
                    <a:pt x="16" y="21"/>
                    <a:pt x="14" y="21"/>
                  </a:cubicBezTo>
                  <a:cubicBezTo>
                    <a:pt x="12" y="21"/>
                    <a:pt x="10" y="22"/>
                    <a:pt x="8" y="24"/>
                  </a:cubicBezTo>
                  <a:cubicBezTo>
                    <a:pt x="6" y="26"/>
                    <a:pt x="6" y="30"/>
                    <a:pt x="6" y="34"/>
                  </a:cubicBezTo>
                  <a:cubicBezTo>
                    <a:pt x="6" y="38"/>
                    <a:pt x="6" y="41"/>
                    <a:pt x="8" y="44"/>
                  </a:cubicBezTo>
                  <a:cubicBezTo>
                    <a:pt x="10" y="48"/>
                    <a:pt x="13" y="49"/>
                    <a:pt x="16" y="49"/>
                  </a:cubicBezTo>
                  <a:cubicBezTo>
                    <a:pt x="18" y="49"/>
                    <a:pt x="20" y="48"/>
                    <a:pt x="22" y="47"/>
                  </a:cubicBezTo>
                  <a:cubicBezTo>
                    <a:pt x="24" y="46"/>
                    <a:pt x="25" y="44"/>
                    <a:pt x="27" y="41"/>
                  </a:cubicBezTo>
                  <a:cubicBezTo>
                    <a:pt x="27" y="41"/>
                    <a:pt x="27" y="41"/>
                    <a:pt x="27" y="41"/>
                  </a:cubicBezTo>
                  <a:close/>
                  <a:moveTo>
                    <a:pt x="45" y="1"/>
                  </a:moveTo>
                  <a:cubicBezTo>
                    <a:pt x="45" y="26"/>
                    <a:pt x="45" y="26"/>
                    <a:pt x="45" y="26"/>
                  </a:cubicBezTo>
                  <a:cubicBezTo>
                    <a:pt x="48" y="22"/>
                    <a:pt x="50" y="21"/>
                    <a:pt x="51" y="20"/>
                  </a:cubicBezTo>
                  <a:cubicBezTo>
                    <a:pt x="53" y="19"/>
                    <a:pt x="54" y="18"/>
                    <a:pt x="56" y="18"/>
                  </a:cubicBezTo>
                  <a:cubicBezTo>
                    <a:pt x="58" y="18"/>
                    <a:pt x="60" y="19"/>
                    <a:pt x="61" y="20"/>
                  </a:cubicBezTo>
                  <a:cubicBezTo>
                    <a:pt x="62" y="21"/>
                    <a:pt x="63" y="23"/>
                    <a:pt x="64" y="25"/>
                  </a:cubicBezTo>
                  <a:cubicBezTo>
                    <a:pt x="64" y="27"/>
                    <a:pt x="64" y="30"/>
                    <a:pt x="64" y="34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64" y="48"/>
                    <a:pt x="64" y="50"/>
                    <a:pt x="65" y="50"/>
                  </a:cubicBezTo>
                  <a:cubicBezTo>
                    <a:pt x="65" y="51"/>
                    <a:pt x="66" y="52"/>
                    <a:pt x="66" y="52"/>
                  </a:cubicBezTo>
                  <a:cubicBezTo>
                    <a:pt x="66" y="52"/>
                    <a:pt x="68" y="52"/>
                    <a:pt x="69" y="52"/>
                  </a:cubicBezTo>
                  <a:cubicBezTo>
                    <a:pt x="69" y="54"/>
                    <a:pt x="69" y="54"/>
                    <a:pt x="69" y="54"/>
                  </a:cubicBezTo>
                  <a:cubicBezTo>
                    <a:pt x="53" y="54"/>
                    <a:pt x="53" y="54"/>
                    <a:pt x="53" y="54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54" y="52"/>
                    <a:pt x="54" y="52"/>
                    <a:pt x="54" y="52"/>
                  </a:cubicBezTo>
                  <a:cubicBezTo>
                    <a:pt x="56" y="52"/>
                    <a:pt x="56" y="52"/>
                    <a:pt x="57" y="52"/>
                  </a:cubicBezTo>
                  <a:cubicBezTo>
                    <a:pt x="58" y="51"/>
                    <a:pt x="58" y="50"/>
                    <a:pt x="58" y="50"/>
                  </a:cubicBezTo>
                  <a:cubicBezTo>
                    <a:pt x="58" y="49"/>
                    <a:pt x="58" y="48"/>
                    <a:pt x="58" y="46"/>
                  </a:cubicBezTo>
                  <a:cubicBezTo>
                    <a:pt x="58" y="34"/>
                    <a:pt x="58" y="34"/>
                    <a:pt x="58" y="34"/>
                  </a:cubicBezTo>
                  <a:cubicBezTo>
                    <a:pt x="58" y="30"/>
                    <a:pt x="58" y="28"/>
                    <a:pt x="58" y="27"/>
                  </a:cubicBezTo>
                  <a:cubicBezTo>
                    <a:pt x="58" y="26"/>
                    <a:pt x="57" y="25"/>
                    <a:pt x="56" y="24"/>
                  </a:cubicBezTo>
                  <a:cubicBezTo>
                    <a:pt x="56" y="24"/>
                    <a:pt x="55" y="23"/>
                    <a:pt x="54" y="23"/>
                  </a:cubicBezTo>
                  <a:cubicBezTo>
                    <a:pt x="52" y="23"/>
                    <a:pt x="51" y="24"/>
                    <a:pt x="50" y="24"/>
                  </a:cubicBezTo>
                  <a:cubicBezTo>
                    <a:pt x="49" y="25"/>
                    <a:pt x="47" y="26"/>
                    <a:pt x="46" y="28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46" y="48"/>
                    <a:pt x="46" y="50"/>
                    <a:pt x="46" y="50"/>
                  </a:cubicBezTo>
                  <a:cubicBezTo>
                    <a:pt x="46" y="51"/>
                    <a:pt x="47" y="52"/>
                    <a:pt x="47" y="52"/>
                  </a:cubicBezTo>
                  <a:cubicBezTo>
                    <a:pt x="48" y="52"/>
                    <a:pt x="49" y="52"/>
                    <a:pt x="51" y="52"/>
                  </a:cubicBezTo>
                  <a:cubicBezTo>
                    <a:pt x="51" y="54"/>
                    <a:pt x="51" y="54"/>
                    <a:pt x="51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6" y="52"/>
                    <a:pt x="37" y="52"/>
                    <a:pt x="38" y="52"/>
                  </a:cubicBezTo>
                  <a:cubicBezTo>
                    <a:pt x="38" y="51"/>
                    <a:pt x="39" y="51"/>
                    <a:pt x="39" y="50"/>
                  </a:cubicBezTo>
                  <a:cubicBezTo>
                    <a:pt x="40" y="49"/>
                    <a:pt x="40" y="48"/>
                    <a:pt x="40" y="46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0" y="11"/>
                    <a:pt x="40" y="8"/>
                    <a:pt x="39" y="8"/>
                  </a:cubicBezTo>
                  <a:cubicBezTo>
                    <a:pt x="39" y="7"/>
                    <a:pt x="39" y="6"/>
                    <a:pt x="38" y="6"/>
                  </a:cubicBezTo>
                  <a:cubicBezTo>
                    <a:pt x="38" y="5"/>
                    <a:pt x="38" y="5"/>
                    <a:pt x="37" y="5"/>
                  </a:cubicBezTo>
                  <a:cubicBezTo>
                    <a:pt x="36" y="5"/>
                    <a:pt x="36" y="5"/>
                    <a:pt x="34" y="6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5" y="1"/>
                    <a:pt x="45" y="1"/>
                    <a:pt x="45" y="1"/>
                  </a:cubicBezTo>
                  <a:close/>
                  <a:moveTo>
                    <a:pt x="85" y="26"/>
                  </a:moveTo>
                  <a:cubicBezTo>
                    <a:pt x="89" y="21"/>
                    <a:pt x="92" y="19"/>
                    <a:pt x="96" y="19"/>
                  </a:cubicBezTo>
                  <a:cubicBezTo>
                    <a:pt x="97" y="19"/>
                    <a:pt x="99" y="19"/>
                    <a:pt x="100" y="20"/>
                  </a:cubicBezTo>
                  <a:cubicBezTo>
                    <a:pt x="102" y="21"/>
                    <a:pt x="103" y="22"/>
                    <a:pt x="104" y="24"/>
                  </a:cubicBezTo>
                  <a:cubicBezTo>
                    <a:pt x="104" y="26"/>
                    <a:pt x="104" y="28"/>
                    <a:pt x="104" y="31"/>
                  </a:cubicBezTo>
                  <a:cubicBezTo>
                    <a:pt x="104" y="46"/>
                    <a:pt x="104" y="46"/>
                    <a:pt x="104" y="46"/>
                  </a:cubicBezTo>
                  <a:cubicBezTo>
                    <a:pt x="104" y="48"/>
                    <a:pt x="104" y="49"/>
                    <a:pt x="105" y="50"/>
                  </a:cubicBezTo>
                  <a:cubicBezTo>
                    <a:pt x="105" y="51"/>
                    <a:pt x="106" y="51"/>
                    <a:pt x="106" y="52"/>
                  </a:cubicBezTo>
                  <a:cubicBezTo>
                    <a:pt x="106" y="52"/>
                    <a:pt x="108" y="52"/>
                    <a:pt x="109" y="52"/>
                  </a:cubicBezTo>
                  <a:cubicBezTo>
                    <a:pt x="109" y="53"/>
                    <a:pt x="109" y="53"/>
                    <a:pt x="109" y="53"/>
                  </a:cubicBezTo>
                  <a:cubicBezTo>
                    <a:pt x="93" y="53"/>
                    <a:pt x="93" y="53"/>
                    <a:pt x="93" y="53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6" y="52"/>
                    <a:pt x="96" y="52"/>
                    <a:pt x="97" y="51"/>
                  </a:cubicBezTo>
                  <a:cubicBezTo>
                    <a:pt x="98" y="51"/>
                    <a:pt x="98" y="50"/>
                    <a:pt x="98" y="49"/>
                  </a:cubicBezTo>
                  <a:cubicBezTo>
                    <a:pt x="98" y="49"/>
                    <a:pt x="98" y="48"/>
                    <a:pt x="98" y="46"/>
                  </a:cubicBezTo>
                  <a:cubicBezTo>
                    <a:pt x="98" y="32"/>
                    <a:pt x="98" y="32"/>
                    <a:pt x="98" y="32"/>
                  </a:cubicBezTo>
                  <a:cubicBezTo>
                    <a:pt x="98" y="28"/>
                    <a:pt x="98" y="26"/>
                    <a:pt x="97" y="25"/>
                  </a:cubicBezTo>
                  <a:cubicBezTo>
                    <a:pt x="96" y="24"/>
                    <a:pt x="95" y="23"/>
                    <a:pt x="93" y="23"/>
                  </a:cubicBezTo>
                  <a:cubicBezTo>
                    <a:pt x="90" y="23"/>
                    <a:pt x="88" y="24"/>
                    <a:pt x="85" y="28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5" y="48"/>
                    <a:pt x="85" y="49"/>
                    <a:pt x="85" y="50"/>
                  </a:cubicBezTo>
                  <a:cubicBezTo>
                    <a:pt x="86" y="51"/>
                    <a:pt x="86" y="51"/>
                    <a:pt x="86" y="52"/>
                  </a:cubicBezTo>
                  <a:cubicBezTo>
                    <a:pt x="87" y="52"/>
                    <a:pt x="88" y="52"/>
                    <a:pt x="90" y="52"/>
                  </a:cubicBezTo>
                  <a:cubicBezTo>
                    <a:pt x="90" y="53"/>
                    <a:pt x="90" y="53"/>
                    <a:pt x="90" y="53"/>
                  </a:cubicBezTo>
                  <a:cubicBezTo>
                    <a:pt x="74" y="53"/>
                    <a:pt x="74" y="53"/>
                    <a:pt x="74" y="53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75" y="52"/>
                    <a:pt x="75" y="52"/>
                    <a:pt x="75" y="52"/>
                  </a:cubicBezTo>
                  <a:cubicBezTo>
                    <a:pt x="76" y="52"/>
                    <a:pt x="78" y="52"/>
                    <a:pt x="78" y="51"/>
                  </a:cubicBezTo>
                  <a:cubicBezTo>
                    <a:pt x="78" y="50"/>
                    <a:pt x="79" y="48"/>
                    <a:pt x="79" y="46"/>
                  </a:cubicBezTo>
                  <a:cubicBezTo>
                    <a:pt x="79" y="33"/>
                    <a:pt x="79" y="33"/>
                    <a:pt x="79" y="33"/>
                  </a:cubicBezTo>
                  <a:cubicBezTo>
                    <a:pt x="79" y="29"/>
                    <a:pt x="79" y="26"/>
                    <a:pt x="78" y="25"/>
                  </a:cubicBezTo>
                  <a:cubicBezTo>
                    <a:pt x="78" y="24"/>
                    <a:pt x="78" y="24"/>
                    <a:pt x="78" y="23"/>
                  </a:cubicBezTo>
                  <a:cubicBezTo>
                    <a:pt x="77" y="23"/>
                    <a:pt x="77" y="23"/>
                    <a:pt x="76" y="23"/>
                  </a:cubicBezTo>
                  <a:cubicBezTo>
                    <a:pt x="75" y="23"/>
                    <a:pt x="74" y="23"/>
                    <a:pt x="74" y="23"/>
                  </a:cubicBezTo>
                  <a:cubicBezTo>
                    <a:pt x="73" y="22"/>
                    <a:pt x="73" y="22"/>
                    <a:pt x="73" y="22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5" y="18"/>
                    <a:pt x="85" y="18"/>
                    <a:pt x="85" y="18"/>
                  </a:cubicBezTo>
                  <a:cubicBezTo>
                    <a:pt x="85" y="26"/>
                    <a:pt x="85" y="26"/>
                    <a:pt x="85" y="26"/>
                  </a:cubicBezTo>
                  <a:close/>
                  <a:moveTo>
                    <a:pt x="132" y="19"/>
                  </a:moveTo>
                  <a:cubicBezTo>
                    <a:pt x="136" y="19"/>
                    <a:pt x="140" y="21"/>
                    <a:pt x="144" y="25"/>
                  </a:cubicBezTo>
                  <a:cubicBezTo>
                    <a:pt x="146" y="28"/>
                    <a:pt x="148" y="32"/>
                    <a:pt x="148" y="36"/>
                  </a:cubicBezTo>
                  <a:cubicBezTo>
                    <a:pt x="148" y="40"/>
                    <a:pt x="147" y="42"/>
                    <a:pt x="146" y="46"/>
                  </a:cubicBezTo>
                  <a:cubicBezTo>
                    <a:pt x="144" y="49"/>
                    <a:pt x="142" y="51"/>
                    <a:pt x="140" y="53"/>
                  </a:cubicBezTo>
                  <a:cubicBezTo>
                    <a:pt x="137" y="54"/>
                    <a:pt x="134" y="55"/>
                    <a:pt x="131" y="55"/>
                  </a:cubicBezTo>
                  <a:cubicBezTo>
                    <a:pt x="126" y="55"/>
                    <a:pt x="122" y="53"/>
                    <a:pt x="120" y="49"/>
                  </a:cubicBezTo>
                  <a:cubicBezTo>
                    <a:pt x="117" y="46"/>
                    <a:pt x="116" y="42"/>
                    <a:pt x="116" y="38"/>
                  </a:cubicBezTo>
                  <a:cubicBezTo>
                    <a:pt x="116" y="34"/>
                    <a:pt x="117" y="31"/>
                    <a:pt x="118" y="28"/>
                  </a:cubicBezTo>
                  <a:cubicBezTo>
                    <a:pt x="120" y="26"/>
                    <a:pt x="122" y="23"/>
                    <a:pt x="124" y="22"/>
                  </a:cubicBezTo>
                  <a:cubicBezTo>
                    <a:pt x="126" y="20"/>
                    <a:pt x="129" y="19"/>
                    <a:pt x="132" y="19"/>
                  </a:cubicBezTo>
                  <a:close/>
                  <a:moveTo>
                    <a:pt x="130" y="21"/>
                  </a:moveTo>
                  <a:cubicBezTo>
                    <a:pt x="129" y="21"/>
                    <a:pt x="128" y="22"/>
                    <a:pt x="127" y="22"/>
                  </a:cubicBezTo>
                  <a:cubicBezTo>
                    <a:pt x="126" y="23"/>
                    <a:pt x="124" y="24"/>
                    <a:pt x="124" y="26"/>
                  </a:cubicBezTo>
                  <a:cubicBezTo>
                    <a:pt x="123" y="28"/>
                    <a:pt x="122" y="31"/>
                    <a:pt x="122" y="34"/>
                  </a:cubicBezTo>
                  <a:cubicBezTo>
                    <a:pt x="122" y="39"/>
                    <a:pt x="123" y="43"/>
                    <a:pt x="125" y="47"/>
                  </a:cubicBezTo>
                  <a:cubicBezTo>
                    <a:pt x="127" y="50"/>
                    <a:pt x="130" y="52"/>
                    <a:pt x="133" y="52"/>
                  </a:cubicBezTo>
                  <a:cubicBezTo>
                    <a:pt x="135" y="52"/>
                    <a:pt x="137" y="51"/>
                    <a:pt x="138" y="49"/>
                  </a:cubicBezTo>
                  <a:cubicBezTo>
                    <a:pt x="140" y="47"/>
                    <a:pt x="141" y="44"/>
                    <a:pt x="141" y="39"/>
                  </a:cubicBezTo>
                  <a:cubicBezTo>
                    <a:pt x="141" y="33"/>
                    <a:pt x="140" y="28"/>
                    <a:pt x="137" y="25"/>
                  </a:cubicBezTo>
                  <a:cubicBezTo>
                    <a:pt x="135" y="22"/>
                    <a:pt x="133" y="21"/>
                    <a:pt x="130" y="21"/>
                  </a:cubicBezTo>
                  <a:close/>
                  <a:moveTo>
                    <a:pt x="167" y="1"/>
                  </a:moveTo>
                  <a:cubicBezTo>
                    <a:pt x="167" y="46"/>
                    <a:pt x="167" y="46"/>
                    <a:pt x="167" y="46"/>
                  </a:cubicBezTo>
                  <a:cubicBezTo>
                    <a:pt x="167" y="48"/>
                    <a:pt x="167" y="50"/>
                    <a:pt x="168" y="50"/>
                  </a:cubicBezTo>
                  <a:cubicBezTo>
                    <a:pt x="168" y="51"/>
                    <a:pt x="168" y="52"/>
                    <a:pt x="169" y="52"/>
                  </a:cubicBezTo>
                  <a:cubicBezTo>
                    <a:pt x="170" y="52"/>
                    <a:pt x="170" y="52"/>
                    <a:pt x="172" y="52"/>
                  </a:cubicBezTo>
                  <a:cubicBezTo>
                    <a:pt x="172" y="54"/>
                    <a:pt x="172" y="54"/>
                    <a:pt x="172" y="54"/>
                  </a:cubicBezTo>
                  <a:cubicBezTo>
                    <a:pt x="156" y="54"/>
                    <a:pt x="156" y="54"/>
                    <a:pt x="156" y="54"/>
                  </a:cubicBezTo>
                  <a:cubicBezTo>
                    <a:pt x="156" y="52"/>
                    <a:pt x="156" y="52"/>
                    <a:pt x="156" y="52"/>
                  </a:cubicBezTo>
                  <a:cubicBezTo>
                    <a:pt x="158" y="52"/>
                    <a:pt x="159" y="52"/>
                    <a:pt x="160" y="52"/>
                  </a:cubicBezTo>
                  <a:cubicBezTo>
                    <a:pt x="160" y="52"/>
                    <a:pt x="160" y="51"/>
                    <a:pt x="161" y="50"/>
                  </a:cubicBezTo>
                  <a:cubicBezTo>
                    <a:pt x="161" y="50"/>
                    <a:pt x="161" y="48"/>
                    <a:pt x="161" y="46"/>
                  </a:cubicBezTo>
                  <a:cubicBezTo>
                    <a:pt x="161" y="15"/>
                    <a:pt x="161" y="15"/>
                    <a:pt x="161" y="15"/>
                  </a:cubicBezTo>
                  <a:cubicBezTo>
                    <a:pt x="161" y="11"/>
                    <a:pt x="161" y="9"/>
                    <a:pt x="161" y="8"/>
                  </a:cubicBezTo>
                  <a:cubicBezTo>
                    <a:pt x="161" y="7"/>
                    <a:pt x="160" y="6"/>
                    <a:pt x="160" y="6"/>
                  </a:cubicBezTo>
                  <a:cubicBezTo>
                    <a:pt x="160" y="6"/>
                    <a:pt x="159" y="6"/>
                    <a:pt x="158" y="6"/>
                  </a:cubicBezTo>
                  <a:cubicBezTo>
                    <a:pt x="158" y="6"/>
                    <a:pt x="157" y="6"/>
                    <a:pt x="156" y="6"/>
                  </a:cubicBezTo>
                  <a:cubicBezTo>
                    <a:pt x="155" y="5"/>
                    <a:pt x="155" y="5"/>
                    <a:pt x="155" y="5"/>
                  </a:cubicBezTo>
                  <a:cubicBezTo>
                    <a:pt x="165" y="1"/>
                    <a:pt x="165" y="1"/>
                    <a:pt x="165" y="1"/>
                  </a:cubicBezTo>
                  <a:cubicBezTo>
                    <a:pt x="167" y="1"/>
                    <a:pt x="167" y="1"/>
                    <a:pt x="167" y="1"/>
                  </a:cubicBezTo>
                  <a:cubicBezTo>
                    <a:pt x="167" y="1"/>
                    <a:pt x="167" y="1"/>
                    <a:pt x="167" y="1"/>
                  </a:cubicBezTo>
                  <a:close/>
                  <a:moveTo>
                    <a:pt x="196" y="19"/>
                  </a:moveTo>
                  <a:cubicBezTo>
                    <a:pt x="201" y="19"/>
                    <a:pt x="205" y="21"/>
                    <a:pt x="208" y="25"/>
                  </a:cubicBezTo>
                  <a:cubicBezTo>
                    <a:pt x="210" y="28"/>
                    <a:pt x="212" y="32"/>
                    <a:pt x="212" y="36"/>
                  </a:cubicBezTo>
                  <a:cubicBezTo>
                    <a:pt x="212" y="40"/>
                    <a:pt x="211" y="42"/>
                    <a:pt x="210" y="46"/>
                  </a:cubicBezTo>
                  <a:cubicBezTo>
                    <a:pt x="209" y="49"/>
                    <a:pt x="207" y="51"/>
                    <a:pt x="204" y="53"/>
                  </a:cubicBezTo>
                  <a:cubicBezTo>
                    <a:pt x="202" y="54"/>
                    <a:pt x="199" y="55"/>
                    <a:pt x="196" y="55"/>
                  </a:cubicBezTo>
                  <a:cubicBezTo>
                    <a:pt x="191" y="55"/>
                    <a:pt x="187" y="53"/>
                    <a:pt x="184" y="49"/>
                  </a:cubicBezTo>
                  <a:cubicBezTo>
                    <a:pt x="182" y="46"/>
                    <a:pt x="181" y="42"/>
                    <a:pt x="181" y="38"/>
                  </a:cubicBezTo>
                  <a:cubicBezTo>
                    <a:pt x="181" y="34"/>
                    <a:pt x="182" y="31"/>
                    <a:pt x="183" y="28"/>
                  </a:cubicBezTo>
                  <a:cubicBezTo>
                    <a:pt x="185" y="26"/>
                    <a:pt x="187" y="23"/>
                    <a:pt x="189" y="22"/>
                  </a:cubicBezTo>
                  <a:cubicBezTo>
                    <a:pt x="190" y="20"/>
                    <a:pt x="193" y="19"/>
                    <a:pt x="196" y="19"/>
                  </a:cubicBezTo>
                  <a:close/>
                  <a:moveTo>
                    <a:pt x="195" y="21"/>
                  </a:moveTo>
                  <a:cubicBezTo>
                    <a:pt x="194" y="21"/>
                    <a:pt x="192" y="22"/>
                    <a:pt x="191" y="22"/>
                  </a:cubicBezTo>
                  <a:cubicBezTo>
                    <a:pt x="190" y="23"/>
                    <a:pt x="188" y="24"/>
                    <a:pt x="188" y="26"/>
                  </a:cubicBezTo>
                  <a:cubicBezTo>
                    <a:pt x="187" y="28"/>
                    <a:pt x="186" y="31"/>
                    <a:pt x="186" y="34"/>
                  </a:cubicBezTo>
                  <a:cubicBezTo>
                    <a:pt x="186" y="39"/>
                    <a:pt x="187" y="43"/>
                    <a:pt x="189" y="47"/>
                  </a:cubicBezTo>
                  <a:cubicBezTo>
                    <a:pt x="191" y="50"/>
                    <a:pt x="194" y="52"/>
                    <a:pt x="197" y="52"/>
                  </a:cubicBezTo>
                  <a:cubicBezTo>
                    <a:pt x="199" y="52"/>
                    <a:pt x="201" y="51"/>
                    <a:pt x="202" y="49"/>
                  </a:cubicBezTo>
                  <a:cubicBezTo>
                    <a:pt x="204" y="47"/>
                    <a:pt x="205" y="44"/>
                    <a:pt x="205" y="39"/>
                  </a:cubicBezTo>
                  <a:cubicBezTo>
                    <a:pt x="205" y="33"/>
                    <a:pt x="204" y="28"/>
                    <a:pt x="201" y="25"/>
                  </a:cubicBezTo>
                  <a:cubicBezTo>
                    <a:pt x="200" y="22"/>
                    <a:pt x="197" y="21"/>
                    <a:pt x="195" y="21"/>
                  </a:cubicBezTo>
                  <a:close/>
                  <a:moveTo>
                    <a:pt x="229" y="41"/>
                  </a:moveTo>
                  <a:cubicBezTo>
                    <a:pt x="227" y="40"/>
                    <a:pt x="225" y="39"/>
                    <a:pt x="224" y="37"/>
                  </a:cubicBezTo>
                  <a:cubicBezTo>
                    <a:pt x="223" y="35"/>
                    <a:pt x="222" y="33"/>
                    <a:pt x="222" y="31"/>
                  </a:cubicBezTo>
                  <a:cubicBezTo>
                    <a:pt x="222" y="28"/>
                    <a:pt x="224" y="24"/>
                    <a:pt x="226" y="22"/>
                  </a:cubicBezTo>
                  <a:cubicBezTo>
                    <a:pt x="228" y="20"/>
                    <a:pt x="232" y="18"/>
                    <a:pt x="235" y="18"/>
                  </a:cubicBezTo>
                  <a:cubicBezTo>
                    <a:pt x="238" y="18"/>
                    <a:pt x="241" y="19"/>
                    <a:pt x="243" y="21"/>
                  </a:cubicBezTo>
                  <a:cubicBezTo>
                    <a:pt x="250" y="21"/>
                    <a:pt x="250" y="21"/>
                    <a:pt x="250" y="21"/>
                  </a:cubicBezTo>
                  <a:cubicBezTo>
                    <a:pt x="251" y="21"/>
                    <a:pt x="252" y="21"/>
                    <a:pt x="252" y="21"/>
                  </a:cubicBezTo>
                  <a:cubicBezTo>
                    <a:pt x="252" y="21"/>
                    <a:pt x="252" y="21"/>
                    <a:pt x="252" y="21"/>
                  </a:cubicBezTo>
                  <a:cubicBezTo>
                    <a:pt x="252" y="22"/>
                    <a:pt x="252" y="22"/>
                    <a:pt x="252" y="22"/>
                  </a:cubicBezTo>
                  <a:cubicBezTo>
                    <a:pt x="252" y="23"/>
                    <a:pt x="252" y="24"/>
                    <a:pt x="252" y="24"/>
                  </a:cubicBezTo>
                  <a:cubicBezTo>
                    <a:pt x="252" y="24"/>
                    <a:pt x="252" y="24"/>
                    <a:pt x="252" y="24"/>
                  </a:cubicBezTo>
                  <a:cubicBezTo>
                    <a:pt x="252" y="24"/>
                    <a:pt x="251" y="24"/>
                    <a:pt x="250" y="24"/>
                  </a:cubicBezTo>
                  <a:cubicBezTo>
                    <a:pt x="246" y="24"/>
                    <a:pt x="246" y="24"/>
                    <a:pt x="246" y="24"/>
                  </a:cubicBezTo>
                  <a:cubicBezTo>
                    <a:pt x="247" y="26"/>
                    <a:pt x="248" y="28"/>
                    <a:pt x="248" y="31"/>
                  </a:cubicBezTo>
                  <a:cubicBezTo>
                    <a:pt x="248" y="34"/>
                    <a:pt x="246" y="37"/>
                    <a:pt x="244" y="39"/>
                  </a:cubicBezTo>
                  <a:cubicBezTo>
                    <a:pt x="242" y="41"/>
                    <a:pt x="238" y="42"/>
                    <a:pt x="235" y="42"/>
                  </a:cubicBezTo>
                  <a:cubicBezTo>
                    <a:pt x="233" y="42"/>
                    <a:pt x="232" y="42"/>
                    <a:pt x="230" y="41"/>
                  </a:cubicBezTo>
                  <a:cubicBezTo>
                    <a:pt x="229" y="42"/>
                    <a:pt x="228" y="43"/>
                    <a:pt x="228" y="44"/>
                  </a:cubicBezTo>
                  <a:cubicBezTo>
                    <a:pt x="228" y="44"/>
                    <a:pt x="228" y="45"/>
                    <a:pt x="228" y="45"/>
                  </a:cubicBezTo>
                  <a:cubicBezTo>
                    <a:pt x="228" y="46"/>
                    <a:pt x="228" y="46"/>
                    <a:pt x="228" y="46"/>
                  </a:cubicBezTo>
                  <a:cubicBezTo>
                    <a:pt x="228" y="47"/>
                    <a:pt x="229" y="47"/>
                    <a:pt x="230" y="47"/>
                  </a:cubicBezTo>
                  <a:cubicBezTo>
                    <a:pt x="231" y="47"/>
                    <a:pt x="233" y="47"/>
                    <a:pt x="236" y="48"/>
                  </a:cubicBezTo>
                  <a:cubicBezTo>
                    <a:pt x="240" y="48"/>
                    <a:pt x="244" y="48"/>
                    <a:pt x="245" y="48"/>
                  </a:cubicBezTo>
                  <a:cubicBezTo>
                    <a:pt x="248" y="48"/>
                    <a:pt x="249" y="49"/>
                    <a:pt x="250" y="50"/>
                  </a:cubicBezTo>
                  <a:cubicBezTo>
                    <a:pt x="252" y="52"/>
                    <a:pt x="252" y="54"/>
                    <a:pt x="252" y="56"/>
                  </a:cubicBezTo>
                  <a:cubicBezTo>
                    <a:pt x="252" y="58"/>
                    <a:pt x="251" y="61"/>
                    <a:pt x="249" y="64"/>
                  </a:cubicBezTo>
                  <a:cubicBezTo>
                    <a:pt x="245" y="67"/>
                    <a:pt x="240" y="69"/>
                    <a:pt x="234" y="69"/>
                  </a:cubicBezTo>
                  <a:cubicBezTo>
                    <a:pt x="230" y="69"/>
                    <a:pt x="226" y="68"/>
                    <a:pt x="223" y="66"/>
                  </a:cubicBezTo>
                  <a:cubicBezTo>
                    <a:pt x="221" y="65"/>
                    <a:pt x="220" y="64"/>
                    <a:pt x="220" y="62"/>
                  </a:cubicBezTo>
                  <a:cubicBezTo>
                    <a:pt x="220" y="62"/>
                    <a:pt x="220" y="61"/>
                    <a:pt x="220" y="60"/>
                  </a:cubicBezTo>
                  <a:cubicBezTo>
                    <a:pt x="221" y="60"/>
                    <a:pt x="222" y="58"/>
                    <a:pt x="223" y="56"/>
                  </a:cubicBezTo>
                  <a:cubicBezTo>
                    <a:pt x="223" y="56"/>
                    <a:pt x="224" y="55"/>
                    <a:pt x="226" y="52"/>
                  </a:cubicBezTo>
                  <a:cubicBezTo>
                    <a:pt x="225" y="52"/>
                    <a:pt x="224" y="51"/>
                    <a:pt x="224" y="50"/>
                  </a:cubicBezTo>
                  <a:cubicBezTo>
                    <a:pt x="223" y="50"/>
                    <a:pt x="223" y="49"/>
                    <a:pt x="223" y="48"/>
                  </a:cubicBezTo>
                  <a:cubicBezTo>
                    <a:pt x="223" y="48"/>
                    <a:pt x="223" y="46"/>
                    <a:pt x="224" y="45"/>
                  </a:cubicBezTo>
                  <a:cubicBezTo>
                    <a:pt x="225" y="45"/>
                    <a:pt x="226" y="44"/>
                    <a:pt x="229" y="41"/>
                  </a:cubicBezTo>
                  <a:close/>
                  <a:moveTo>
                    <a:pt x="235" y="20"/>
                  </a:moveTo>
                  <a:cubicBezTo>
                    <a:pt x="233" y="20"/>
                    <a:pt x="232" y="21"/>
                    <a:pt x="230" y="22"/>
                  </a:cubicBezTo>
                  <a:cubicBezTo>
                    <a:pt x="229" y="24"/>
                    <a:pt x="229" y="26"/>
                    <a:pt x="229" y="29"/>
                  </a:cubicBezTo>
                  <a:cubicBezTo>
                    <a:pt x="229" y="33"/>
                    <a:pt x="230" y="36"/>
                    <a:pt x="231" y="38"/>
                  </a:cubicBezTo>
                  <a:cubicBezTo>
                    <a:pt x="232" y="40"/>
                    <a:pt x="234" y="41"/>
                    <a:pt x="236" y="41"/>
                  </a:cubicBezTo>
                  <a:cubicBezTo>
                    <a:pt x="238" y="41"/>
                    <a:pt x="239" y="40"/>
                    <a:pt x="240" y="39"/>
                  </a:cubicBezTo>
                  <a:cubicBezTo>
                    <a:pt x="242" y="37"/>
                    <a:pt x="242" y="35"/>
                    <a:pt x="242" y="32"/>
                  </a:cubicBezTo>
                  <a:cubicBezTo>
                    <a:pt x="242" y="28"/>
                    <a:pt x="241" y="25"/>
                    <a:pt x="240" y="23"/>
                  </a:cubicBezTo>
                  <a:cubicBezTo>
                    <a:pt x="238" y="21"/>
                    <a:pt x="237" y="20"/>
                    <a:pt x="235" y="20"/>
                  </a:cubicBezTo>
                  <a:close/>
                  <a:moveTo>
                    <a:pt x="228" y="54"/>
                  </a:moveTo>
                  <a:cubicBezTo>
                    <a:pt x="227" y="55"/>
                    <a:pt x="226" y="56"/>
                    <a:pt x="226" y="57"/>
                  </a:cubicBezTo>
                  <a:cubicBezTo>
                    <a:pt x="226" y="58"/>
                    <a:pt x="225" y="59"/>
                    <a:pt x="225" y="60"/>
                  </a:cubicBezTo>
                  <a:cubicBezTo>
                    <a:pt x="225" y="62"/>
                    <a:pt x="226" y="63"/>
                    <a:pt x="227" y="64"/>
                  </a:cubicBezTo>
                  <a:cubicBezTo>
                    <a:pt x="230" y="65"/>
                    <a:pt x="233" y="66"/>
                    <a:pt x="238" y="66"/>
                  </a:cubicBezTo>
                  <a:cubicBezTo>
                    <a:pt x="242" y="66"/>
                    <a:pt x="245" y="65"/>
                    <a:pt x="247" y="64"/>
                  </a:cubicBezTo>
                  <a:cubicBezTo>
                    <a:pt x="249" y="62"/>
                    <a:pt x="250" y="60"/>
                    <a:pt x="250" y="58"/>
                  </a:cubicBezTo>
                  <a:cubicBezTo>
                    <a:pt x="250" y="57"/>
                    <a:pt x="250" y="56"/>
                    <a:pt x="248" y="56"/>
                  </a:cubicBezTo>
                  <a:cubicBezTo>
                    <a:pt x="247" y="55"/>
                    <a:pt x="245" y="55"/>
                    <a:pt x="241" y="55"/>
                  </a:cubicBezTo>
                  <a:cubicBezTo>
                    <a:pt x="236" y="54"/>
                    <a:pt x="231" y="54"/>
                    <a:pt x="228" y="54"/>
                  </a:cubicBezTo>
                  <a:close/>
                  <a:moveTo>
                    <a:pt x="258" y="20"/>
                  </a:moveTo>
                  <a:cubicBezTo>
                    <a:pt x="274" y="20"/>
                    <a:pt x="274" y="20"/>
                    <a:pt x="274" y="20"/>
                  </a:cubicBezTo>
                  <a:cubicBezTo>
                    <a:pt x="274" y="21"/>
                    <a:pt x="274" y="21"/>
                    <a:pt x="274" y="21"/>
                  </a:cubicBezTo>
                  <a:cubicBezTo>
                    <a:pt x="273" y="21"/>
                    <a:pt x="273" y="21"/>
                    <a:pt x="273" y="21"/>
                  </a:cubicBezTo>
                  <a:cubicBezTo>
                    <a:pt x="272" y="21"/>
                    <a:pt x="271" y="21"/>
                    <a:pt x="270" y="22"/>
                  </a:cubicBezTo>
                  <a:cubicBezTo>
                    <a:pt x="270" y="22"/>
                    <a:pt x="270" y="23"/>
                    <a:pt x="270" y="23"/>
                  </a:cubicBezTo>
                  <a:cubicBezTo>
                    <a:pt x="270" y="24"/>
                    <a:pt x="270" y="26"/>
                    <a:pt x="271" y="27"/>
                  </a:cubicBezTo>
                  <a:cubicBezTo>
                    <a:pt x="279" y="44"/>
                    <a:pt x="279" y="44"/>
                    <a:pt x="279" y="44"/>
                  </a:cubicBezTo>
                  <a:cubicBezTo>
                    <a:pt x="286" y="26"/>
                    <a:pt x="286" y="26"/>
                    <a:pt x="286" y="26"/>
                  </a:cubicBezTo>
                  <a:cubicBezTo>
                    <a:pt x="286" y="24"/>
                    <a:pt x="287" y="24"/>
                    <a:pt x="287" y="22"/>
                  </a:cubicBezTo>
                  <a:cubicBezTo>
                    <a:pt x="287" y="22"/>
                    <a:pt x="287" y="22"/>
                    <a:pt x="286" y="21"/>
                  </a:cubicBezTo>
                  <a:cubicBezTo>
                    <a:pt x="286" y="21"/>
                    <a:pt x="286" y="21"/>
                    <a:pt x="286" y="20"/>
                  </a:cubicBezTo>
                  <a:cubicBezTo>
                    <a:pt x="285" y="20"/>
                    <a:pt x="284" y="20"/>
                    <a:pt x="284" y="20"/>
                  </a:cubicBezTo>
                  <a:cubicBezTo>
                    <a:pt x="284" y="19"/>
                    <a:pt x="284" y="19"/>
                    <a:pt x="284" y="19"/>
                  </a:cubicBezTo>
                  <a:cubicBezTo>
                    <a:pt x="294" y="19"/>
                    <a:pt x="294" y="19"/>
                    <a:pt x="294" y="19"/>
                  </a:cubicBezTo>
                  <a:cubicBezTo>
                    <a:pt x="294" y="20"/>
                    <a:pt x="294" y="20"/>
                    <a:pt x="294" y="20"/>
                  </a:cubicBezTo>
                  <a:cubicBezTo>
                    <a:pt x="294" y="20"/>
                    <a:pt x="293" y="20"/>
                    <a:pt x="292" y="20"/>
                  </a:cubicBezTo>
                  <a:cubicBezTo>
                    <a:pt x="292" y="21"/>
                    <a:pt x="292" y="21"/>
                    <a:pt x="291" y="22"/>
                  </a:cubicBezTo>
                  <a:cubicBezTo>
                    <a:pt x="290" y="22"/>
                    <a:pt x="290" y="23"/>
                    <a:pt x="290" y="25"/>
                  </a:cubicBezTo>
                  <a:cubicBezTo>
                    <a:pt x="276" y="59"/>
                    <a:pt x="276" y="59"/>
                    <a:pt x="276" y="59"/>
                  </a:cubicBezTo>
                  <a:cubicBezTo>
                    <a:pt x="275" y="62"/>
                    <a:pt x="274" y="64"/>
                    <a:pt x="271" y="66"/>
                  </a:cubicBezTo>
                  <a:cubicBezTo>
                    <a:pt x="269" y="68"/>
                    <a:pt x="267" y="69"/>
                    <a:pt x="265" y="69"/>
                  </a:cubicBezTo>
                  <a:cubicBezTo>
                    <a:pt x="264" y="69"/>
                    <a:pt x="263" y="68"/>
                    <a:pt x="262" y="68"/>
                  </a:cubicBezTo>
                  <a:cubicBezTo>
                    <a:pt x="261" y="67"/>
                    <a:pt x="260" y="66"/>
                    <a:pt x="260" y="65"/>
                  </a:cubicBezTo>
                  <a:cubicBezTo>
                    <a:pt x="260" y="64"/>
                    <a:pt x="261" y="63"/>
                    <a:pt x="261" y="62"/>
                  </a:cubicBezTo>
                  <a:cubicBezTo>
                    <a:pt x="262" y="62"/>
                    <a:pt x="263" y="62"/>
                    <a:pt x="264" y="62"/>
                  </a:cubicBezTo>
                  <a:cubicBezTo>
                    <a:pt x="265" y="62"/>
                    <a:pt x="266" y="62"/>
                    <a:pt x="267" y="62"/>
                  </a:cubicBezTo>
                  <a:cubicBezTo>
                    <a:pt x="268" y="63"/>
                    <a:pt x="269" y="63"/>
                    <a:pt x="269" y="63"/>
                  </a:cubicBezTo>
                  <a:cubicBezTo>
                    <a:pt x="270" y="63"/>
                    <a:pt x="270" y="62"/>
                    <a:pt x="271" y="62"/>
                  </a:cubicBezTo>
                  <a:cubicBezTo>
                    <a:pt x="272" y="61"/>
                    <a:pt x="273" y="59"/>
                    <a:pt x="274" y="57"/>
                  </a:cubicBezTo>
                  <a:cubicBezTo>
                    <a:pt x="276" y="51"/>
                    <a:pt x="276" y="51"/>
                    <a:pt x="276" y="51"/>
                  </a:cubicBezTo>
                  <a:cubicBezTo>
                    <a:pt x="264" y="26"/>
                    <a:pt x="264" y="26"/>
                    <a:pt x="264" y="26"/>
                  </a:cubicBezTo>
                  <a:cubicBezTo>
                    <a:pt x="264" y="25"/>
                    <a:pt x="264" y="24"/>
                    <a:pt x="263" y="23"/>
                  </a:cubicBezTo>
                  <a:cubicBezTo>
                    <a:pt x="262" y="22"/>
                    <a:pt x="262" y="21"/>
                    <a:pt x="261" y="21"/>
                  </a:cubicBezTo>
                  <a:cubicBezTo>
                    <a:pt x="261" y="21"/>
                    <a:pt x="260" y="20"/>
                    <a:pt x="258" y="20"/>
                  </a:cubicBezTo>
                  <a:cubicBezTo>
                    <a:pt x="258" y="20"/>
                    <a:pt x="258" y="20"/>
                    <a:pt x="258" y="20"/>
                  </a:cubicBezTo>
                  <a:close/>
                  <a:moveTo>
                    <a:pt x="331" y="19"/>
                  </a:moveTo>
                  <a:cubicBezTo>
                    <a:pt x="336" y="19"/>
                    <a:pt x="340" y="21"/>
                    <a:pt x="343" y="25"/>
                  </a:cubicBezTo>
                  <a:cubicBezTo>
                    <a:pt x="346" y="28"/>
                    <a:pt x="347" y="32"/>
                    <a:pt x="347" y="36"/>
                  </a:cubicBezTo>
                  <a:cubicBezTo>
                    <a:pt x="347" y="40"/>
                    <a:pt x="346" y="42"/>
                    <a:pt x="345" y="46"/>
                  </a:cubicBezTo>
                  <a:cubicBezTo>
                    <a:pt x="344" y="49"/>
                    <a:pt x="342" y="51"/>
                    <a:pt x="339" y="53"/>
                  </a:cubicBezTo>
                  <a:cubicBezTo>
                    <a:pt x="336" y="54"/>
                    <a:pt x="334" y="55"/>
                    <a:pt x="331" y="55"/>
                  </a:cubicBezTo>
                  <a:cubicBezTo>
                    <a:pt x="326" y="55"/>
                    <a:pt x="322" y="53"/>
                    <a:pt x="319" y="49"/>
                  </a:cubicBezTo>
                  <a:cubicBezTo>
                    <a:pt x="317" y="46"/>
                    <a:pt x="316" y="42"/>
                    <a:pt x="316" y="38"/>
                  </a:cubicBezTo>
                  <a:cubicBezTo>
                    <a:pt x="316" y="34"/>
                    <a:pt x="316" y="31"/>
                    <a:pt x="318" y="28"/>
                  </a:cubicBezTo>
                  <a:cubicBezTo>
                    <a:pt x="320" y="26"/>
                    <a:pt x="322" y="23"/>
                    <a:pt x="324" y="22"/>
                  </a:cubicBezTo>
                  <a:cubicBezTo>
                    <a:pt x="326" y="20"/>
                    <a:pt x="328" y="19"/>
                    <a:pt x="331" y="19"/>
                  </a:cubicBezTo>
                  <a:close/>
                  <a:moveTo>
                    <a:pt x="330" y="21"/>
                  </a:moveTo>
                  <a:cubicBezTo>
                    <a:pt x="329" y="21"/>
                    <a:pt x="328" y="22"/>
                    <a:pt x="326" y="22"/>
                  </a:cubicBezTo>
                  <a:cubicBezTo>
                    <a:pt x="325" y="23"/>
                    <a:pt x="324" y="24"/>
                    <a:pt x="323" y="26"/>
                  </a:cubicBezTo>
                  <a:cubicBezTo>
                    <a:pt x="322" y="28"/>
                    <a:pt x="322" y="31"/>
                    <a:pt x="322" y="34"/>
                  </a:cubicBezTo>
                  <a:cubicBezTo>
                    <a:pt x="322" y="39"/>
                    <a:pt x="323" y="43"/>
                    <a:pt x="325" y="47"/>
                  </a:cubicBezTo>
                  <a:cubicBezTo>
                    <a:pt x="327" y="50"/>
                    <a:pt x="329" y="52"/>
                    <a:pt x="332" y="52"/>
                  </a:cubicBezTo>
                  <a:cubicBezTo>
                    <a:pt x="335" y="52"/>
                    <a:pt x="337" y="51"/>
                    <a:pt x="338" y="49"/>
                  </a:cubicBezTo>
                  <a:cubicBezTo>
                    <a:pt x="340" y="47"/>
                    <a:pt x="340" y="44"/>
                    <a:pt x="340" y="39"/>
                  </a:cubicBezTo>
                  <a:cubicBezTo>
                    <a:pt x="340" y="33"/>
                    <a:pt x="339" y="28"/>
                    <a:pt x="337" y="25"/>
                  </a:cubicBezTo>
                  <a:cubicBezTo>
                    <a:pt x="335" y="22"/>
                    <a:pt x="332" y="21"/>
                    <a:pt x="330" y="21"/>
                  </a:cubicBezTo>
                  <a:close/>
                  <a:moveTo>
                    <a:pt x="368" y="22"/>
                  </a:moveTo>
                  <a:cubicBezTo>
                    <a:pt x="368" y="45"/>
                    <a:pt x="368" y="45"/>
                    <a:pt x="368" y="45"/>
                  </a:cubicBezTo>
                  <a:cubicBezTo>
                    <a:pt x="368" y="48"/>
                    <a:pt x="368" y="50"/>
                    <a:pt x="369" y="51"/>
                  </a:cubicBezTo>
                  <a:cubicBezTo>
                    <a:pt x="370" y="52"/>
                    <a:pt x="371" y="52"/>
                    <a:pt x="373" y="52"/>
                  </a:cubicBezTo>
                  <a:cubicBezTo>
                    <a:pt x="376" y="52"/>
                    <a:pt x="376" y="52"/>
                    <a:pt x="376" y="52"/>
                  </a:cubicBezTo>
                  <a:cubicBezTo>
                    <a:pt x="376" y="54"/>
                    <a:pt x="376" y="54"/>
                    <a:pt x="376" y="54"/>
                  </a:cubicBezTo>
                  <a:cubicBezTo>
                    <a:pt x="356" y="54"/>
                    <a:pt x="356" y="54"/>
                    <a:pt x="356" y="54"/>
                  </a:cubicBezTo>
                  <a:cubicBezTo>
                    <a:pt x="356" y="52"/>
                    <a:pt x="356" y="52"/>
                    <a:pt x="356" y="52"/>
                  </a:cubicBezTo>
                  <a:cubicBezTo>
                    <a:pt x="358" y="52"/>
                    <a:pt x="358" y="52"/>
                    <a:pt x="358" y="52"/>
                  </a:cubicBezTo>
                  <a:cubicBezTo>
                    <a:pt x="358" y="52"/>
                    <a:pt x="360" y="52"/>
                    <a:pt x="360" y="52"/>
                  </a:cubicBezTo>
                  <a:cubicBezTo>
                    <a:pt x="361" y="51"/>
                    <a:pt x="362" y="50"/>
                    <a:pt x="362" y="50"/>
                  </a:cubicBezTo>
                  <a:cubicBezTo>
                    <a:pt x="362" y="49"/>
                    <a:pt x="362" y="47"/>
                    <a:pt x="362" y="45"/>
                  </a:cubicBezTo>
                  <a:cubicBezTo>
                    <a:pt x="362" y="22"/>
                    <a:pt x="362" y="22"/>
                    <a:pt x="362" y="22"/>
                  </a:cubicBezTo>
                  <a:cubicBezTo>
                    <a:pt x="356" y="22"/>
                    <a:pt x="356" y="22"/>
                    <a:pt x="356" y="22"/>
                  </a:cubicBezTo>
                  <a:cubicBezTo>
                    <a:pt x="356" y="20"/>
                    <a:pt x="356" y="20"/>
                    <a:pt x="356" y="20"/>
                  </a:cubicBezTo>
                  <a:cubicBezTo>
                    <a:pt x="362" y="20"/>
                    <a:pt x="362" y="20"/>
                    <a:pt x="362" y="20"/>
                  </a:cubicBezTo>
                  <a:cubicBezTo>
                    <a:pt x="362" y="17"/>
                    <a:pt x="362" y="17"/>
                    <a:pt x="362" y="17"/>
                  </a:cubicBezTo>
                  <a:cubicBezTo>
                    <a:pt x="362" y="14"/>
                    <a:pt x="363" y="11"/>
                    <a:pt x="364" y="8"/>
                  </a:cubicBezTo>
                  <a:cubicBezTo>
                    <a:pt x="365" y="6"/>
                    <a:pt x="367" y="4"/>
                    <a:pt x="369" y="3"/>
                  </a:cubicBezTo>
                  <a:cubicBezTo>
                    <a:pt x="371" y="2"/>
                    <a:pt x="373" y="1"/>
                    <a:pt x="376" y="1"/>
                  </a:cubicBezTo>
                  <a:cubicBezTo>
                    <a:pt x="378" y="1"/>
                    <a:pt x="381" y="2"/>
                    <a:pt x="383" y="3"/>
                  </a:cubicBezTo>
                  <a:cubicBezTo>
                    <a:pt x="384" y="4"/>
                    <a:pt x="385" y="6"/>
                    <a:pt x="385" y="7"/>
                  </a:cubicBezTo>
                  <a:cubicBezTo>
                    <a:pt x="385" y="8"/>
                    <a:pt x="384" y="8"/>
                    <a:pt x="384" y="9"/>
                  </a:cubicBezTo>
                  <a:cubicBezTo>
                    <a:pt x="383" y="10"/>
                    <a:pt x="383" y="10"/>
                    <a:pt x="382" y="10"/>
                  </a:cubicBezTo>
                  <a:cubicBezTo>
                    <a:pt x="382" y="10"/>
                    <a:pt x="381" y="9"/>
                    <a:pt x="380" y="9"/>
                  </a:cubicBezTo>
                  <a:cubicBezTo>
                    <a:pt x="380" y="8"/>
                    <a:pt x="379" y="8"/>
                    <a:pt x="378" y="6"/>
                  </a:cubicBezTo>
                  <a:cubicBezTo>
                    <a:pt x="377" y="5"/>
                    <a:pt x="376" y="4"/>
                    <a:pt x="376" y="3"/>
                  </a:cubicBezTo>
                  <a:cubicBezTo>
                    <a:pt x="375" y="3"/>
                    <a:pt x="374" y="2"/>
                    <a:pt x="373" y="2"/>
                  </a:cubicBezTo>
                  <a:cubicBezTo>
                    <a:pt x="372" y="2"/>
                    <a:pt x="371" y="3"/>
                    <a:pt x="370" y="3"/>
                  </a:cubicBezTo>
                  <a:cubicBezTo>
                    <a:pt x="370" y="4"/>
                    <a:pt x="369" y="5"/>
                    <a:pt x="369" y="6"/>
                  </a:cubicBezTo>
                  <a:cubicBezTo>
                    <a:pt x="368" y="7"/>
                    <a:pt x="368" y="10"/>
                    <a:pt x="368" y="16"/>
                  </a:cubicBezTo>
                  <a:cubicBezTo>
                    <a:pt x="368" y="18"/>
                    <a:pt x="368" y="18"/>
                    <a:pt x="368" y="18"/>
                  </a:cubicBezTo>
                  <a:cubicBezTo>
                    <a:pt x="377" y="18"/>
                    <a:pt x="377" y="18"/>
                    <a:pt x="377" y="18"/>
                  </a:cubicBezTo>
                  <a:cubicBezTo>
                    <a:pt x="377" y="22"/>
                    <a:pt x="377" y="22"/>
                    <a:pt x="377" y="22"/>
                  </a:cubicBezTo>
                  <a:cubicBezTo>
                    <a:pt x="368" y="22"/>
                    <a:pt x="368" y="22"/>
                    <a:pt x="368" y="22"/>
                  </a:cubicBezTo>
                  <a:close/>
                  <a:moveTo>
                    <a:pt x="440" y="2"/>
                  </a:moveTo>
                  <a:cubicBezTo>
                    <a:pt x="441" y="20"/>
                    <a:pt x="441" y="20"/>
                    <a:pt x="441" y="20"/>
                  </a:cubicBezTo>
                  <a:cubicBezTo>
                    <a:pt x="440" y="20"/>
                    <a:pt x="440" y="20"/>
                    <a:pt x="440" y="20"/>
                  </a:cubicBezTo>
                  <a:cubicBezTo>
                    <a:pt x="438" y="14"/>
                    <a:pt x="436" y="11"/>
                    <a:pt x="433" y="8"/>
                  </a:cubicBezTo>
                  <a:cubicBezTo>
                    <a:pt x="430" y="6"/>
                    <a:pt x="427" y="5"/>
                    <a:pt x="423" y="5"/>
                  </a:cubicBezTo>
                  <a:cubicBezTo>
                    <a:pt x="420" y="5"/>
                    <a:pt x="417" y="6"/>
                    <a:pt x="414" y="8"/>
                  </a:cubicBezTo>
                  <a:cubicBezTo>
                    <a:pt x="412" y="9"/>
                    <a:pt x="410" y="12"/>
                    <a:pt x="408" y="16"/>
                  </a:cubicBezTo>
                  <a:cubicBezTo>
                    <a:pt x="407" y="19"/>
                    <a:pt x="406" y="24"/>
                    <a:pt x="406" y="30"/>
                  </a:cubicBezTo>
                  <a:cubicBezTo>
                    <a:pt x="406" y="34"/>
                    <a:pt x="407" y="38"/>
                    <a:pt x="408" y="42"/>
                  </a:cubicBezTo>
                  <a:cubicBezTo>
                    <a:pt x="409" y="45"/>
                    <a:pt x="412" y="48"/>
                    <a:pt x="414" y="49"/>
                  </a:cubicBezTo>
                  <a:cubicBezTo>
                    <a:pt x="417" y="51"/>
                    <a:pt x="420" y="52"/>
                    <a:pt x="424" y="52"/>
                  </a:cubicBezTo>
                  <a:cubicBezTo>
                    <a:pt x="427" y="52"/>
                    <a:pt x="430" y="51"/>
                    <a:pt x="432" y="50"/>
                  </a:cubicBezTo>
                  <a:cubicBezTo>
                    <a:pt x="435" y="49"/>
                    <a:pt x="438" y="46"/>
                    <a:pt x="440" y="42"/>
                  </a:cubicBezTo>
                  <a:cubicBezTo>
                    <a:pt x="442" y="42"/>
                    <a:pt x="442" y="42"/>
                    <a:pt x="442" y="42"/>
                  </a:cubicBezTo>
                  <a:cubicBezTo>
                    <a:pt x="439" y="47"/>
                    <a:pt x="436" y="50"/>
                    <a:pt x="433" y="52"/>
                  </a:cubicBezTo>
                  <a:cubicBezTo>
                    <a:pt x="430" y="54"/>
                    <a:pt x="426" y="56"/>
                    <a:pt x="422" y="56"/>
                  </a:cubicBezTo>
                  <a:cubicBezTo>
                    <a:pt x="414" y="56"/>
                    <a:pt x="407" y="52"/>
                    <a:pt x="403" y="46"/>
                  </a:cubicBezTo>
                  <a:cubicBezTo>
                    <a:pt x="400" y="42"/>
                    <a:pt x="398" y="36"/>
                    <a:pt x="398" y="30"/>
                  </a:cubicBezTo>
                  <a:cubicBezTo>
                    <a:pt x="398" y="25"/>
                    <a:pt x="399" y="20"/>
                    <a:pt x="401" y="16"/>
                  </a:cubicBezTo>
                  <a:cubicBezTo>
                    <a:pt x="403" y="12"/>
                    <a:pt x="406" y="8"/>
                    <a:pt x="410" y="6"/>
                  </a:cubicBezTo>
                  <a:cubicBezTo>
                    <a:pt x="414" y="4"/>
                    <a:pt x="418" y="3"/>
                    <a:pt x="422" y="3"/>
                  </a:cubicBezTo>
                  <a:cubicBezTo>
                    <a:pt x="426" y="3"/>
                    <a:pt x="429" y="4"/>
                    <a:pt x="433" y="6"/>
                  </a:cubicBezTo>
                  <a:cubicBezTo>
                    <a:pt x="434" y="6"/>
                    <a:pt x="434" y="6"/>
                    <a:pt x="435" y="6"/>
                  </a:cubicBezTo>
                  <a:cubicBezTo>
                    <a:pt x="436" y="6"/>
                    <a:pt x="436" y="6"/>
                    <a:pt x="436" y="6"/>
                  </a:cubicBezTo>
                  <a:cubicBezTo>
                    <a:pt x="437" y="5"/>
                    <a:pt x="438" y="4"/>
                    <a:pt x="438" y="3"/>
                  </a:cubicBezTo>
                  <a:cubicBezTo>
                    <a:pt x="440" y="2"/>
                    <a:pt x="440" y="2"/>
                    <a:pt x="440" y="2"/>
                  </a:cubicBezTo>
                  <a:close/>
                  <a:moveTo>
                    <a:pt x="460" y="1"/>
                  </a:moveTo>
                  <a:cubicBezTo>
                    <a:pt x="460" y="26"/>
                    <a:pt x="460" y="26"/>
                    <a:pt x="460" y="26"/>
                  </a:cubicBezTo>
                  <a:cubicBezTo>
                    <a:pt x="463" y="22"/>
                    <a:pt x="465" y="21"/>
                    <a:pt x="466" y="20"/>
                  </a:cubicBezTo>
                  <a:cubicBezTo>
                    <a:pt x="468" y="19"/>
                    <a:pt x="470" y="18"/>
                    <a:pt x="471" y="18"/>
                  </a:cubicBezTo>
                  <a:cubicBezTo>
                    <a:pt x="473" y="18"/>
                    <a:pt x="475" y="19"/>
                    <a:pt x="476" y="20"/>
                  </a:cubicBezTo>
                  <a:cubicBezTo>
                    <a:pt x="477" y="21"/>
                    <a:pt x="478" y="23"/>
                    <a:pt x="479" y="25"/>
                  </a:cubicBezTo>
                  <a:cubicBezTo>
                    <a:pt x="479" y="27"/>
                    <a:pt x="480" y="30"/>
                    <a:pt x="480" y="34"/>
                  </a:cubicBezTo>
                  <a:cubicBezTo>
                    <a:pt x="480" y="46"/>
                    <a:pt x="480" y="46"/>
                    <a:pt x="480" y="46"/>
                  </a:cubicBezTo>
                  <a:cubicBezTo>
                    <a:pt x="480" y="48"/>
                    <a:pt x="480" y="50"/>
                    <a:pt x="480" y="50"/>
                  </a:cubicBezTo>
                  <a:cubicBezTo>
                    <a:pt x="480" y="51"/>
                    <a:pt x="481" y="52"/>
                    <a:pt x="481" y="52"/>
                  </a:cubicBezTo>
                  <a:cubicBezTo>
                    <a:pt x="482" y="52"/>
                    <a:pt x="483" y="52"/>
                    <a:pt x="484" y="52"/>
                  </a:cubicBezTo>
                  <a:cubicBezTo>
                    <a:pt x="484" y="54"/>
                    <a:pt x="484" y="54"/>
                    <a:pt x="484" y="54"/>
                  </a:cubicBezTo>
                  <a:cubicBezTo>
                    <a:pt x="468" y="54"/>
                    <a:pt x="468" y="54"/>
                    <a:pt x="468" y="54"/>
                  </a:cubicBezTo>
                  <a:cubicBezTo>
                    <a:pt x="468" y="52"/>
                    <a:pt x="468" y="52"/>
                    <a:pt x="468" y="52"/>
                  </a:cubicBezTo>
                  <a:cubicBezTo>
                    <a:pt x="469" y="52"/>
                    <a:pt x="469" y="52"/>
                    <a:pt x="469" y="52"/>
                  </a:cubicBezTo>
                  <a:cubicBezTo>
                    <a:pt x="471" y="52"/>
                    <a:pt x="472" y="52"/>
                    <a:pt x="472" y="52"/>
                  </a:cubicBezTo>
                  <a:cubicBezTo>
                    <a:pt x="473" y="51"/>
                    <a:pt x="474" y="50"/>
                    <a:pt x="474" y="50"/>
                  </a:cubicBezTo>
                  <a:cubicBezTo>
                    <a:pt x="474" y="49"/>
                    <a:pt x="474" y="48"/>
                    <a:pt x="474" y="46"/>
                  </a:cubicBezTo>
                  <a:cubicBezTo>
                    <a:pt x="474" y="34"/>
                    <a:pt x="474" y="34"/>
                    <a:pt x="474" y="34"/>
                  </a:cubicBezTo>
                  <a:cubicBezTo>
                    <a:pt x="474" y="30"/>
                    <a:pt x="474" y="28"/>
                    <a:pt x="473" y="27"/>
                  </a:cubicBezTo>
                  <a:cubicBezTo>
                    <a:pt x="473" y="26"/>
                    <a:pt x="472" y="25"/>
                    <a:pt x="472" y="24"/>
                  </a:cubicBezTo>
                  <a:cubicBezTo>
                    <a:pt x="471" y="24"/>
                    <a:pt x="470" y="23"/>
                    <a:pt x="469" y="23"/>
                  </a:cubicBezTo>
                  <a:cubicBezTo>
                    <a:pt x="468" y="23"/>
                    <a:pt x="466" y="24"/>
                    <a:pt x="465" y="24"/>
                  </a:cubicBezTo>
                  <a:cubicBezTo>
                    <a:pt x="464" y="25"/>
                    <a:pt x="462" y="26"/>
                    <a:pt x="461" y="28"/>
                  </a:cubicBezTo>
                  <a:cubicBezTo>
                    <a:pt x="461" y="46"/>
                    <a:pt x="461" y="46"/>
                    <a:pt x="461" y="46"/>
                  </a:cubicBezTo>
                  <a:cubicBezTo>
                    <a:pt x="461" y="48"/>
                    <a:pt x="461" y="50"/>
                    <a:pt x="461" y="50"/>
                  </a:cubicBezTo>
                  <a:cubicBezTo>
                    <a:pt x="462" y="51"/>
                    <a:pt x="462" y="52"/>
                    <a:pt x="462" y="52"/>
                  </a:cubicBezTo>
                  <a:cubicBezTo>
                    <a:pt x="463" y="52"/>
                    <a:pt x="464" y="52"/>
                    <a:pt x="466" y="52"/>
                  </a:cubicBezTo>
                  <a:cubicBezTo>
                    <a:pt x="466" y="54"/>
                    <a:pt x="466" y="54"/>
                    <a:pt x="466" y="54"/>
                  </a:cubicBezTo>
                  <a:cubicBezTo>
                    <a:pt x="450" y="54"/>
                    <a:pt x="450" y="54"/>
                    <a:pt x="450" y="54"/>
                  </a:cubicBezTo>
                  <a:cubicBezTo>
                    <a:pt x="450" y="52"/>
                    <a:pt x="450" y="52"/>
                    <a:pt x="450" y="52"/>
                  </a:cubicBezTo>
                  <a:cubicBezTo>
                    <a:pt x="451" y="52"/>
                    <a:pt x="452" y="52"/>
                    <a:pt x="453" y="52"/>
                  </a:cubicBezTo>
                  <a:cubicBezTo>
                    <a:pt x="454" y="51"/>
                    <a:pt x="454" y="51"/>
                    <a:pt x="454" y="50"/>
                  </a:cubicBezTo>
                  <a:cubicBezTo>
                    <a:pt x="455" y="49"/>
                    <a:pt x="455" y="48"/>
                    <a:pt x="455" y="46"/>
                  </a:cubicBezTo>
                  <a:cubicBezTo>
                    <a:pt x="455" y="15"/>
                    <a:pt x="455" y="15"/>
                    <a:pt x="455" y="15"/>
                  </a:cubicBezTo>
                  <a:cubicBezTo>
                    <a:pt x="455" y="11"/>
                    <a:pt x="455" y="8"/>
                    <a:pt x="454" y="8"/>
                  </a:cubicBezTo>
                  <a:cubicBezTo>
                    <a:pt x="454" y="7"/>
                    <a:pt x="454" y="6"/>
                    <a:pt x="454" y="6"/>
                  </a:cubicBezTo>
                  <a:cubicBezTo>
                    <a:pt x="453" y="5"/>
                    <a:pt x="453" y="5"/>
                    <a:pt x="452" y="5"/>
                  </a:cubicBezTo>
                  <a:cubicBezTo>
                    <a:pt x="452" y="5"/>
                    <a:pt x="451" y="5"/>
                    <a:pt x="450" y="6"/>
                  </a:cubicBezTo>
                  <a:cubicBezTo>
                    <a:pt x="449" y="4"/>
                    <a:pt x="449" y="4"/>
                    <a:pt x="449" y="4"/>
                  </a:cubicBezTo>
                  <a:cubicBezTo>
                    <a:pt x="459" y="0"/>
                    <a:pt x="459" y="0"/>
                    <a:pt x="459" y="0"/>
                  </a:cubicBezTo>
                  <a:cubicBezTo>
                    <a:pt x="460" y="1"/>
                    <a:pt x="460" y="1"/>
                    <a:pt x="460" y="1"/>
                  </a:cubicBezTo>
                  <a:close/>
                  <a:moveTo>
                    <a:pt x="499" y="1"/>
                  </a:moveTo>
                  <a:cubicBezTo>
                    <a:pt x="500" y="1"/>
                    <a:pt x="501" y="1"/>
                    <a:pt x="501" y="2"/>
                  </a:cubicBezTo>
                  <a:cubicBezTo>
                    <a:pt x="502" y="3"/>
                    <a:pt x="502" y="4"/>
                    <a:pt x="502" y="5"/>
                  </a:cubicBezTo>
                  <a:cubicBezTo>
                    <a:pt x="502" y="6"/>
                    <a:pt x="502" y="7"/>
                    <a:pt x="501" y="8"/>
                  </a:cubicBezTo>
                  <a:cubicBezTo>
                    <a:pt x="500" y="8"/>
                    <a:pt x="500" y="9"/>
                    <a:pt x="499" y="9"/>
                  </a:cubicBezTo>
                  <a:cubicBezTo>
                    <a:pt x="498" y="9"/>
                    <a:pt x="497" y="8"/>
                    <a:pt x="496" y="8"/>
                  </a:cubicBezTo>
                  <a:cubicBezTo>
                    <a:pt x="496" y="7"/>
                    <a:pt x="495" y="6"/>
                    <a:pt x="495" y="5"/>
                  </a:cubicBezTo>
                  <a:cubicBezTo>
                    <a:pt x="495" y="4"/>
                    <a:pt x="496" y="3"/>
                    <a:pt x="496" y="2"/>
                  </a:cubicBezTo>
                  <a:cubicBezTo>
                    <a:pt x="497" y="1"/>
                    <a:pt x="498" y="1"/>
                    <a:pt x="499" y="1"/>
                  </a:cubicBezTo>
                  <a:close/>
                  <a:moveTo>
                    <a:pt x="502" y="19"/>
                  </a:moveTo>
                  <a:cubicBezTo>
                    <a:pt x="502" y="46"/>
                    <a:pt x="502" y="46"/>
                    <a:pt x="502" y="46"/>
                  </a:cubicBezTo>
                  <a:cubicBezTo>
                    <a:pt x="502" y="48"/>
                    <a:pt x="502" y="50"/>
                    <a:pt x="502" y="50"/>
                  </a:cubicBezTo>
                  <a:cubicBezTo>
                    <a:pt x="503" y="51"/>
                    <a:pt x="503" y="52"/>
                    <a:pt x="504" y="52"/>
                  </a:cubicBezTo>
                  <a:cubicBezTo>
                    <a:pt x="504" y="52"/>
                    <a:pt x="505" y="52"/>
                    <a:pt x="507" y="52"/>
                  </a:cubicBezTo>
                  <a:cubicBezTo>
                    <a:pt x="507" y="54"/>
                    <a:pt x="507" y="54"/>
                    <a:pt x="507" y="54"/>
                  </a:cubicBezTo>
                  <a:cubicBezTo>
                    <a:pt x="491" y="54"/>
                    <a:pt x="491" y="54"/>
                    <a:pt x="491" y="54"/>
                  </a:cubicBezTo>
                  <a:cubicBezTo>
                    <a:pt x="491" y="52"/>
                    <a:pt x="491" y="52"/>
                    <a:pt x="491" y="52"/>
                  </a:cubicBezTo>
                  <a:cubicBezTo>
                    <a:pt x="492" y="52"/>
                    <a:pt x="494" y="52"/>
                    <a:pt x="494" y="52"/>
                  </a:cubicBezTo>
                  <a:cubicBezTo>
                    <a:pt x="494" y="52"/>
                    <a:pt x="495" y="51"/>
                    <a:pt x="495" y="50"/>
                  </a:cubicBezTo>
                  <a:cubicBezTo>
                    <a:pt x="496" y="50"/>
                    <a:pt x="496" y="48"/>
                    <a:pt x="496" y="46"/>
                  </a:cubicBezTo>
                  <a:cubicBezTo>
                    <a:pt x="496" y="33"/>
                    <a:pt x="496" y="33"/>
                    <a:pt x="496" y="33"/>
                  </a:cubicBezTo>
                  <a:cubicBezTo>
                    <a:pt x="496" y="29"/>
                    <a:pt x="496" y="27"/>
                    <a:pt x="495" y="26"/>
                  </a:cubicBezTo>
                  <a:cubicBezTo>
                    <a:pt x="495" y="25"/>
                    <a:pt x="495" y="24"/>
                    <a:pt x="494" y="24"/>
                  </a:cubicBezTo>
                  <a:cubicBezTo>
                    <a:pt x="494" y="24"/>
                    <a:pt x="494" y="24"/>
                    <a:pt x="493" y="24"/>
                  </a:cubicBezTo>
                  <a:cubicBezTo>
                    <a:pt x="492" y="24"/>
                    <a:pt x="491" y="24"/>
                    <a:pt x="490" y="24"/>
                  </a:cubicBezTo>
                  <a:cubicBezTo>
                    <a:pt x="490" y="23"/>
                    <a:pt x="490" y="23"/>
                    <a:pt x="490" y="23"/>
                  </a:cubicBezTo>
                  <a:cubicBezTo>
                    <a:pt x="500" y="19"/>
                    <a:pt x="500" y="19"/>
                    <a:pt x="500" y="19"/>
                  </a:cubicBezTo>
                  <a:cubicBezTo>
                    <a:pt x="502" y="19"/>
                    <a:pt x="502" y="19"/>
                    <a:pt x="502" y="19"/>
                  </a:cubicBezTo>
                  <a:close/>
                  <a:moveTo>
                    <a:pt x="524" y="26"/>
                  </a:moveTo>
                  <a:cubicBezTo>
                    <a:pt x="528" y="21"/>
                    <a:pt x="532" y="19"/>
                    <a:pt x="535" y="19"/>
                  </a:cubicBezTo>
                  <a:cubicBezTo>
                    <a:pt x="536" y="19"/>
                    <a:pt x="538" y="19"/>
                    <a:pt x="540" y="20"/>
                  </a:cubicBezTo>
                  <a:cubicBezTo>
                    <a:pt x="541" y="21"/>
                    <a:pt x="542" y="22"/>
                    <a:pt x="543" y="24"/>
                  </a:cubicBezTo>
                  <a:cubicBezTo>
                    <a:pt x="543" y="26"/>
                    <a:pt x="544" y="28"/>
                    <a:pt x="544" y="31"/>
                  </a:cubicBezTo>
                  <a:cubicBezTo>
                    <a:pt x="544" y="46"/>
                    <a:pt x="544" y="46"/>
                    <a:pt x="544" y="46"/>
                  </a:cubicBezTo>
                  <a:cubicBezTo>
                    <a:pt x="544" y="48"/>
                    <a:pt x="544" y="49"/>
                    <a:pt x="544" y="50"/>
                  </a:cubicBezTo>
                  <a:cubicBezTo>
                    <a:pt x="544" y="51"/>
                    <a:pt x="545" y="51"/>
                    <a:pt x="545" y="52"/>
                  </a:cubicBezTo>
                  <a:cubicBezTo>
                    <a:pt x="546" y="52"/>
                    <a:pt x="547" y="52"/>
                    <a:pt x="548" y="52"/>
                  </a:cubicBezTo>
                  <a:cubicBezTo>
                    <a:pt x="548" y="53"/>
                    <a:pt x="548" y="53"/>
                    <a:pt x="548" y="53"/>
                  </a:cubicBezTo>
                  <a:cubicBezTo>
                    <a:pt x="532" y="53"/>
                    <a:pt x="532" y="53"/>
                    <a:pt x="532" y="53"/>
                  </a:cubicBezTo>
                  <a:cubicBezTo>
                    <a:pt x="532" y="52"/>
                    <a:pt x="532" y="52"/>
                    <a:pt x="532" y="52"/>
                  </a:cubicBezTo>
                  <a:cubicBezTo>
                    <a:pt x="533" y="52"/>
                    <a:pt x="533" y="52"/>
                    <a:pt x="533" y="52"/>
                  </a:cubicBezTo>
                  <a:cubicBezTo>
                    <a:pt x="535" y="52"/>
                    <a:pt x="536" y="52"/>
                    <a:pt x="536" y="51"/>
                  </a:cubicBezTo>
                  <a:cubicBezTo>
                    <a:pt x="537" y="51"/>
                    <a:pt x="538" y="50"/>
                    <a:pt x="538" y="49"/>
                  </a:cubicBezTo>
                  <a:cubicBezTo>
                    <a:pt x="538" y="49"/>
                    <a:pt x="538" y="48"/>
                    <a:pt x="538" y="46"/>
                  </a:cubicBezTo>
                  <a:cubicBezTo>
                    <a:pt x="538" y="32"/>
                    <a:pt x="538" y="32"/>
                    <a:pt x="538" y="32"/>
                  </a:cubicBezTo>
                  <a:cubicBezTo>
                    <a:pt x="538" y="28"/>
                    <a:pt x="537" y="26"/>
                    <a:pt x="536" y="25"/>
                  </a:cubicBezTo>
                  <a:cubicBezTo>
                    <a:pt x="536" y="24"/>
                    <a:pt x="534" y="23"/>
                    <a:pt x="532" y="23"/>
                  </a:cubicBezTo>
                  <a:cubicBezTo>
                    <a:pt x="530" y="23"/>
                    <a:pt x="527" y="24"/>
                    <a:pt x="524" y="28"/>
                  </a:cubicBezTo>
                  <a:cubicBezTo>
                    <a:pt x="524" y="46"/>
                    <a:pt x="524" y="46"/>
                    <a:pt x="524" y="46"/>
                  </a:cubicBezTo>
                  <a:cubicBezTo>
                    <a:pt x="524" y="48"/>
                    <a:pt x="524" y="49"/>
                    <a:pt x="524" y="50"/>
                  </a:cubicBezTo>
                  <a:cubicBezTo>
                    <a:pt x="525" y="51"/>
                    <a:pt x="525" y="51"/>
                    <a:pt x="526" y="52"/>
                  </a:cubicBezTo>
                  <a:cubicBezTo>
                    <a:pt x="526" y="52"/>
                    <a:pt x="527" y="52"/>
                    <a:pt x="529" y="52"/>
                  </a:cubicBezTo>
                  <a:cubicBezTo>
                    <a:pt x="529" y="53"/>
                    <a:pt x="529" y="53"/>
                    <a:pt x="529" y="53"/>
                  </a:cubicBezTo>
                  <a:cubicBezTo>
                    <a:pt x="513" y="53"/>
                    <a:pt x="513" y="53"/>
                    <a:pt x="513" y="53"/>
                  </a:cubicBezTo>
                  <a:cubicBezTo>
                    <a:pt x="513" y="52"/>
                    <a:pt x="513" y="52"/>
                    <a:pt x="513" y="52"/>
                  </a:cubicBezTo>
                  <a:cubicBezTo>
                    <a:pt x="514" y="52"/>
                    <a:pt x="514" y="52"/>
                    <a:pt x="514" y="52"/>
                  </a:cubicBezTo>
                  <a:cubicBezTo>
                    <a:pt x="516" y="52"/>
                    <a:pt x="517" y="52"/>
                    <a:pt x="517" y="51"/>
                  </a:cubicBezTo>
                  <a:cubicBezTo>
                    <a:pt x="518" y="50"/>
                    <a:pt x="518" y="48"/>
                    <a:pt x="518" y="46"/>
                  </a:cubicBezTo>
                  <a:cubicBezTo>
                    <a:pt x="518" y="33"/>
                    <a:pt x="518" y="33"/>
                    <a:pt x="518" y="33"/>
                  </a:cubicBezTo>
                  <a:cubicBezTo>
                    <a:pt x="518" y="29"/>
                    <a:pt x="518" y="26"/>
                    <a:pt x="518" y="25"/>
                  </a:cubicBezTo>
                  <a:cubicBezTo>
                    <a:pt x="518" y="24"/>
                    <a:pt x="517" y="24"/>
                    <a:pt x="517" y="23"/>
                  </a:cubicBezTo>
                  <a:cubicBezTo>
                    <a:pt x="516" y="23"/>
                    <a:pt x="516" y="23"/>
                    <a:pt x="515" y="23"/>
                  </a:cubicBezTo>
                  <a:cubicBezTo>
                    <a:pt x="514" y="23"/>
                    <a:pt x="514" y="23"/>
                    <a:pt x="513" y="23"/>
                  </a:cubicBezTo>
                  <a:cubicBezTo>
                    <a:pt x="512" y="22"/>
                    <a:pt x="512" y="22"/>
                    <a:pt x="512" y="22"/>
                  </a:cubicBezTo>
                  <a:cubicBezTo>
                    <a:pt x="522" y="18"/>
                    <a:pt x="522" y="18"/>
                    <a:pt x="522" y="18"/>
                  </a:cubicBezTo>
                  <a:cubicBezTo>
                    <a:pt x="524" y="18"/>
                    <a:pt x="524" y="18"/>
                    <a:pt x="524" y="18"/>
                  </a:cubicBezTo>
                  <a:cubicBezTo>
                    <a:pt x="524" y="26"/>
                    <a:pt x="524" y="26"/>
                    <a:pt x="524" y="26"/>
                  </a:cubicBezTo>
                  <a:close/>
                  <a:moveTo>
                    <a:pt x="573" y="49"/>
                  </a:moveTo>
                  <a:cubicBezTo>
                    <a:pt x="570" y="52"/>
                    <a:pt x="568" y="53"/>
                    <a:pt x="567" y="54"/>
                  </a:cubicBezTo>
                  <a:cubicBezTo>
                    <a:pt x="566" y="54"/>
                    <a:pt x="564" y="54"/>
                    <a:pt x="563" y="54"/>
                  </a:cubicBezTo>
                  <a:cubicBezTo>
                    <a:pt x="560" y="54"/>
                    <a:pt x="559" y="54"/>
                    <a:pt x="557" y="52"/>
                  </a:cubicBezTo>
                  <a:cubicBezTo>
                    <a:pt x="556" y="50"/>
                    <a:pt x="555" y="48"/>
                    <a:pt x="555" y="46"/>
                  </a:cubicBezTo>
                  <a:cubicBezTo>
                    <a:pt x="555" y="44"/>
                    <a:pt x="556" y="42"/>
                    <a:pt x="556" y="41"/>
                  </a:cubicBezTo>
                  <a:cubicBezTo>
                    <a:pt x="557" y="40"/>
                    <a:pt x="559" y="38"/>
                    <a:pt x="562" y="36"/>
                  </a:cubicBezTo>
                  <a:cubicBezTo>
                    <a:pt x="564" y="35"/>
                    <a:pt x="568" y="33"/>
                    <a:pt x="574" y="31"/>
                  </a:cubicBezTo>
                  <a:cubicBezTo>
                    <a:pt x="574" y="30"/>
                    <a:pt x="574" y="30"/>
                    <a:pt x="574" y="30"/>
                  </a:cubicBezTo>
                  <a:cubicBezTo>
                    <a:pt x="574" y="26"/>
                    <a:pt x="573" y="24"/>
                    <a:pt x="572" y="23"/>
                  </a:cubicBezTo>
                  <a:cubicBezTo>
                    <a:pt x="571" y="22"/>
                    <a:pt x="570" y="21"/>
                    <a:pt x="568" y="21"/>
                  </a:cubicBezTo>
                  <a:cubicBezTo>
                    <a:pt x="566" y="21"/>
                    <a:pt x="565" y="21"/>
                    <a:pt x="564" y="22"/>
                  </a:cubicBezTo>
                  <a:cubicBezTo>
                    <a:pt x="563" y="23"/>
                    <a:pt x="563" y="24"/>
                    <a:pt x="563" y="25"/>
                  </a:cubicBezTo>
                  <a:cubicBezTo>
                    <a:pt x="563" y="27"/>
                    <a:pt x="563" y="27"/>
                    <a:pt x="563" y="27"/>
                  </a:cubicBezTo>
                  <a:cubicBezTo>
                    <a:pt x="563" y="28"/>
                    <a:pt x="562" y="29"/>
                    <a:pt x="562" y="30"/>
                  </a:cubicBezTo>
                  <a:cubicBezTo>
                    <a:pt x="562" y="30"/>
                    <a:pt x="561" y="30"/>
                    <a:pt x="560" y="30"/>
                  </a:cubicBezTo>
                  <a:cubicBezTo>
                    <a:pt x="559" y="30"/>
                    <a:pt x="558" y="30"/>
                    <a:pt x="558" y="30"/>
                  </a:cubicBezTo>
                  <a:cubicBezTo>
                    <a:pt x="558" y="29"/>
                    <a:pt x="557" y="28"/>
                    <a:pt x="557" y="27"/>
                  </a:cubicBezTo>
                  <a:cubicBezTo>
                    <a:pt x="557" y="25"/>
                    <a:pt x="558" y="23"/>
                    <a:pt x="560" y="21"/>
                  </a:cubicBezTo>
                  <a:cubicBezTo>
                    <a:pt x="562" y="19"/>
                    <a:pt x="566" y="18"/>
                    <a:pt x="569" y="18"/>
                  </a:cubicBezTo>
                  <a:cubicBezTo>
                    <a:pt x="572" y="18"/>
                    <a:pt x="574" y="18"/>
                    <a:pt x="576" y="20"/>
                  </a:cubicBezTo>
                  <a:cubicBezTo>
                    <a:pt x="578" y="20"/>
                    <a:pt x="579" y="22"/>
                    <a:pt x="580" y="23"/>
                  </a:cubicBezTo>
                  <a:cubicBezTo>
                    <a:pt x="580" y="24"/>
                    <a:pt x="580" y="26"/>
                    <a:pt x="580" y="30"/>
                  </a:cubicBezTo>
                  <a:cubicBezTo>
                    <a:pt x="580" y="41"/>
                    <a:pt x="580" y="41"/>
                    <a:pt x="580" y="41"/>
                  </a:cubicBezTo>
                  <a:cubicBezTo>
                    <a:pt x="580" y="44"/>
                    <a:pt x="580" y="46"/>
                    <a:pt x="580" y="47"/>
                  </a:cubicBezTo>
                  <a:cubicBezTo>
                    <a:pt x="580" y="48"/>
                    <a:pt x="581" y="48"/>
                    <a:pt x="581" y="49"/>
                  </a:cubicBezTo>
                  <a:cubicBezTo>
                    <a:pt x="581" y="49"/>
                    <a:pt x="581" y="49"/>
                    <a:pt x="582" y="49"/>
                  </a:cubicBezTo>
                  <a:cubicBezTo>
                    <a:pt x="582" y="49"/>
                    <a:pt x="582" y="49"/>
                    <a:pt x="583" y="49"/>
                  </a:cubicBezTo>
                  <a:cubicBezTo>
                    <a:pt x="583" y="48"/>
                    <a:pt x="584" y="48"/>
                    <a:pt x="586" y="46"/>
                  </a:cubicBezTo>
                  <a:cubicBezTo>
                    <a:pt x="586" y="48"/>
                    <a:pt x="586" y="48"/>
                    <a:pt x="586" y="48"/>
                  </a:cubicBezTo>
                  <a:cubicBezTo>
                    <a:pt x="583" y="52"/>
                    <a:pt x="580" y="54"/>
                    <a:pt x="578" y="54"/>
                  </a:cubicBezTo>
                  <a:cubicBezTo>
                    <a:pt x="577" y="54"/>
                    <a:pt x="576" y="53"/>
                    <a:pt x="575" y="52"/>
                  </a:cubicBezTo>
                  <a:cubicBezTo>
                    <a:pt x="574" y="52"/>
                    <a:pt x="573" y="51"/>
                    <a:pt x="573" y="49"/>
                  </a:cubicBezTo>
                  <a:close/>
                  <a:moveTo>
                    <a:pt x="573" y="46"/>
                  </a:moveTo>
                  <a:cubicBezTo>
                    <a:pt x="573" y="34"/>
                    <a:pt x="573" y="34"/>
                    <a:pt x="573" y="34"/>
                  </a:cubicBezTo>
                  <a:cubicBezTo>
                    <a:pt x="570" y="35"/>
                    <a:pt x="567" y="36"/>
                    <a:pt x="566" y="37"/>
                  </a:cubicBezTo>
                  <a:cubicBezTo>
                    <a:pt x="564" y="38"/>
                    <a:pt x="563" y="39"/>
                    <a:pt x="562" y="40"/>
                  </a:cubicBezTo>
                  <a:cubicBezTo>
                    <a:pt x="562" y="42"/>
                    <a:pt x="561" y="43"/>
                    <a:pt x="561" y="44"/>
                  </a:cubicBezTo>
                  <a:cubicBezTo>
                    <a:pt x="561" y="46"/>
                    <a:pt x="562" y="48"/>
                    <a:pt x="563" y="49"/>
                  </a:cubicBezTo>
                  <a:cubicBezTo>
                    <a:pt x="564" y="50"/>
                    <a:pt x="565" y="50"/>
                    <a:pt x="566" y="50"/>
                  </a:cubicBezTo>
                  <a:cubicBezTo>
                    <a:pt x="568" y="50"/>
                    <a:pt x="570" y="49"/>
                    <a:pt x="573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36"/>
            <p:cNvSpPr>
              <a:spLocks noEditPoints="1"/>
            </p:cNvSpPr>
            <p:nvPr userDrawn="1"/>
          </p:nvSpPr>
          <p:spPr bwMode="auto">
            <a:xfrm>
              <a:off x="9304400" y="4596116"/>
              <a:ext cx="2255838" cy="300038"/>
            </a:xfrm>
            <a:custGeom>
              <a:avLst/>
              <a:gdLst>
                <a:gd name="T0" fmla="*/ 1465 w 1513"/>
                <a:gd name="T1" fmla="*/ 107 h 200"/>
                <a:gd name="T2" fmla="*/ 1416 w 1513"/>
                <a:gd name="T3" fmla="*/ 130 h 200"/>
                <a:gd name="T4" fmla="*/ 1450 w 1513"/>
                <a:gd name="T5" fmla="*/ 47 h 200"/>
                <a:gd name="T6" fmla="*/ 1458 w 1513"/>
                <a:gd name="T7" fmla="*/ 70 h 200"/>
                <a:gd name="T8" fmla="*/ 1467 w 1513"/>
                <a:gd name="T9" fmla="*/ 146 h 200"/>
                <a:gd name="T10" fmla="*/ 1410 w 1513"/>
                <a:gd name="T11" fmla="*/ 171 h 200"/>
                <a:gd name="T12" fmla="*/ 1408 w 1513"/>
                <a:gd name="T13" fmla="*/ 153 h 200"/>
                <a:gd name="T14" fmla="*/ 1272 w 1513"/>
                <a:gd name="T15" fmla="*/ 125 h 200"/>
                <a:gd name="T16" fmla="*/ 1257 w 1513"/>
                <a:gd name="T17" fmla="*/ 79 h 200"/>
                <a:gd name="T18" fmla="*/ 1298 w 1513"/>
                <a:gd name="T19" fmla="*/ 59 h 200"/>
                <a:gd name="T20" fmla="*/ 1220 w 1513"/>
                <a:gd name="T21" fmla="*/ 139 h 200"/>
                <a:gd name="T22" fmla="*/ 1112 w 1513"/>
                <a:gd name="T23" fmla="*/ 16 h 200"/>
                <a:gd name="T24" fmla="*/ 1064 w 1513"/>
                <a:gd name="T25" fmla="*/ 107 h 200"/>
                <a:gd name="T26" fmla="*/ 1074 w 1513"/>
                <a:gd name="T27" fmla="*/ 95 h 200"/>
                <a:gd name="T28" fmla="*/ 1096 w 1513"/>
                <a:gd name="T29" fmla="*/ 49 h 200"/>
                <a:gd name="T30" fmla="*/ 1098 w 1513"/>
                <a:gd name="T31" fmla="*/ 84 h 200"/>
                <a:gd name="T32" fmla="*/ 1101 w 1513"/>
                <a:gd name="T33" fmla="*/ 154 h 200"/>
                <a:gd name="T34" fmla="*/ 1038 w 1513"/>
                <a:gd name="T35" fmla="*/ 172 h 200"/>
                <a:gd name="T36" fmla="*/ 862 w 1513"/>
                <a:gd name="T37" fmla="*/ 136 h 200"/>
                <a:gd name="T38" fmla="*/ 895 w 1513"/>
                <a:gd name="T39" fmla="*/ 103 h 200"/>
                <a:gd name="T40" fmla="*/ 856 w 1513"/>
                <a:gd name="T41" fmla="*/ 83 h 200"/>
                <a:gd name="T42" fmla="*/ 873 w 1513"/>
                <a:gd name="T43" fmla="*/ 80 h 200"/>
                <a:gd name="T44" fmla="*/ 905 w 1513"/>
                <a:gd name="T45" fmla="*/ 38 h 200"/>
                <a:gd name="T46" fmla="*/ 908 w 1513"/>
                <a:gd name="T47" fmla="*/ 83 h 200"/>
                <a:gd name="T48" fmla="*/ 874 w 1513"/>
                <a:gd name="T49" fmla="*/ 168 h 200"/>
                <a:gd name="T50" fmla="*/ 809 w 1513"/>
                <a:gd name="T51" fmla="*/ 149 h 200"/>
                <a:gd name="T52" fmla="*/ 704 w 1513"/>
                <a:gd name="T53" fmla="*/ 45 h 200"/>
                <a:gd name="T54" fmla="*/ 658 w 1513"/>
                <a:gd name="T55" fmla="*/ 45 h 200"/>
                <a:gd name="T56" fmla="*/ 694 w 1513"/>
                <a:gd name="T57" fmla="*/ 50 h 200"/>
                <a:gd name="T58" fmla="*/ 705 w 1513"/>
                <a:gd name="T59" fmla="*/ 55 h 200"/>
                <a:gd name="T60" fmla="*/ 697 w 1513"/>
                <a:gd name="T61" fmla="*/ 139 h 200"/>
                <a:gd name="T62" fmla="*/ 662 w 1513"/>
                <a:gd name="T63" fmla="*/ 179 h 200"/>
                <a:gd name="T64" fmla="*/ 686 w 1513"/>
                <a:gd name="T65" fmla="*/ 141 h 200"/>
                <a:gd name="T66" fmla="*/ 720 w 1513"/>
                <a:gd name="T67" fmla="*/ 90 h 200"/>
                <a:gd name="T68" fmla="*/ 540 w 1513"/>
                <a:gd name="T69" fmla="*/ 92 h 200"/>
                <a:gd name="T70" fmla="*/ 491 w 1513"/>
                <a:gd name="T71" fmla="*/ 115 h 200"/>
                <a:gd name="T72" fmla="*/ 466 w 1513"/>
                <a:gd name="T73" fmla="*/ 70 h 200"/>
                <a:gd name="T74" fmla="*/ 444 w 1513"/>
                <a:gd name="T75" fmla="*/ 90 h 200"/>
                <a:gd name="T76" fmla="*/ 426 w 1513"/>
                <a:gd name="T77" fmla="*/ 96 h 200"/>
                <a:gd name="T78" fmla="*/ 414 w 1513"/>
                <a:gd name="T79" fmla="*/ 90 h 200"/>
                <a:gd name="T80" fmla="*/ 502 w 1513"/>
                <a:gd name="T81" fmla="*/ 43 h 200"/>
                <a:gd name="T82" fmla="*/ 560 w 1513"/>
                <a:gd name="T83" fmla="*/ 85 h 200"/>
                <a:gd name="T84" fmla="*/ 520 w 1513"/>
                <a:gd name="T85" fmla="*/ 187 h 200"/>
                <a:gd name="T86" fmla="*/ 465 w 1513"/>
                <a:gd name="T87" fmla="*/ 119 h 200"/>
                <a:gd name="T88" fmla="*/ 442 w 1513"/>
                <a:gd name="T89" fmla="*/ 153 h 200"/>
                <a:gd name="T90" fmla="*/ 282 w 1513"/>
                <a:gd name="T91" fmla="*/ 98 h 200"/>
                <a:gd name="T92" fmla="*/ 259 w 1513"/>
                <a:gd name="T93" fmla="*/ 93 h 200"/>
                <a:gd name="T94" fmla="*/ 226 w 1513"/>
                <a:gd name="T95" fmla="*/ 158 h 200"/>
                <a:gd name="T96" fmla="*/ 307 w 1513"/>
                <a:gd name="T97" fmla="*/ 43 h 200"/>
                <a:gd name="T98" fmla="*/ 290 w 1513"/>
                <a:gd name="T99" fmla="*/ 120 h 200"/>
                <a:gd name="T100" fmla="*/ 234 w 1513"/>
                <a:gd name="T101" fmla="*/ 93 h 200"/>
                <a:gd name="T102" fmla="*/ 205 w 1513"/>
                <a:gd name="T103" fmla="*/ 107 h 200"/>
                <a:gd name="T104" fmla="*/ 226 w 1513"/>
                <a:gd name="T105" fmla="*/ 171 h 200"/>
                <a:gd name="T106" fmla="*/ 101 w 1513"/>
                <a:gd name="T107" fmla="*/ 63 h 200"/>
                <a:gd name="T108" fmla="*/ 32 w 1513"/>
                <a:gd name="T109" fmla="*/ 94 h 200"/>
                <a:gd name="T110" fmla="*/ 58 w 1513"/>
                <a:gd name="T111" fmla="*/ 7 h 200"/>
                <a:gd name="T112" fmla="*/ 104 w 1513"/>
                <a:gd name="T113" fmla="*/ 90 h 200"/>
                <a:gd name="T114" fmla="*/ 48 w 1513"/>
                <a:gd name="T115" fmla="*/ 152 h 200"/>
                <a:gd name="T116" fmla="*/ 3 w 1513"/>
                <a:gd name="T117" fmla="*/ 66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13" h="200">
                  <a:moveTo>
                    <a:pt x="1410" y="31"/>
                  </a:moveTo>
                  <a:cubicBezTo>
                    <a:pt x="1410" y="28"/>
                    <a:pt x="1410" y="26"/>
                    <a:pt x="1410" y="23"/>
                  </a:cubicBezTo>
                  <a:cubicBezTo>
                    <a:pt x="1418" y="21"/>
                    <a:pt x="1413" y="3"/>
                    <a:pt x="1421" y="0"/>
                  </a:cubicBezTo>
                  <a:cubicBezTo>
                    <a:pt x="1424" y="0"/>
                    <a:pt x="1424" y="0"/>
                    <a:pt x="1424" y="0"/>
                  </a:cubicBezTo>
                  <a:cubicBezTo>
                    <a:pt x="1425" y="3"/>
                    <a:pt x="1427" y="7"/>
                    <a:pt x="1428" y="11"/>
                  </a:cubicBezTo>
                  <a:cubicBezTo>
                    <a:pt x="1428" y="13"/>
                    <a:pt x="1428" y="15"/>
                    <a:pt x="1428" y="17"/>
                  </a:cubicBezTo>
                  <a:cubicBezTo>
                    <a:pt x="1431" y="30"/>
                    <a:pt x="1429" y="36"/>
                    <a:pt x="1427" y="47"/>
                  </a:cubicBezTo>
                  <a:cubicBezTo>
                    <a:pt x="1414" y="49"/>
                    <a:pt x="1415" y="38"/>
                    <a:pt x="1410" y="31"/>
                  </a:cubicBezTo>
                  <a:close/>
                  <a:moveTo>
                    <a:pt x="1442" y="122"/>
                  </a:moveTo>
                  <a:cubicBezTo>
                    <a:pt x="1442" y="107"/>
                    <a:pt x="1454" y="110"/>
                    <a:pt x="1465" y="107"/>
                  </a:cubicBezTo>
                  <a:cubicBezTo>
                    <a:pt x="1470" y="105"/>
                    <a:pt x="1478" y="101"/>
                    <a:pt x="1482" y="97"/>
                  </a:cubicBezTo>
                  <a:cubicBezTo>
                    <a:pt x="1484" y="95"/>
                    <a:pt x="1484" y="93"/>
                    <a:pt x="1486" y="91"/>
                  </a:cubicBezTo>
                  <a:cubicBezTo>
                    <a:pt x="1485" y="90"/>
                    <a:pt x="1485" y="88"/>
                    <a:pt x="1484" y="87"/>
                  </a:cubicBezTo>
                  <a:cubicBezTo>
                    <a:pt x="1482" y="86"/>
                    <a:pt x="1479" y="83"/>
                    <a:pt x="1477" y="83"/>
                  </a:cubicBezTo>
                  <a:cubicBezTo>
                    <a:pt x="1474" y="81"/>
                    <a:pt x="1470" y="82"/>
                    <a:pt x="1468" y="81"/>
                  </a:cubicBezTo>
                  <a:cubicBezTo>
                    <a:pt x="1452" y="83"/>
                    <a:pt x="1429" y="95"/>
                    <a:pt x="1424" y="105"/>
                  </a:cubicBezTo>
                  <a:cubicBezTo>
                    <a:pt x="1424" y="108"/>
                    <a:pt x="1424" y="111"/>
                    <a:pt x="1424" y="113"/>
                  </a:cubicBezTo>
                  <a:cubicBezTo>
                    <a:pt x="1426" y="115"/>
                    <a:pt x="1428" y="117"/>
                    <a:pt x="1430" y="119"/>
                  </a:cubicBezTo>
                  <a:cubicBezTo>
                    <a:pt x="1430" y="126"/>
                    <a:pt x="1430" y="134"/>
                    <a:pt x="1422" y="135"/>
                  </a:cubicBezTo>
                  <a:cubicBezTo>
                    <a:pt x="1420" y="133"/>
                    <a:pt x="1418" y="132"/>
                    <a:pt x="1416" y="130"/>
                  </a:cubicBezTo>
                  <a:cubicBezTo>
                    <a:pt x="1414" y="132"/>
                    <a:pt x="1413" y="133"/>
                    <a:pt x="1409" y="132"/>
                  </a:cubicBezTo>
                  <a:cubicBezTo>
                    <a:pt x="1407" y="128"/>
                    <a:pt x="1397" y="105"/>
                    <a:pt x="1398" y="102"/>
                  </a:cubicBezTo>
                  <a:cubicBezTo>
                    <a:pt x="1399" y="99"/>
                    <a:pt x="1405" y="97"/>
                    <a:pt x="1408" y="96"/>
                  </a:cubicBezTo>
                  <a:cubicBezTo>
                    <a:pt x="1414" y="93"/>
                    <a:pt x="1418" y="86"/>
                    <a:pt x="1423" y="82"/>
                  </a:cubicBezTo>
                  <a:cubicBezTo>
                    <a:pt x="1426" y="80"/>
                    <a:pt x="1430" y="80"/>
                    <a:pt x="1433" y="79"/>
                  </a:cubicBezTo>
                  <a:cubicBezTo>
                    <a:pt x="1441" y="75"/>
                    <a:pt x="1447" y="65"/>
                    <a:pt x="1454" y="59"/>
                  </a:cubicBezTo>
                  <a:cubicBezTo>
                    <a:pt x="1462" y="51"/>
                    <a:pt x="1472" y="50"/>
                    <a:pt x="1478" y="41"/>
                  </a:cubicBezTo>
                  <a:cubicBezTo>
                    <a:pt x="1478" y="41"/>
                    <a:pt x="1478" y="41"/>
                    <a:pt x="1478" y="40"/>
                  </a:cubicBezTo>
                  <a:cubicBezTo>
                    <a:pt x="1477" y="40"/>
                    <a:pt x="1477" y="40"/>
                    <a:pt x="1477" y="40"/>
                  </a:cubicBezTo>
                  <a:cubicBezTo>
                    <a:pt x="1472" y="45"/>
                    <a:pt x="1459" y="54"/>
                    <a:pt x="1450" y="47"/>
                  </a:cubicBezTo>
                  <a:cubicBezTo>
                    <a:pt x="1446" y="45"/>
                    <a:pt x="1447" y="40"/>
                    <a:pt x="1444" y="37"/>
                  </a:cubicBezTo>
                  <a:cubicBezTo>
                    <a:pt x="1443" y="35"/>
                    <a:pt x="1440" y="34"/>
                    <a:pt x="1440" y="31"/>
                  </a:cubicBezTo>
                  <a:cubicBezTo>
                    <a:pt x="1440" y="29"/>
                    <a:pt x="1441" y="28"/>
                    <a:pt x="1441" y="27"/>
                  </a:cubicBezTo>
                  <a:cubicBezTo>
                    <a:pt x="1447" y="27"/>
                    <a:pt x="1459" y="35"/>
                    <a:pt x="1462" y="38"/>
                  </a:cubicBezTo>
                  <a:cubicBezTo>
                    <a:pt x="1471" y="35"/>
                    <a:pt x="1480" y="33"/>
                    <a:pt x="1488" y="28"/>
                  </a:cubicBezTo>
                  <a:cubicBezTo>
                    <a:pt x="1491" y="26"/>
                    <a:pt x="1496" y="30"/>
                    <a:pt x="1498" y="29"/>
                  </a:cubicBezTo>
                  <a:cubicBezTo>
                    <a:pt x="1502" y="32"/>
                    <a:pt x="1508" y="48"/>
                    <a:pt x="1500" y="52"/>
                  </a:cubicBezTo>
                  <a:cubicBezTo>
                    <a:pt x="1496" y="53"/>
                    <a:pt x="1490" y="53"/>
                    <a:pt x="1486" y="54"/>
                  </a:cubicBezTo>
                  <a:cubicBezTo>
                    <a:pt x="1476" y="56"/>
                    <a:pt x="1464" y="63"/>
                    <a:pt x="1457" y="69"/>
                  </a:cubicBezTo>
                  <a:cubicBezTo>
                    <a:pt x="1457" y="69"/>
                    <a:pt x="1458" y="69"/>
                    <a:pt x="1458" y="70"/>
                  </a:cubicBezTo>
                  <a:cubicBezTo>
                    <a:pt x="1458" y="70"/>
                    <a:pt x="1458" y="70"/>
                    <a:pt x="1458" y="70"/>
                  </a:cubicBezTo>
                  <a:cubicBezTo>
                    <a:pt x="1462" y="71"/>
                    <a:pt x="1469" y="68"/>
                    <a:pt x="1474" y="71"/>
                  </a:cubicBezTo>
                  <a:cubicBezTo>
                    <a:pt x="1485" y="76"/>
                    <a:pt x="1500" y="81"/>
                    <a:pt x="1500" y="99"/>
                  </a:cubicBezTo>
                  <a:cubicBezTo>
                    <a:pt x="1497" y="100"/>
                    <a:pt x="1496" y="102"/>
                    <a:pt x="1494" y="103"/>
                  </a:cubicBezTo>
                  <a:cubicBezTo>
                    <a:pt x="1488" y="105"/>
                    <a:pt x="1482" y="105"/>
                    <a:pt x="1477" y="108"/>
                  </a:cubicBezTo>
                  <a:cubicBezTo>
                    <a:pt x="1477" y="109"/>
                    <a:pt x="1477" y="109"/>
                    <a:pt x="1477" y="110"/>
                  </a:cubicBezTo>
                  <a:cubicBezTo>
                    <a:pt x="1478" y="112"/>
                    <a:pt x="1479" y="113"/>
                    <a:pt x="1479" y="118"/>
                  </a:cubicBezTo>
                  <a:cubicBezTo>
                    <a:pt x="1477" y="119"/>
                    <a:pt x="1478" y="122"/>
                    <a:pt x="1476" y="123"/>
                  </a:cubicBezTo>
                  <a:cubicBezTo>
                    <a:pt x="1472" y="130"/>
                    <a:pt x="1465" y="135"/>
                    <a:pt x="1463" y="142"/>
                  </a:cubicBezTo>
                  <a:cubicBezTo>
                    <a:pt x="1464" y="143"/>
                    <a:pt x="1466" y="145"/>
                    <a:pt x="1467" y="146"/>
                  </a:cubicBezTo>
                  <a:cubicBezTo>
                    <a:pt x="1476" y="149"/>
                    <a:pt x="1513" y="129"/>
                    <a:pt x="1508" y="151"/>
                  </a:cubicBezTo>
                  <a:cubicBezTo>
                    <a:pt x="1507" y="154"/>
                    <a:pt x="1505" y="156"/>
                    <a:pt x="1504" y="158"/>
                  </a:cubicBezTo>
                  <a:cubicBezTo>
                    <a:pt x="1500" y="158"/>
                    <a:pt x="1498" y="157"/>
                    <a:pt x="1495" y="157"/>
                  </a:cubicBezTo>
                  <a:cubicBezTo>
                    <a:pt x="1490" y="155"/>
                    <a:pt x="1472" y="161"/>
                    <a:pt x="1469" y="163"/>
                  </a:cubicBezTo>
                  <a:cubicBezTo>
                    <a:pt x="1470" y="169"/>
                    <a:pt x="1471" y="175"/>
                    <a:pt x="1471" y="182"/>
                  </a:cubicBezTo>
                  <a:cubicBezTo>
                    <a:pt x="1469" y="183"/>
                    <a:pt x="1469" y="185"/>
                    <a:pt x="1468" y="186"/>
                  </a:cubicBezTo>
                  <a:cubicBezTo>
                    <a:pt x="1465" y="188"/>
                    <a:pt x="1462" y="187"/>
                    <a:pt x="1458" y="189"/>
                  </a:cubicBezTo>
                  <a:cubicBezTo>
                    <a:pt x="1456" y="190"/>
                    <a:pt x="1453" y="193"/>
                    <a:pt x="1450" y="193"/>
                  </a:cubicBezTo>
                  <a:cubicBezTo>
                    <a:pt x="1432" y="200"/>
                    <a:pt x="1414" y="183"/>
                    <a:pt x="1410" y="171"/>
                  </a:cubicBezTo>
                  <a:cubicBezTo>
                    <a:pt x="1410" y="171"/>
                    <a:pt x="1410" y="171"/>
                    <a:pt x="1410" y="171"/>
                  </a:cubicBezTo>
                  <a:cubicBezTo>
                    <a:pt x="1416" y="171"/>
                    <a:pt x="1423" y="177"/>
                    <a:pt x="1428" y="179"/>
                  </a:cubicBezTo>
                  <a:cubicBezTo>
                    <a:pt x="1430" y="179"/>
                    <a:pt x="1433" y="179"/>
                    <a:pt x="1435" y="179"/>
                  </a:cubicBezTo>
                  <a:cubicBezTo>
                    <a:pt x="1449" y="179"/>
                    <a:pt x="1457" y="174"/>
                    <a:pt x="1463" y="165"/>
                  </a:cubicBezTo>
                  <a:cubicBezTo>
                    <a:pt x="1463" y="164"/>
                    <a:pt x="1463" y="163"/>
                    <a:pt x="1463" y="162"/>
                  </a:cubicBezTo>
                  <a:cubicBezTo>
                    <a:pt x="1462" y="162"/>
                    <a:pt x="1461" y="161"/>
                    <a:pt x="1460" y="161"/>
                  </a:cubicBezTo>
                  <a:cubicBezTo>
                    <a:pt x="1453" y="158"/>
                    <a:pt x="1440" y="165"/>
                    <a:pt x="1434" y="166"/>
                  </a:cubicBezTo>
                  <a:cubicBezTo>
                    <a:pt x="1428" y="167"/>
                    <a:pt x="1413" y="167"/>
                    <a:pt x="1408" y="164"/>
                  </a:cubicBezTo>
                  <a:cubicBezTo>
                    <a:pt x="1406" y="163"/>
                    <a:pt x="1405" y="161"/>
                    <a:pt x="1404" y="160"/>
                  </a:cubicBezTo>
                  <a:cubicBezTo>
                    <a:pt x="1404" y="159"/>
                    <a:pt x="1404" y="157"/>
                    <a:pt x="1404" y="156"/>
                  </a:cubicBezTo>
                  <a:cubicBezTo>
                    <a:pt x="1406" y="155"/>
                    <a:pt x="1407" y="154"/>
                    <a:pt x="1408" y="153"/>
                  </a:cubicBezTo>
                  <a:cubicBezTo>
                    <a:pt x="1418" y="153"/>
                    <a:pt x="1426" y="153"/>
                    <a:pt x="1436" y="153"/>
                  </a:cubicBezTo>
                  <a:cubicBezTo>
                    <a:pt x="1438" y="152"/>
                    <a:pt x="1442" y="149"/>
                    <a:pt x="1444" y="149"/>
                  </a:cubicBezTo>
                  <a:cubicBezTo>
                    <a:pt x="1448" y="147"/>
                    <a:pt x="1452" y="148"/>
                    <a:pt x="1455" y="147"/>
                  </a:cubicBezTo>
                  <a:cubicBezTo>
                    <a:pt x="1456" y="146"/>
                    <a:pt x="1456" y="146"/>
                    <a:pt x="1457" y="145"/>
                  </a:cubicBezTo>
                  <a:cubicBezTo>
                    <a:pt x="1456" y="143"/>
                    <a:pt x="1454" y="139"/>
                    <a:pt x="1456" y="136"/>
                  </a:cubicBezTo>
                  <a:cubicBezTo>
                    <a:pt x="1458" y="129"/>
                    <a:pt x="1460" y="125"/>
                    <a:pt x="1464" y="118"/>
                  </a:cubicBezTo>
                  <a:cubicBezTo>
                    <a:pt x="1463" y="117"/>
                    <a:pt x="1462" y="117"/>
                    <a:pt x="1461" y="117"/>
                  </a:cubicBezTo>
                  <a:cubicBezTo>
                    <a:pt x="1455" y="118"/>
                    <a:pt x="1451" y="121"/>
                    <a:pt x="1442" y="122"/>
                  </a:cubicBezTo>
                  <a:close/>
                  <a:moveTo>
                    <a:pt x="1272" y="127"/>
                  </a:moveTo>
                  <a:cubicBezTo>
                    <a:pt x="1272" y="125"/>
                    <a:pt x="1271" y="126"/>
                    <a:pt x="1272" y="125"/>
                  </a:cubicBezTo>
                  <a:cubicBezTo>
                    <a:pt x="1274" y="119"/>
                    <a:pt x="1285" y="115"/>
                    <a:pt x="1292" y="119"/>
                  </a:cubicBezTo>
                  <a:cubicBezTo>
                    <a:pt x="1301" y="125"/>
                    <a:pt x="1318" y="137"/>
                    <a:pt x="1316" y="154"/>
                  </a:cubicBezTo>
                  <a:cubicBezTo>
                    <a:pt x="1310" y="157"/>
                    <a:pt x="1309" y="164"/>
                    <a:pt x="1298" y="164"/>
                  </a:cubicBezTo>
                  <a:cubicBezTo>
                    <a:pt x="1298" y="161"/>
                    <a:pt x="1294" y="159"/>
                    <a:pt x="1293" y="157"/>
                  </a:cubicBezTo>
                  <a:cubicBezTo>
                    <a:pt x="1292" y="155"/>
                    <a:pt x="1292" y="152"/>
                    <a:pt x="1291" y="149"/>
                  </a:cubicBezTo>
                  <a:cubicBezTo>
                    <a:pt x="1288" y="143"/>
                    <a:pt x="1279" y="128"/>
                    <a:pt x="1272" y="127"/>
                  </a:cubicBezTo>
                  <a:close/>
                  <a:moveTo>
                    <a:pt x="1216" y="87"/>
                  </a:moveTo>
                  <a:cubicBezTo>
                    <a:pt x="1216" y="86"/>
                    <a:pt x="1217" y="85"/>
                    <a:pt x="1217" y="84"/>
                  </a:cubicBezTo>
                  <a:cubicBezTo>
                    <a:pt x="1222" y="85"/>
                    <a:pt x="1227" y="86"/>
                    <a:pt x="1232" y="87"/>
                  </a:cubicBezTo>
                  <a:cubicBezTo>
                    <a:pt x="1237" y="89"/>
                    <a:pt x="1256" y="82"/>
                    <a:pt x="1257" y="79"/>
                  </a:cubicBezTo>
                  <a:cubicBezTo>
                    <a:pt x="1260" y="74"/>
                    <a:pt x="1260" y="41"/>
                    <a:pt x="1257" y="36"/>
                  </a:cubicBezTo>
                  <a:cubicBezTo>
                    <a:pt x="1255" y="31"/>
                    <a:pt x="1252" y="30"/>
                    <a:pt x="1252" y="23"/>
                  </a:cubicBezTo>
                  <a:cubicBezTo>
                    <a:pt x="1256" y="21"/>
                    <a:pt x="1256" y="20"/>
                    <a:pt x="1264" y="20"/>
                  </a:cubicBezTo>
                  <a:cubicBezTo>
                    <a:pt x="1272" y="26"/>
                    <a:pt x="1273" y="39"/>
                    <a:pt x="1273" y="54"/>
                  </a:cubicBezTo>
                  <a:cubicBezTo>
                    <a:pt x="1273" y="59"/>
                    <a:pt x="1271" y="74"/>
                    <a:pt x="1272" y="74"/>
                  </a:cubicBezTo>
                  <a:cubicBezTo>
                    <a:pt x="1276" y="75"/>
                    <a:pt x="1290" y="70"/>
                    <a:pt x="1293" y="68"/>
                  </a:cubicBezTo>
                  <a:cubicBezTo>
                    <a:pt x="1293" y="63"/>
                    <a:pt x="1292" y="61"/>
                    <a:pt x="1288" y="58"/>
                  </a:cubicBezTo>
                  <a:cubicBezTo>
                    <a:pt x="1288" y="57"/>
                    <a:pt x="1288" y="55"/>
                    <a:pt x="1288" y="53"/>
                  </a:cubicBezTo>
                  <a:cubicBezTo>
                    <a:pt x="1289" y="53"/>
                    <a:pt x="1290" y="54"/>
                    <a:pt x="1290" y="54"/>
                  </a:cubicBezTo>
                  <a:cubicBezTo>
                    <a:pt x="1293" y="55"/>
                    <a:pt x="1295" y="59"/>
                    <a:pt x="1298" y="59"/>
                  </a:cubicBezTo>
                  <a:cubicBezTo>
                    <a:pt x="1306" y="62"/>
                    <a:pt x="1314" y="60"/>
                    <a:pt x="1321" y="63"/>
                  </a:cubicBezTo>
                  <a:cubicBezTo>
                    <a:pt x="1322" y="64"/>
                    <a:pt x="1322" y="63"/>
                    <a:pt x="1322" y="65"/>
                  </a:cubicBezTo>
                  <a:cubicBezTo>
                    <a:pt x="1322" y="67"/>
                    <a:pt x="1322" y="69"/>
                    <a:pt x="1322" y="71"/>
                  </a:cubicBezTo>
                  <a:cubicBezTo>
                    <a:pt x="1321" y="71"/>
                    <a:pt x="1320" y="74"/>
                    <a:pt x="1319" y="75"/>
                  </a:cubicBezTo>
                  <a:cubicBezTo>
                    <a:pt x="1317" y="76"/>
                    <a:pt x="1310" y="75"/>
                    <a:pt x="1308" y="76"/>
                  </a:cubicBezTo>
                  <a:cubicBezTo>
                    <a:pt x="1301" y="79"/>
                    <a:pt x="1273" y="90"/>
                    <a:pt x="1268" y="95"/>
                  </a:cubicBezTo>
                  <a:cubicBezTo>
                    <a:pt x="1264" y="99"/>
                    <a:pt x="1266" y="105"/>
                    <a:pt x="1264" y="110"/>
                  </a:cubicBezTo>
                  <a:cubicBezTo>
                    <a:pt x="1260" y="123"/>
                    <a:pt x="1250" y="153"/>
                    <a:pt x="1232" y="145"/>
                  </a:cubicBezTo>
                  <a:cubicBezTo>
                    <a:pt x="1230" y="145"/>
                    <a:pt x="1229" y="145"/>
                    <a:pt x="1228" y="145"/>
                  </a:cubicBezTo>
                  <a:cubicBezTo>
                    <a:pt x="1225" y="143"/>
                    <a:pt x="1223" y="141"/>
                    <a:pt x="1220" y="139"/>
                  </a:cubicBezTo>
                  <a:cubicBezTo>
                    <a:pt x="1220" y="138"/>
                    <a:pt x="1220" y="137"/>
                    <a:pt x="1220" y="135"/>
                  </a:cubicBezTo>
                  <a:cubicBezTo>
                    <a:pt x="1222" y="135"/>
                    <a:pt x="1225" y="131"/>
                    <a:pt x="1227" y="130"/>
                  </a:cubicBezTo>
                  <a:cubicBezTo>
                    <a:pt x="1232" y="128"/>
                    <a:pt x="1236" y="129"/>
                    <a:pt x="1240" y="127"/>
                  </a:cubicBezTo>
                  <a:cubicBezTo>
                    <a:pt x="1246" y="125"/>
                    <a:pt x="1256" y="107"/>
                    <a:pt x="1254" y="101"/>
                  </a:cubicBezTo>
                  <a:cubicBezTo>
                    <a:pt x="1246" y="100"/>
                    <a:pt x="1236" y="101"/>
                    <a:pt x="1228" y="101"/>
                  </a:cubicBezTo>
                  <a:cubicBezTo>
                    <a:pt x="1225" y="98"/>
                    <a:pt x="1222" y="96"/>
                    <a:pt x="1219" y="93"/>
                  </a:cubicBezTo>
                  <a:cubicBezTo>
                    <a:pt x="1217" y="91"/>
                    <a:pt x="1217" y="88"/>
                    <a:pt x="1216" y="87"/>
                  </a:cubicBezTo>
                  <a:close/>
                  <a:moveTo>
                    <a:pt x="1110" y="21"/>
                  </a:moveTo>
                  <a:cubicBezTo>
                    <a:pt x="1110" y="20"/>
                    <a:pt x="1110" y="19"/>
                    <a:pt x="1110" y="17"/>
                  </a:cubicBezTo>
                  <a:cubicBezTo>
                    <a:pt x="1110" y="17"/>
                    <a:pt x="1111" y="16"/>
                    <a:pt x="1112" y="16"/>
                  </a:cubicBezTo>
                  <a:cubicBezTo>
                    <a:pt x="1124" y="17"/>
                    <a:pt x="1148" y="19"/>
                    <a:pt x="1147" y="35"/>
                  </a:cubicBezTo>
                  <a:cubicBezTo>
                    <a:pt x="1142" y="43"/>
                    <a:pt x="1140" y="49"/>
                    <a:pt x="1128" y="45"/>
                  </a:cubicBezTo>
                  <a:cubicBezTo>
                    <a:pt x="1127" y="43"/>
                    <a:pt x="1126" y="41"/>
                    <a:pt x="1124" y="39"/>
                  </a:cubicBezTo>
                  <a:cubicBezTo>
                    <a:pt x="1123" y="38"/>
                    <a:pt x="1121" y="38"/>
                    <a:pt x="1119" y="37"/>
                  </a:cubicBezTo>
                  <a:cubicBezTo>
                    <a:pt x="1119" y="31"/>
                    <a:pt x="1113" y="23"/>
                    <a:pt x="1110" y="21"/>
                  </a:cubicBezTo>
                  <a:close/>
                  <a:moveTo>
                    <a:pt x="1055" y="126"/>
                  </a:moveTo>
                  <a:cubicBezTo>
                    <a:pt x="1058" y="127"/>
                    <a:pt x="1062" y="127"/>
                    <a:pt x="1064" y="125"/>
                  </a:cubicBezTo>
                  <a:cubicBezTo>
                    <a:pt x="1066" y="124"/>
                    <a:pt x="1068" y="125"/>
                    <a:pt x="1070" y="123"/>
                  </a:cubicBezTo>
                  <a:cubicBezTo>
                    <a:pt x="1074" y="119"/>
                    <a:pt x="1070" y="109"/>
                    <a:pt x="1066" y="107"/>
                  </a:cubicBezTo>
                  <a:cubicBezTo>
                    <a:pt x="1066" y="107"/>
                    <a:pt x="1064" y="107"/>
                    <a:pt x="1064" y="107"/>
                  </a:cubicBezTo>
                  <a:cubicBezTo>
                    <a:pt x="1056" y="125"/>
                    <a:pt x="1056" y="125"/>
                    <a:pt x="1056" y="125"/>
                  </a:cubicBezTo>
                  <a:cubicBezTo>
                    <a:pt x="1056" y="125"/>
                    <a:pt x="1056" y="126"/>
                    <a:pt x="1055" y="126"/>
                  </a:cubicBezTo>
                  <a:close/>
                  <a:moveTo>
                    <a:pt x="1021" y="158"/>
                  </a:moveTo>
                  <a:cubicBezTo>
                    <a:pt x="1021" y="153"/>
                    <a:pt x="1024" y="148"/>
                    <a:pt x="1024" y="143"/>
                  </a:cubicBezTo>
                  <a:cubicBezTo>
                    <a:pt x="1025" y="140"/>
                    <a:pt x="1023" y="136"/>
                    <a:pt x="1024" y="133"/>
                  </a:cubicBezTo>
                  <a:cubicBezTo>
                    <a:pt x="1031" y="132"/>
                    <a:pt x="1042" y="114"/>
                    <a:pt x="1048" y="108"/>
                  </a:cubicBezTo>
                  <a:cubicBezTo>
                    <a:pt x="1051" y="106"/>
                    <a:pt x="1056" y="103"/>
                    <a:pt x="1059" y="102"/>
                  </a:cubicBezTo>
                  <a:cubicBezTo>
                    <a:pt x="1060" y="102"/>
                    <a:pt x="1062" y="102"/>
                    <a:pt x="1063" y="103"/>
                  </a:cubicBezTo>
                  <a:cubicBezTo>
                    <a:pt x="1068" y="104"/>
                    <a:pt x="1072" y="102"/>
                    <a:pt x="1075" y="101"/>
                  </a:cubicBezTo>
                  <a:cubicBezTo>
                    <a:pt x="1075" y="99"/>
                    <a:pt x="1075" y="97"/>
                    <a:pt x="1074" y="95"/>
                  </a:cubicBezTo>
                  <a:cubicBezTo>
                    <a:pt x="1074" y="95"/>
                    <a:pt x="1072" y="92"/>
                    <a:pt x="1072" y="93"/>
                  </a:cubicBezTo>
                  <a:cubicBezTo>
                    <a:pt x="1069" y="93"/>
                    <a:pt x="1067" y="96"/>
                    <a:pt x="1065" y="97"/>
                  </a:cubicBezTo>
                  <a:cubicBezTo>
                    <a:pt x="1064" y="97"/>
                    <a:pt x="1062" y="97"/>
                    <a:pt x="1060" y="97"/>
                  </a:cubicBezTo>
                  <a:cubicBezTo>
                    <a:pt x="1051" y="97"/>
                    <a:pt x="1045" y="88"/>
                    <a:pt x="1047" y="79"/>
                  </a:cubicBezTo>
                  <a:cubicBezTo>
                    <a:pt x="1056" y="81"/>
                    <a:pt x="1069" y="81"/>
                    <a:pt x="1076" y="76"/>
                  </a:cubicBezTo>
                  <a:cubicBezTo>
                    <a:pt x="1078" y="64"/>
                    <a:pt x="1079" y="47"/>
                    <a:pt x="1083" y="37"/>
                  </a:cubicBezTo>
                  <a:cubicBezTo>
                    <a:pt x="1085" y="34"/>
                    <a:pt x="1081" y="25"/>
                    <a:pt x="1084" y="18"/>
                  </a:cubicBezTo>
                  <a:cubicBezTo>
                    <a:pt x="1085" y="18"/>
                    <a:pt x="1087" y="18"/>
                    <a:pt x="1089" y="18"/>
                  </a:cubicBezTo>
                  <a:cubicBezTo>
                    <a:pt x="1090" y="19"/>
                    <a:pt x="1091" y="21"/>
                    <a:pt x="1092" y="22"/>
                  </a:cubicBezTo>
                  <a:cubicBezTo>
                    <a:pt x="1092" y="24"/>
                    <a:pt x="1097" y="47"/>
                    <a:pt x="1096" y="49"/>
                  </a:cubicBezTo>
                  <a:cubicBezTo>
                    <a:pt x="1095" y="53"/>
                    <a:pt x="1090" y="67"/>
                    <a:pt x="1092" y="70"/>
                  </a:cubicBezTo>
                  <a:cubicBezTo>
                    <a:pt x="1092" y="71"/>
                    <a:pt x="1092" y="71"/>
                    <a:pt x="1093" y="71"/>
                  </a:cubicBezTo>
                  <a:cubicBezTo>
                    <a:pt x="1099" y="71"/>
                    <a:pt x="1107" y="67"/>
                    <a:pt x="1109" y="62"/>
                  </a:cubicBezTo>
                  <a:cubicBezTo>
                    <a:pt x="1110" y="58"/>
                    <a:pt x="1107" y="56"/>
                    <a:pt x="1108" y="54"/>
                  </a:cubicBezTo>
                  <a:cubicBezTo>
                    <a:pt x="1108" y="54"/>
                    <a:pt x="1109" y="54"/>
                    <a:pt x="1109" y="54"/>
                  </a:cubicBezTo>
                  <a:cubicBezTo>
                    <a:pt x="1113" y="56"/>
                    <a:pt x="1126" y="58"/>
                    <a:pt x="1132" y="59"/>
                  </a:cubicBezTo>
                  <a:cubicBezTo>
                    <a:pt x="1132" y="61"/>
                    <a:pt x="1132" y="63"/>
                    <a:pt x="1132" y="65"/>
                  </a:cubicBezTo>
                  <a:cubicBezTo>
                    <a:pt x="1131" y="65"/>
                    <a:pt x="1130" y="66"/>
                    <a:pt x="1130" y="66"/>
                  </a:cubicBezTo>
                  <a:cubicBezTo>
                    <a:pt x="1129" y="66"/>
                    <a:pt x="1129" y="65"/>
                    <a:pt x="1129" y="65"/>
                  </a:cubicBezTo>
                  <a:cubicBezTo>
                    <a:pt x="1120" y="68"/>
                    <a:pt x="1100" y="77"/>
                    <a:pt x="1098" y="84"/>
                  </a:cubicBezTo>
                  <a:cubicBezTo>
                    <a:pt x="1096" y="84"/>
                    <a:pt x="1093" y="83"/>
                    <a:pt x="1092" y="85"/>
                  </a:cubicBezTo>
                  <a:cubicBezTo>
                    <a:pt x="1085" y="89"/>
                    <a:pt x="1090" y="98"/>
                    <a:pt x="1088" y="106"/>
                  </a:cubicBezTo>
                  <a:cubicBezTo>
                    <a:pt x="1087" y="109"/>
                    <a:pt x="1086" y="112"/>
                    <a:pt x="1087" y="115"/>
                  </a:cubicBezTo>
                  <a:cubicBezTo>
                    <a:pt x="1088" y="115"/>
                    <a:pt x="1089" y="116"/>
                    <a:pt x="1090" y="116"/>
                  </a:cubicBezTo>
                  <a:cubicBezTo>
                    <a:pt x="1095" y="108"/>
                    <a:pt x="1106" y="105"/>
                    <a:pt x="1114" y="111"/>
                  </a:cubicBezTo>
                  <a:cubicBezTo>
                    <a:pt x="1122" y="117"/>
                    <a:pt x="1116" y="123"/>
                    <a:pt x="1119" y="131"/>
                  </a:cubicBezTo>
                  <a:cubicBezTo>
                    <a:pt x="1120" y="136"/>
                    <a:pt x="1126" y="139"/>
                    <a:pt x="1128" y="145"/>
                  </a:cubicBezTo>
                  <a:cubicBezTo>
                    <a:pt x="1128" y="145"/>
                    <a:pt x="1128" y="147"/>
                    <a:pt x="1129" y="146"/>
                  </a:cubicBezTo>
                  <a:cubicBezTo>
                    <a:pt x="1134" y="161"/>
                    <a:pt x="1113" y="161"/>
                    <a:pt x="1105" y="160"/>
                  </a:cubicBezTo>
                  <a:cubicBezTo>
                    <a:pt x="1104" y="158"/>
                    <a:pt x="1102" y="156"/>
                    <a:pt x="1101" y="154"/>
                  </a:cubicBezTo>
                  <a:cubicBezTo>
                    <a:pt x="1098" y="145"/>
                    <a:pt x="1098" y="133"/>
                    <a:pt x="1090" y="130"/>
                  </a:cubicBezTo>
                  <a:cubicBezTo>
                    <a:pt x="1076" y="139"/>
                    <a:pt x="1092" y="160"/>
                    <a:pt x="1085" y="177"/>
                  </a:cubicBezTo>
                  <a:cubicBezTo>
                    <a:pt x="1085" y="177"/>
                    <a:pt x="1085" y="177"/>
                    <a:pt x="1085" y="177"/>
                  </a:cubicBezTo>
                  <a:cubicBezTo>
                    <a:pt x="1083" y="175"/>
                    <a:pt x="1080" y="175"/>
                    <a:pt x="1079" y="173"/>
                  </a:cubicBezTo>
                  <a:cubicBezTo>
                    <a:pt x="1075" y="170"/>
                    <a:pt x="1072" y="163"/>
                    <a:pt x="1070" y="156"/>
                  </a:cubicBezTo>
                  <a:cubicBezTo>
                    <a:pt x="1068" y="149"/>
                    <a:pt x="1074" y="143"/>
                    <a:pt x="1072" y="139"/>
                  </a:cubicBezTo>
                  <a:cubicBezTo>
                    <a:pt x="1071" y="139"/>
                    <a:pt x="1071" y="138"/>
                    <a:pt x="1070" y="137"/>
                  </a:cubicBezTo>
                  <a:cubicBezTo>
                    <a:pt x="1065" y="137"/>
                    <a:pt x="1056" y="139"/>
                    <a:pt x="1054" y="144"/>
                  </a:cubicBezTo>
                  <a:cubicBezTo>
                    <a:pt x="1053" y="147"/>
                    <a:pt x="1054" y="149"/>
                    <a:pt x="1053" y="151"/>
                  </a:cubicBezTo>
                  <a:cubicBezTo>
                    <a:pt x="1050" y="156"/>
                    <a:pt x="1042" y="170"/>
                    <a:pt x="1038" y="172"/>
                  </a:cubicBezTo>
                  <a:cubicBezTo>
                    <a:pt x="1034" y="173"/>
                    <a:pt x="1030" y="171"/>
                    <a:pt x="1027" y="169"/>
                  </a:cubicBezTo>
                  <a:cubicBezTo>
                    <a:pt x="1028" y="163"/>
                    <a:pt x="1024" y="158"/>
                    <a:pt x="1021" y="158"/>
                  </a:cubicBezTo>
                  <a:close/>
                  <a:moveTo>
                    <a:pt x="913" y="65"/>
                  </a:moveTo>
                  <a:cubicBezTo>
                    <a:pt x="914" y="65"/>
                    <a:pt x="913" y="65"/>
                    <a:pt x="915" y="65"/>
                  </a:cubicBezTo>
                  <a:cubicBezTo>
                    <a:pt x="919" y="64"/>
                    <a:pt x="929" y="61"/>
                    <a:pt x="931" y="58"/>
                  </a:cubicBezTo>
                  <a:cubicBezTo>
                    <a:pt x="931" y="57"/>
                    <a:pt x="931" y="55"/>
                    <a:pt x="931" y="54"/>
                  </a:cubicBezTo>
                  <a:cubicBezTo>
                    <a:pt x="929" y="49"/>
                    <a:pt x="924" y="45"/>
                    <a:pt x="920" y="43"/>
                  </a:cubicBezTo>
                  <a:cubicBezTo>
                    <a:pt x="920" y="43"/>
                    <a:pt x="920" y="43"/>
                    <a:pt x="919" y="43"/>
                  </a:cubicBezTo>
                  <a:cubicBezTo>
                    <a:pt x="917" y="47"/>
                    <a:pt x="913" y="58"/>
                    <a:pt x="913" y="65"/>
                  </a:cubicBezTo>
                  <a:close/>
                  <a:moveTo>
                    <a:pt x="862" y="136"/>
                  </a:moveTo>
                  <a:cubicBezTo>
                    <a:pt x="863" y="139"/>
                    <a:pt x="864" y="143"/>
                    <a:pt x="865" y="147"/>
                  </a:cubicBezTo>
                  <a:cubicBezTo>
                    <a:pt x="870" y="155"/>
                    <a:pt x="887" y="161"/>
                    <a:pt x="898" y="154"/>
                  </a:cubicBezTo>
                  <a:cubicBezTo>
                    <a:pt x="900" y="149"/>
                    <a:pt x="886" y="129"/>
                    <a:pt x="882" y="126"/>
                  </a:cubicBezTo>
                  <a:cubicBezTo>
                    <a:pt x="886" y="126"/>
                    <a:pt x="890" y="126"/>
                    <a:pt x="894" y="126"/>
                  </a:cubicBezTo>
                  <a:cubicBezTo>
                    <a:pt x="896" y="127"/>
                    <a:pt x="913" y="133"/>
                    <a:pt x="914" y="132"/>
                  </a:cubicBezTo>
                  <a:cubicBezTo>
                    <a:pt x="918" y="129"/>
                    <a:pt x="918" y="106"/>
                    <a:pt x="916" y="105"/>
                  </a:cubicBezTo>
                  <a:cubicBezTo>
                    <a:pt x="914" y="104"/>
                    <a:pt x="913" y="104"/>
                    <a:pt x="912" y="104"/>
                  </a:cubicBezTo>
                  <a:cubicBezTo>
                    <a:pt x="910" y="107"/>
                    <a:pt x="907" y="113"/>
                    <a:pt x="904" y="116"/>
                  </a:cubicBezTo>
                  <a:cubicBezTo>
                    <a:pt x="903" y="116"/>
                    <a:pt x="902" y="116"/>
                    <a:pt x="902" y="116"/>
                  </a:cubicBezTo>
                  <a:cubicBezTo>
                    <a:pt x="900" y="112"/>
                    <a:pt x="897" y="108"/>
                    <a:pt x="895" y="103"/>
                  </a:cubicBezTo>
                  <a:cubicBezTo>
                    <a:pt x="893" y="99"/>
                    <a:pt x="896" y="91"/>
                    <a:pt x="894" y="87"/>
                  </a:cubicBezTo>
                  <a:cubicBezTo>
                    <a:pt x="881" y="85"/>
                    <a:pt x="881" y="95"/>
                    <a:pt x="876" y="101"/>
                  </a:cubicBezTo>
                  <a:cubicBezTo>
                    <a:pt x="869" y="111"/>
                    <a:pt x="862" y="119"/>
                    <a:pt x="862" y="136"/>
                  </a:cubicBezTo>
                  <a:close/>
                  <a:moveTo>
                    <a:pt x="801" y="141"/>
                  </a:moveTo>
                  <a:cubicBezTo>
                    <a:pt x="801" y="139"/>
                    <a:pt x="801" y="137"/>
                    <a:pt x="801" y="134"/>
                  </a:cubicBezTo>
                  <a:cubicBezTo>
                    <a:pt x="804" y="132"/>
                    <a:pt x="806" y="128"/>
                    <a:pt x="810" y="126"/>
                  </a:cubicBezTo>
                  <a:cubicBezTo>
                    <a:pt x="808" y="123"/>
                    <a:pt x="808" y="120"/>
                    <a:pt x="808" y="116"/>
                  </a:cubicBezTo>
                  <a:cubicBezTo>
                    <a:pt x="811" y="116"/>
                    <a:pt x="820" y="118"/>
                    <a:pt x="825" y="116"/>
                  </a:cubicBezTo>
                  <a:cubicBezTo>
                    <a:pt x="830" y="115"/>
                    <a:pt x="851" y="107"/>
                    <a:pt x="854" y="104"/>
                  </a:cubicBezTo>
                  <a:cubicBezTo>
                    <a:pt x="856" y="100"/>
                    <a:pt x="854" y="87"/>
                    <a:pt x="856" y="83"/>
                  </a:cubicBezTo>
                  <a:cubicBezTo>
                    <a:pt x="857" y="81"/>
                    <a:pt x="863" y="72"/>
                    <a:pt x="861" y="69"/>
                  </a:cubicBezTo>
                  <a:cubicBezTo>
                    <a:pt x="856" y="62"/>
                    <a:pt x="835" y="75"/>
                    <a:pt x="835" y="59"/>
                  </a:cubicBezTo>
                  <a:cubicBezTo>
                    <a:pt x="836" y="59"/>
                    <a:pt x="836" y="59"/>
                    <a:pt x="837" y="58"/>
                  </a:cubicBezTo>
                  <a:cubicBezTo>
                    <a:pt x="840" y="58"/>
                    <a:pt x="843" y="59"/>
                    <a:pt x="845" y="60"/>
                  </a:cubicBezTo>
                  <a:cubicBezTo>
                    <a:pt x="850" y="57"/>
                    <a:pt x="865" y="52"/>
                    <a:pt x="868" y="47"/>
                  </a:cubicBezTo>
                  <a:cubicBezTo>
                    <a:pt x="873" y="39"/>
                    <a:pt x="871" y="30"/>
                    <a:pt x="878" y="23"/>
                  </a:cubicBezTo>
                  <a:cubicBezTo>
                    <a:pt x="884" y="23"/>
                    <a:pt x="888" y="24"/>
                    <a:pt x="893" y="26"/>
                  </a:cubicBezTo>
                  <a:cubicBezTo>
                    <a:pt x="890" y="36"/>
                    <a:pt x="882" y="41"/>
                    <a:pt x="878" y="49"/>
                  </a:cubicBezTo>
                  <a:cubicBezTo>
                    <a:pt x="875" y="56"/>
                    <a:pt x="874" y="68"/>
                    <a:pt x="873" y="74"/>
                  </a:cubicBezTo>
                  <a:cubicBezTo>
                    <a:pt x="873" y="76"/>
                    <a:pt x="873" y="78"/>
                    <a:pt x="873" y="80"/>
                  </a:cubicBezTo>
                  <a:cubicBezTo>
                    <a:pt x="872" y="80"/>
                    <a:pt x="870" y="88"/>
                    <a:pt x="870" y="90"/>
                  </a:cubicBezTo>
                  <a:cubicBezTo>
                    <a:pt x="871" y="90"/>
                    <a:pt x="871" y="91"/>
                    <a:pt x="871" y="91"/>
                  </a:cubicBezTo>
                  <a:cubicBezTo>
                    <a:pt x="872" y="91"/>
                    <a:pt x="872" y="90"/>
                    <a:pt x="873" y="90"/>
                  </a:cubicBezTo>
                  <a:cubicBezTo>
                    <a:pt x="873" y="90"/>
                    <a:pt x="873" y="90"/>
                    <a:pt x="874" y="90"/>
                  </a:cubicBezTo>
                  <a:cubicBezTo>
                    <a:pt x="875" y="89"/>
                    <a:pt x="877" y="87"/>
                    <a:pt x="877" y="85"/>
                  </a:cubicBezTo>
                  <a:cubicBezTo>
                    <a:pt x="877" y="84"/>
                    <a:pt x="877" y="83"/>
                    <a:pt x="877" y="82"/>
                  </a:cubicBezTo>
                  <a:cubicBezTo>
                    <a:pt x="878" y="80"/>
                    <a:pt x="880" y="79"/>
                    <a:pt x="881" y="77"/>
                  </a:cubicBezTo>
                  <a:cubicBezTo>
                    <a:pt x="887" y="77"/>
                    <a:pt x="895" y="75"/>
                    <a:pt x="897" y="72"/>
                  </a:cubicBezTo>
                  <a:cubicBezTo>
                    <a:pt x="899" y="67"/>
                    <a:pt x="897" y="58"/>
                    <a:pt x="899" y="55"/>
                  </a:cubicBezTo>
                  <a:cubicBezTo>
                    <a:pt x="901" y="51"/>
                    <a:pt x="904" y="42"/>
                    <a:pt x="905" y="38"/>
                  </a:cubicBezTo>
                  <a:cubicBezTo>
                    <a:pt x="907" y="29"/>
                    <a:pt x="898" y="22"/>
                    <a:pt x="903" y="17"/>
                  </a:cubicBezTo>
                  <a:cubicBezTo>
                    <a:pt x="907" y="13"/>
                    <a:pt x="915" y="19"/>
                    <a:pt x="917" y="21"/>
                  </a:cubicBezTo>
                  <a:cubicBezTo>
                    <a:pt x="921" y="25"/>
                    <a:pt x="916" y="31"/>
                    <a:pt x="918" y="36"/>
                  </a:cubicBezTo>
                  <a:cubicBezTo>
                    <a:pt x="920" y="41"/>
                    <a:pt x="930" y="45"/>
                    <a:pt x="934" y="47"/>
                  </a:cubicBezTo>
                  <a:cubicBezTo>
                    <a:pt x="938" y="48"/>
                    <a:pt x="943" y="48"/>
                    <a:pt x="948" y="49"/>
                  </a:cubicBezTo>
                  <a:cubicBezTo>
                    <a:pt x="948" y="49"/>
                    <a:pt x="949" y="50"/>
                    <a:pt x="949" y="50"/>
                  </a:cubicBezTo>
                  <a:cubicBezTo>
                    <a:pt x="949" y="51"/>
                    <a:pt x="948" y="53"/>
                    <a:pt x="948" y="54"/>
                  </a:cubicBezTo>
                  <a:cubicBezTo>
                    <a:pt x="945" y="60"/>
                    <a:pt x="935" y="64"/>
                    <a:pt x="930" y="67"/>
                  </a:cubicBezTo>
                  <a:cubicBezTo>
                    <a:pt x="926" y="70"/>
                    <a:pt x="924" y="75"/>
                    <a:pt x="921" y="77"/>
                  </a:cubicBezTo>
                  <a:cubicBezTo>
                    <a:pt x="916" y="80"/>
                    <a:pt x="910" y="79"/>
                    <a:pt x="908" y="83"/>
                  </a:cubicBezTo>
                  <a:cubicBezTo>
                    <a:pt x="908" y="85"/>
                    <a:pt x="907" y="85"/>
                    <a:pt x="907" y="87"/>
                  </a:cubicBezTo>
                  <a:cubicBezTo>
                    <a:pt x="905" y="86"/>
                    <a:pt x="906" y="90"/>
                    <a:pt x="906" y="91"/>
                  </a:cubicBezTo>
                  <a:cubicBezTo>
                    <a:pt x="910" y="93"/>
                    <a:pt x="924" y="95"/>
                    <a:pt x="926" y="99"/>
                  </a:cubicBezTo>
                  <a:cubicBezTo>
                    <a:pt x="930" y="105"/>
                    <a:pt x="930" y="119"/>
                    <a:pt x="928" y="129"/>
                  </a:cubicBezTo>
                  <a:cubicBezTo>
                    <a:pt x="927" y="131"/>
                    <a:pt x="926" y="134"/>
                    <a:pt x="927" y="138"/>
                  </a:cubicBezTo>
                  <a:cubicBezTo>
                    <a:pt x="944" y="144"/>
                    <a:pt x="968" y="157"/>
                    <a:pt x="946" y="175"/>
                  </a:cubicBezTo>
                  <a:cubicBezTo>
                    <a:pt x="930" y="175"/>
                    <a:pt x="930" y="166"/>
                    <a:pt x="917" y="161"/>
                  </a:cubicBezTo>
                  <a:cubicBezTo>
                    <a:pt x="915" y="161"/>
                    <a:pt x="906" y="165"/>
                    <a:pt x="905" y="165"/>
                  </a:cubicBezTo>
                  <a:cubicBezTo>
                    <a:pt x="903" y="165"/>
                    <a:pt x="901" y="165"/>
                    <a:pt x="899" y="165"/>
                  </a:cubicBezTo>
                  <a:cubicBezTo>
                    <a:pt x="892" y="168"/>
                    <a:pt x="882" y="170"/>
                    <a:pt x="874" y="168"/>
                  </a:cubicBezTo>
                  <a:cubicBezTo>
                    <a:pt x="872" y="163"/>
                    <a:pt x="867" y="157"/>
                    <a:pt x="863" y="153"/>
                  </a:cubicBezTo>
                  <a:cubicBezTo>
                    <a:pt x="863" y="153"/>
                    <a:pt x="863" y="153"/>
                    <a:pt x="863" y="153"/>
                  </a:cubicBezTo>
                  <a:cubicBezTo>
                    <a:pt x="862" y="154"/>
                    <a:pt x="862" y="154"/>
                    <a:pt x="862" y="154"/>
                  </a:cubicBezTo>
                  <a:cubicBezTo>
                    <a:pt x="862" y="162"/>
                    <a:pt x="869" y="172"/>
                    <a:pt x="864" y="179"/>
                  </a:cubicBezTo>
                  <a:cubicBezTo>
                    <a:pt x="863" y="179"/>
                    <a:pt x="861" y="179"/>
                    <a:pt x="859" y="178"/>
                  </a:cubicBezTo>
                  <a:cubicBezTo>
                    <a:pt x="855" y="176"/>
                    <a:pt x="854" y="171"/>
                    <a:pt x="851" y="167"/>
                  </a:cubicBezTo>
                  <a:cubicBezTo>
                    <a:pt x="850" y="165"/>
                    <a:pt x="850" y="163"/>
                    <a:pt x="849" y="161"/>
                  </a:cubicBezTo>
                  <a:cubicBezTo>
                    <a:pt x="846" y="159"/>
                    <a:pt x="844" y="156"/>
                    <a:pt x="841" y="153"/>
                  </a:cubicBezTo>
                  <a:cubicBezTo>
                    <a:pt x="839" y="151"/>
                    <a:pt x="840" y="146"/>
                    <a:pt x="837" y="144"/>
                  </a:cubicBezTo>
                  <a:cubicBezTo>
                    <a:pt x="834" y="141"/>
                    <a:pt x="817" y="153"/>
                    <a:pt x="809" y="149"/>
                  </a:cubicBezTo>
                  <a:cubicBezTo>
                    <a:pt x="806" y="147"/>
                    <a:pt x="803" y="144"/>
                    <a:pt x="801" y="141"/>
                  </a:cubicBezTo>
                  <a:close/>
                  <a:moveTo>
                    <a:pt x="704" y="44"/>
                  </a:moveTo>
                  <a:cubicBezTo>
                    <a:pt x="705" y="43"/>
                    <a:pt x="706" y="43"/>
                    <a:pt x="707" y="42"/>
                  </a:cubicBezTo>
                  <a:cubicBezTo>
                    <a:pt x="707" y="41"/>
                    <a:pt x="707" y="41"/>
                    <a:pt x="706" y="40"/>
                  </a:cubicBezTo>
                  <a:cubicBezTo>
                    <a:pt x="706" y="40"/>
                    <a:pt x="706" y="40"/>
                    <a:pt x="706" y="40"/>
                  </a:cubicBezTo>
                  <a:cubicBezTo>
                    <a:pt x="706" y="40"/>
                    <a:pt x="706" y="40"/>
                    <a:pt x="705" y="40"/>
                  </a:cubicBezTo>
                  <a:cubicBezTo>
                    <a:pt x="705" y="41"/>
                    <a:pt x="705" y="43"/>
                    <a:pt x="704" y="44"/>
                  </a:cubicBezTo>
                  <a:close/>
                  <a:moveTo>
                    <a:pt x="702" y="45"/>
                  </a:moveTo>
                  <a:cubicBezTo>
                    <a:pt x="702" y="46"/>
                    <a:pt x="703" y="46"/>
                    <a:pt x="703" y="46"/>
                  </a:cubicBezTo>
                  <a:cubicBezTo>
                    <a:pt x="704" y="46"/>
                    <a:pt x="704" y="46"/>
                    <a:pt x="704" y="45"/>
                  </a:cubicBezTo>
                  <a:cubicBezTo>
                    <a:pt x="704" y="45"/>
                    <a:pt x="704" y="45"/>
                    <a:pt x="704" y="45"/>
                  </a:cubicBezTo>
                  <a:cubicBezTo>
                    <a:pt x="704" y="45"/>
                    <a:pt x="704" y="44"/>
                    <a:pt x="704" y="44"/>
                  </a:cubicBezTo>
                  <a:cubicBezTo>
                    <a:pt x="704" y="44"/>
                    <a:pt x="703" y="43"/>
                    <a:pt x="703" y="43"/>
                  </a:cubicBezTo>
                  <a:cubicBezTo>
                    <a:pt x="703" y="43"/>
                    <a:pt x="703" y="44"/>
                    <a:pt x="702" y="44"/>
                  </a:cubicBezTo>
                  <a:cubicBezTo>
                    <a:pt x="702" y="45"/>
                    <a:pt x="702" y="45"/>
                    <a:pt x="702" y="45"/>
                  </a:cubicBezTo>
                  <a:close/>
                  <a:moveTo>
                    <a:pt x="637" y="47"/>
                  </a:moveTo>
                  <a:cubicBezTo>
                    <a:pt x="637" y="41"/>
                    <a:pt x="637" y="35"/>
                    <a:pt x="639" y="30"/>
                  </a:cubicBezTo>
                  <a:cubicBezTo>
                    <a:pt x="639" y="27"/>
                    <a:pt x="639" y="25"/>
                    <a:pt x="638" y="23"/>
                  </a:cubicBezTo>
                  <a:cubicBezTo>
                    <a:pt x="640" y="23"/>
                    <a:pt x="647" y="21"/>
                    <a:pt x="647" y="21"/>
                  </a:cubicBezTo>
                  <a:cubicBezTo>
                    <a:pt x="652" y="29"/>
                    <a:pt x="651" y="39"/>
                    <a:pt x="658" y="45"/>
                  </a:cubicBezTo>
                  <a:cubicBezTo>
                    <a:pt x="658" y="48"/>
                    <a:pt x="658" y="51"/>
                    <a:pt x="658" y="55"/>
                  </a:cubicBezTo>
                  <a:cubicBezTo>
                    <a:pt x="656" y="55"/>
                    <a:pt x="654" y="58"/>
                    <a:pt x="653" y="59"/>
                  </a:cubicBezTo>
                  <a:cubicBezTo>
                    <a:pt x="643" y="59"/>
                    <a:pt x="640" y="53"/>
                    <a:pt x="637" y="47"/>
                  </a:cubicBezTo>
                  <a:close/>
                  <a:moveTo>
                    <a:pt x="621" y="118"/>
                  </a:moveTo>
                  <a:cubicBezTo>
                    <a:pt x="621" y="113"/>
                    <a:pt x="621" y="109"/>
                    <a:pt x="621" y="105"/>
                  </a:cubicBezTo>
                  <a:cubicBezTo>
                    <a:pt x="628" y="104"/>
                    <a:pt x="632" y="97"/>
                    <a:pt x="636" y="92"/>
                  </a:cubicBezTo>
                  <a:cubicBezTo>
                    <a:pt x="640" y="85"/>
                    <a:pt x="652" y="76"/>
                    <a:pt x="660" y="71"/>
                  </a:cubicBezTo>
                  <a:cubicBezTo>
                    <a:pt x="663" y="70"/>
                    <a:pt x="678" y="62"/>
                    <a:pt x="677" y="61"/>
                  </a:cubicBezTo>
                  <a:cubicBezTo>
                    <a:pt x="680" y="60"/>
                    <a:pt x="693" y="54"/>
                    <a:pt x="694" y="51"/>
                  </a:cubicBezTo>
                  <a:cubicBezTo>
                    <a:pt x="694" y="50"/>
                    <a:pt x="694" y="50"/>
                    <a:pt x="694" y="50"/>
                  </a:cubicBezTo>
                  <a:cubicBezTo>
                    <a:pt x="692" y="49"/>
                    <a:pt x="681" y="45"/>
                    <a:pt x="680" y="44"/>
                  </a:cubicBezTo>
                  <a:cubicBezTo>
                    <a:pt x="678" y="43"/>
                    <a:pt x="676" y="39"/>
                    <a:pt x="675" y="39"/>
                  </a:cubicBezTo>
                  <a:cubicBezTo>
                    <a:pt x="675" y="38"/>
                    <a:pt x="675" y="37"/>
                    <a:pt x="675" y="37"/>
                  </a:cubicBezTo>
                  <a:cubicBezTo>
                    <a:pt x="684" y="39"/>
                    <a:pt x="702" y="36"/>
                    <a:pt x="707" y="33"/>
                  </a:cubicBezTo>
                  <a:cubicBezTo>
                    <a:pt x="709" y="31"/>
                    <a:pt x="712" y="28"/>
                    <a:pt x="716" y="27"/>
                  </a:cubicBezTo>
                  <a:cubicBezTo>
                    <a:pt x="721" y="26"/>
                    <a:pt x="736" y="34"/>
                    <a:pt x="739" y="36"/>
                  </a:cubicBezTo>
                  <a:cubicBezTo>
                    <a:pt x="739" y="38"/>
                    <a:pt x="738" y="39"/>
                    <a:pt x="738" y="41"/>
                  </a:cubicBezTo>
                  <a:cubicBezTo>
                    <a:pt x="736" y="42"/>
                    <a:pt x="734" y="44"/>
                    <a:pt x="732" y="45"/>
                  </a:cubicBezTo>
                  <a:cubicBezTo>
                    <a:pt x="731" y="45"/>
                    <a:pt x="730" y="45"/>
                    <a:pt x="730" y="45"/>
                  </a:cubicBezTo>
                  <a:cubicBezTo>
                    <a:pt x="724" y="47"/>
                    <a:pt x="709" y="51"/>
                    <a:pt x="705" y="55"/>
                  </a:cubicBezTo>
                  <a:cubicBezTo>
                    <a:pt x="706" y="56"/>
                    <a:pt x="706" y="57"/>
                    <a:pt x="706" y="58"/>
                  </a:cubicBezTo>
                  <a:cubicBezTo>
                    <a:pt x="708" y="59"/>
                    <a:pt x="710" y="60"/>
                    <a:pt x="712" y="61"/>
                  </a:cubicBezTo>
                  <a:cubicBezTo>
                    <a:pt x="713" y="61"/>
                    <a:pt x="715" y="61"/>
                    <a:pt x="717" y="61"/>
                  </a:cubicBezTo>
                  <a:cubicBezTo>
                    <a:pt x="724" y="65"/>
                    <a:pt x="744" y="92"/>
                    <a:pt x="730" y="103"/>
                  </a:cubicBezTo>
                  <a:cubicBezTo>
                    <a:pt x="728" y="104"/>
                    <a:pt x="716" y="108"/>
                    <a:pt x="717" y="108"/>
                  </a:cubicBezTo>
                  <a:cubicBezTo>
                    <a:pt x="711" y="111"/>
                    <a:pt x="705" y="106"/>
                    <a:pt x="702" y="111"/>
                  </a:cubicBezTo>
                  <a:cubicBezTo>
                    <a:pt x="702" y="114"/>
                    <a:pt x="702" y="117"/>
                    <a:pt x="702" y="120"/>
                  </a:cubicBezTo>
                  <a:cubicBezTo>
                    <a:pt x="699" y="125"/>
                    <a:pt x="694" y="130"/>
                    <a:pt x="690" y="134"/>
                  </a:cubicBezTo>
                  <a:cubicBezTo>
                    <a:pt x="690" y="136"/>
                    <a:pt x="690" y="137"/>
                    <a:pt x="691" y="137"/>
                  </a:cubicBezTo>
                  <a:cubicBezTo>
                    <a:pt x="692" y="139"/>
                    <a:pt x="695" y="139"/>
                    <a:pt x="697" y="139"/>
                  </a:cubicBezTo>
                  <a:cubicBezTo>
                    <a:pt x="698" y="138"/>
                    <a:pt x="699" y="137"/>
                    <a:pt x="700" y="134"/>
                  </a:cubicBezTo>
                  <a:cubicBezTo>
                    <a:pt x="711" y="134"/>
                    <a:pt x="716" y="138"/>
                    <a:pt x="726" y="140"/>
                  </a:cubicBezTo>
                  <a:cubicBezTo>
                    <a:pt x="727" y="143"/>
                    <a:pt x="730" y="149"/>
                    <a:pt x="729" y="151"/>
                  </a:cubicBezTo>
                  <a:cubicBezTo>
                    <a:pt x="728" y="152"/>
                    <a:pt x="727" y="154"/>
                    <a:pt x="725" y="155"/>
                  </a:cubicBezTo>
                  <a:cubicBezTo>
                    <a:pt x="716" y="158"/>
                    <a:pt x="712" y="149"/>
                    <a:pt x="705" y="150"/>
                  </a:cubicBezTo>
                  <a:cubicBezTo>
                    <a:pt x="704" y="149"/>
                    <a:pt x="700" y="153"/>
                    <a:pt x="699" y="155"/>
                  </a:cubicBezTo>
                  <a:cubicBezTo>
                    <a:pt x="698" y="157"/>
                    <a:pt x="700" y="159"/>
                    <a:pt x="700" y="160"/>
                  </a:cubicBezTo>
                  <a:cubicBezTo>
                    <a:pt x="700" y="162"/>
                    <a:pt x="700" y="164"/>
                    <a:pt x="700" y="166"/>
                  </a:cubicBezTo>
                  <a:cubicBezTo>
                    <a:pt x="702" y="174"/>
                    <a:pt x="698" y="180"/>
                    <a:pt x="692" y="183"/>
                  </a:cubicBezTo>
                  <a:cubicBezTo>
                    <a:pt x="685" y="187"/>
                    <a:pt x="666" y="181"/>
                    <a:pt x="662" y="179"/>
                  </a:cubicBezTo>
                  <a:cubicBezTo>
                    <a:pt x="662" y="177"/>
                    <a:pt x="653" y="173"/>
                    <a:pt x="651" y="173"/>
                  </a:cubicBezTo>
                  <a:cubicBezTo>
                    <a:pt x="651" y="172"/>
                    <a:pt x="652" y="172"/>
                    <a:pt x="652" y="172"/>
                  </a:cubicBezTo>
                  <a:cubicBezTo>
                    <a:pt x="660" y="170"/>
                    <a:pt x="676" y="168"/>
                    <a:pt x="683" y="163"/>
                  </a:cubicBezTo>
                  <a:cubicBezTo>
                    <a:pt x="685" y="162"/>
                    <a:pt x="692" y="157"/>
                    <a:pt x="689" y="155"/>
                  </a:cubicBezTo>
                  <a:cubicBezTo>
                    <a:pt x="685" y="154"/>
                    <a:pt x="675" y="155"/>
                    <a:pt x="672" y="157"/>
                  </a:cubicBezTo>
                  <a:cubicBezTo>
                    <a:pt x="668" y="159"/>
                    <a:pt x="653" y="154"/>
                    <a:pt x="652" y="153"/>
                  </a:cubicBezTo>
                  <a:cubicBezTo>
                    <a:pt x="650" y="152"/>
                    <a:pt x="650" y="151"/>
                    <a:pt x="649" y="149"/>
                  </a:cubicBezTo>
                  <a:cubicBezTo>
                    <a:pt x="649" y="148"/>
                    <a:pt x="649" y="148"/>
                    <a:pt x="650" y="147"/>
                  </a:cubicBezTo>
                  <a:cubicBezTo>
                    <a:pt x="660" y="147"/>
                    <a:pt x="674" y="146"/>
                    <a:pt x="684" y="144"/>
                  </a:cubicBezTo>
                  <a:cubicBezTo>
                    <a:pt x="685" y="143"/>
                    <a:pt x="685" y="142"/>
                    <a:pt x="686" y="141"/>
                  </a:cubicBezTo>
                  <a:cubicBezTo>
                    <a:pt x="686" y="141"/>
                    <a:pt x="686" y="141"/>
                    <a:pt x="686" y="140"/>
                  </a:cubicBezTo>
                  <a:cubicBezTo>
                    <a:pt x="684" y="139"/>
                    <a:pt x="684" y="138"/>
                    <a:pt x="682" y="137"/>
                  </a:cubicBezTo>
                  <a:cubicBezTo>
                    <a:pt x="682" y="133"/>
                    <a:pt x="681" y="129"/>
                    <a:pt x="683" y="125"/>
                  </a:cubicBezTo>
                  <a:cubicBezTo>
                    <a:pt x="685" y="122"/>
                    <a:pt x="691" y="115"/>
                    <a:pt x="690" y="111"/>
                  </a:cubicBezTo>
                  <a:cubicBezTo>
                    <a:pt x="690" y="109"/>
                    <a:pt x="689" y="109"/>
                    <a:pt x="688" y="109"/>
                  </a:cubicBezTo>
                  <a:cubicBezTo>
                    <a:pt x="680" y="105"/>
                    <a:pt x="670" y="123"/>
                    <a:pt x="665" y="118"/>
                  </a:cubicBezTo>
                  <a:cubicBezTo>
                    <a:pt x="666" y="112"/>
                    <a:pt x="667" y="106"/>
                    <a:pt x="670" y="102"/>
                  </a:cubicBezTo>
                  <a:cubicBezTo>
                    <a:pt x="675" y="96"/>
                    <a:pt x="690" y="97"/>
                    <a:pt x="695" y="102"/>
                  </a:cubicBezTo>
                  <a:cubicBezTo>
                    <a:pt x="701" y="102"/>
                    <a:pt x="703" y="100"/>
                    <a:pt x="707" y="98"/>
                  </a:cubicBezTo>
                  <a:cubicBezTo>
                    <a:pt x="711" y="95"/>
                    <a:pt x="717" y="94"/>
                    <a:pt x="720" y="90"/>
                  </a:cubicBezTo>
                  <a:cubicBezTo>
                    <a:pt x="720" y="89"/>
                    <a:pt x="720" y="88"/>
                    <a:pt x="720" y="89"/>
                  </a:cubicBezTo>
                  <a:cubicBezTo>
                    <a:pt x="726" y="78"/>
                    <a:pt x="710" y="68"/>
                    <a:pt x="705" y="66"/>
                  </a:cubicBezTo>
                  <a:cubicBezTo>
                    <a:pt x="694" y="63"/>
                    <a:pt x="681" y="76"/>
                    <a:pt x="678" y="81"/>
                  </a:cubicBezTo>
                  <a:cubicBezTo>
                    <a:pt x="670" y="91"/>
                    <a:pt x="657" y="97"/>
                    <a:pt x="649" y="107"/>
                  </a:cubicBezTo>
                  <a:cubicBezTo>
                    <a:pt x="645" y="112"/>
                    <a:pt x="646" y="118"/>
                    <a:pt x="644" y="123"/>
                  </a:cubicBezTo>
                  <a:cubicBezTo>
                    <a:pt x="643" y="127"/>
                    <a:pt x="640" y="131"/>
                    <a:pt x="639" y="133"/>
                  </a:cubicBezTo>
                  <a:cubicBezTo>
                    <a:pt x="632" y="134"/>
                    <a:pt x="625" y="130"/>
                    <a:pt x="623" y="125"/>
                  </a:cubicBezTo>
                  <a:cubicBezTo>
                    <a:pt x="621" y="123"/>
                    <a:pt x="623" y="120"/>
                    <a:pt x="621" y="118"/>
                  </a:cubicBezTo>
                  <a:close/>
                  <a:moveTo>
                    <a:pt x="537" y="94"/>
                  </a:moveTo>
                  <a:cubicBezTo>
                    <a:pt x="538" y="94"/>
                    <a:pt x="540" y="93"/>
                    <a:pt x="540" y="92"/>
                  </a:cubicBezTo>
                  <a:cubicBezTo>
                    <a:pt x="541" y="91"/>
                    <a:pt x="540" y="90"/>
                    <a:pt x="540" y="89"/>
                  </a:cubicBezTo>
                  <a:cubicBezTo>
                    <a:pt x="539" y="90"/>
                    <a:pt x="539" y="90"/>
                    <a:pt x="539" y="90"/>
                  </a:cubicBezTo>
                  <a:cubicBezTo>
                    <a:pt x="538" y="91"/>
                    <a:pt x="538" y="93"/>
                    <a:pt x="537" y="94"/>
                  </a:cubicBezTo>
                  <a:close/>
                  <a:moveTo>
                    <a:pt x="503" y="79"/>
                  </a:moveTo>
                  <a:cubicBezTo>
                    <a:pt x="504" y="80"/>
                    <a:pt x="505" y="81"/>
                    <a:pt x="507" y="79"/>
                  </a:cubicBezTo>
                  <a:cubicBezTo>
                    <a:pt x="507" y="77"/>
                    <a:pt x="508" y="77"/>
                    <a:pt x="508" y="75"/>
                  </a:cubicBezTo>
                  <a:cubicBezTo>
                    <a:pt x="508" y="75"/>
                    <a:pt x="507" y="75"/>
                    <a:pt x="507" y="74"/>
                  </a:cubicBezTo>
                  <a:cubicBezTo>
                    <a:pt x="506" y="75"/>
                    <a:pt x="505" y="75"/>
                    <a:pt x="504" y="75"/>
                  </a:cubicBezTo>
                  <a:cubicBezTo>
                    <a:pt x="504" y="77"/>
                    <a:pt x="504" y="77"/>
                    <a:pt x="503" y="79"/>
                  </a:cubicBezTo>
                  <a:close/>
                  <a:moveTo>
                    <a:pt x="491" y="115"/>
                  </a:moveTo>
                  <a:cubicBezTo>
                    <a:pt x="496" y="117"/>
                    <a:pt x="504" y="111"/>
                    <a:pt x="507" y="108"/>
                  </a:cubicBezTo>
                  <a:cubicBezTo>
                    <a:pt x="506" y="107"/>
                    <a:pt x="506" y="105"/>
                    <a:pt x="506" y="104"/>
                  </a:cubicBezTo>
                  <a:cubicBezTo>
                    <a:pt x="505" y="104"/>
                    <a:pt x="505" y="103"/>
                    <a:pt x="504" y="103"/>
                  </a:cubicBezTo>
                  <a:cubicBezTo>
                    <a:pt x="501" y="105"/>
                    <a:pt x="494" y="109"/>
                    <a:pt x="491" y="113"/>
                  </a:cubicBezTo>
                  <a:cubicBezTo>
                    <a:pt x="491" y="113"/>
                    <a:pt x="491" y="114"/>
                    <a:pt x="491" y="115"/>
                  </a:cubicBezTo>
                  <a:close/>
                  <a:moveTo>
                    <a:pt x="460" y="78"/>
                  </a:moveTo>
                  <a:cubicBezTo>
                    <a:pt x="461" y="79"/>
                    <a:pt x="462" y="79"/>
                    <a:pt x="463" y="79"/>
                  </a:cubicBezTo>
                  <a:cubicBezTo>
                    <a:pt x="466" y="77"/>
                    <a:pt x="468" y="75"/>
                    <a:pt x="470" y="73"/>
                  </a:cubicBezTo>
                  <a:cubicBezTo>
                    <a:pt x="470" y="71"/>
                    <a:pt x="470" y="71"/>
                    <a:pt x="470" y="69"/>
                  </a:cubicBezTo>
                  <a:cubicBezTo>
                    <a:pt x="468" y="69"/>
                    <a:pt x="467" y="70"/>
                    <a:pt x="466" y="70"/>
                  </a:cubicBezTo>
                  <a:cubicBezTo>
                    <a:pt x="464" y="71"/>
                    <a:pt x="461" y="74"/>
                    <a:pt x="460" y="78"/>
                  </a:cubicBezTo>
                  <a:close/>
                  <a:moveTo>
                    <a:pt x="453" y="106"/>
                  </a:moveTo>
                  <a:cubicBezTo>
                    <a:pt x="454" y="106"/>
                    <a:pt x="454" y="106"/>
                    <a:pt x="455" y="106"/>
                  </a:cubicBezTo>
                  <a:cubicBezTo>
                    <a:pt x="457" y="103"/>
                    <a:pt x="473" y="90"/>
                    <a:pt x="469" y="87"/>
                  </a:cubicBezTo>
                  <a:cubicBezTo>
                    <a:pt x="458" y="82"/>
                    <a:pt x="453" y="96"/>
                    <a:pt x="453" y="106"/>
                  </a:cubicBezTo>
                  <a:close/>
                  <a:moveTo>
                    <a:pt x="438" y="93"/>
                  </a:moveTo>
                  <a:cubicBezTo>
                    <a:pt x="439" y="93"/>
                    <a:pt x="440" y="94"/>
                    <a:pt x="440" y="95"/>
                  </a:cubicBezTo>
                  <a:cubicBezTo>
                    <a:pt x="442" y="95"/>
                    <a:pt x="443" y="95"/>
                    <a:pt x="444" y="95"/>
                  </a:cubicBezTo>
                  <a:cubicBezTo>
                    <a:pt x="445" y="94"/>
                    <a:pt x="446" y="93"/>
                    <a:pt x="446" y="92"/>
                  </a:cubicBezTo>
                  <a:cubicBezTo>
                    <a:pt x="445" y="91"/>
                    <a:pt x="444" y="91"/>
                    <a:pt x="444" y="90"/>
                  </a:cubicBezTo>
                  <a:cubicBezTo>
                    <a:pt x="444" y="91"/>
                    <a:pt x="439" y="91"/>
                    <a:pt x="438" y="92"/>
                  </a:cubicBezTo>
                  <a:cubicBezTo>
                    <a:pt x="438" y="92"/>
                    <a:pt x="438" y="92"/>
                    <a:pt x="438" y="93"/>
                  </a:cubicBezTo>
                  <a:close/>
                  <a:moveTo>
                    <a:pt x="425" y="130"/>
                  </a:moveTo>
                  <a:cubicBezTo>
                    <a:pt x="429" y="129"/>
                    <a:pt x="448" y="117"/>
                    <a:pt x="439" y="112"/>
                  </a:cubicBezTo>
                  <a:cubicBezTo>
                    <a:pt x="438" y="112"/>
                    <a:pt x="438" y="112"/>
                    <a:pt x="437" y="112"/>
                  </a:cubicBezTo>
                  <a:cubicBezTo>
                    <a:pt x="435" y="119"/>
                    <a:pt x="428" y="123"/>
                    <a:pt x="425" y="130"/>
                  </a:cubicBezTo>
                  <a:close/>
                  <a:moveTo>
                    <a:pt x="398" y="150"/>
                  </a:moveTo>
                  <a:cubicBezTo>
                    <a:pt x="398" y="144"/>
                    <a:pt x="399" y="138"/>
                    <a:pt x="399" y="133"/>
                  </a:cubicBezTo>
                  <a:cubicBezTo>
                    <a:pt x="403" y="131"/>
                    <a:pt x="426" y="102"/>
                    <a:pt x="429" y="97"/>
                  </a:cubicBezTo>
                  <a:cubicBezTo>
                    <a:pt x="428" y="96"/>
                    <a:pt x="428" y="96"/>
                    <a:pt x="426" y="96"/>
                  </a:cubicBezTo>
                  <a:cubicBezTo>
                    <a:pt x="424" y="97"/>
                    <a:pt x="405" y="104"/>
                    <a:pt x="401" y="101"/>
                  </a:cubicBezTo>
                  <a:cubicBezTo>
                    <a:pt x="400" y="100"/>
                    <a:pt x="400" y="100"/>
                    <a:pt x="400" y="100"/>
                  </a:cubicBezTo>
                  <a:cubicBezTo>
                    <a:pt x="400" y="86"/>
                    <a:pt x="411" y="79"/>
                    <a:pt x="418" y="74"/>
                  </a:cubicBezTo>
                  <a:cubicBezTo>
                    <a:pt x="424" y="70"/>
                    <a:pt x="428" y="65"/>
                    <a:pt x="432" y="60"/>
                  </a:cubicBezTo>
                  <a:cubicBezTo>
                    <a:pt x="437" y="54"/>
                    <a:pt x="450" y="45"/>
                    <a:pt x="453" y="38"/>
                  </a:cubicBezTo>
                  <a:cubicBezTo>
                    <a:pt x="454" y="34"/>
                    <a:pt x="454" y="29"/>
                    <a:pt x="454" y="25"/>
                  </a:cubicBezTo>
                  <a:cubicBezTo>
                    <a:pt x="462" y="22"/>
                    <a:pt x="468" y="24"/>
                    <a:pt x="473" y="28"/>
                  </a:cubicBezTo>
                  <a:cubicBezTo>
                    <a:pt x="468" y="46"/>
                    <a:pt x="437" y="68"/>
                    <a:pt x="423" y="81"/>
                  </a:cubicBezTo>
                  <a:cubicBezTo>
                    <a:pt x="420" y="84"/>
                    <a:pt x="416" y="86"/>
                    <a:pt x="413" y="89"/>
                  </a:cubicBezTo>
                  <a:cubicBezTo>
                    <a:pt x="413" y="90"/>
                    <a:pt x="413" y="90"/>
                    <a:pt x="414" y="90"/>
                  </a:cubicBezTo>
                  <a:cubicBezTo>
                    <a:pt x="419" y="90"/>
                    <a:pt x="426" y="88"/>
                    <a:pt x="430" y="86"/>
                  </a:cubicBezTo>
                  <a:cubicBezTo>
                    <a:pt x="436" y="85"/>
                    <a:pt x="441" y="85"/>
                    <a:pt x="447" y="84"/>
                  </a:cubicBezTo>
                  <a:cubicBezTo>
                    <a:pt x="451" y="81"/>
                    <a:pt x="451" y="77"/>
                    <a:pt x="453" y="73"/>
                  </a:cubicBezTo>
                  <a:cubicBezTo>
                    <a:pt x="457" y="67"/>
                    <a:pt x="460" y="60"/>
                    <a:pt x="466" y="55"/>
                  </a:cubicBezTo>
                  <a:cubicBezTo>
                    <a:pt x="469" y="55"/>
                    <a:pt x="472" y="55"/>
                    <a:pt x="474" y="55"/>
                  </a:cubicBezTo>
                  <a:cubicBezTo>
                    <a:pt x="475" y="57"/>
                    <a:pt x="477" y="58"/>
                    <a:pt x="478" y="59"/>
                  </a:cubicBezTo>
                  <a:cubicBezTo>
                    <a:pt x="481" y="63"/>
                    <a:pt x="483" y="67"/>
                    <a:pt x="485" y="71"/>
                  </a:cubicBezTo>
                  <a:cubicBezTo>
                    <a:pt x="488" y="69"/>
                    <a:pt x="495" y="62"/>
                    <a:pt x="492" y="57"/>
                  </a:cubicBezTo>
                  <a:cubicBezTo>
                    <a:pt x="491" y="54"/>
                    <a:pt x="488" y="53"/>
                    <a:pt x="490" y="49"/>
                  </a:cubicBezTo>
                  <a:cubicBezTo>
                    <a:pt x="490" y="46"/>
                    <a:pt x="498" y="42"/>
                    <a:pt x="502" y="43"/>
                  </a:cubicBezTo>
                  <a:cubicBezTo>
                    <a:pt x="502" y="47"/>
                    <a:pt x="506" y="51"/>
                    <a:pt x="508" y="53"/>
                  </a:cubicBezTo>
                  <a:cubicBezTo>
                    <a:pt x="515" y="55"/>
                    <a:pt x="513" y="47"/>
                    <a:pt x="514" y="43"/>
                  </a:cubicBezTo>
                  <a:cubicBezTo>
                    <a:pt x="517" y="34"/>
                    <a:pt x="512" y="13"/>
                    <a:pt x="524" y="13"/>
                  </a:cubicBezTo>
                  <a:cubicBezTo>
                    <a:pt x="525" y="15"/>
                    <a:pt x="530" y="19"/>
                    <a:pt x="532" y="21"/>
                  </a:cubicBezTo>
                  <a:cubicBezTo>
                    <a:pt x="532" y="21"/>
                    <a:pt x="532" y="21"/>
                    <a:pt x="533" y="21"/>
                  </a:cubicBezTo>
                  <a:cubicBezTo>
                    <a:pt x="535" y="25"/>
                    <a:pt x="536" y="27"/>
                    <a:pt x="539" y="30"/>
                  </a:cubicBezTo>
                  <a:cubicBezTo>
                    <a:pt x="541" y="34"/>
                    <a:pt x="544" y="42"/>
                    <a:pt x="545" y="47"/>
                  </a:cubicBezTo>
                  <a:cubicBezTo>
                    <a:pt x="546" y="51"/>
                    <a:pt x="542" y="54"/>
                    <a:pt x="543" y="59"/>
                  </a:cubicBezTo>
                  <a:cubicBezTo>
                    <a:pt x="546" y="65"/>
                    <a:pt x="553" y="69"/>
                    <a:pt x="556" y="75"/>
                  </a:cubicBezTo>
                  <a:cubicBezTo>
                    <a:pt x="558" y="79"/>
                    <a:pt x="558" y="83"/>
                    <a:pt x="560" y="85"/>
                  </a:cubicBezTo>
                  <a:cubicBezTo>
                    <a:pt x="564" y="89"/>
                    <a:pt x="570" y="91"/>
                    <a:pt x="574" y="95"/>
                  </a:cubicBezTo>
                  <a:cubicBezTo>
                    <a:pt x="574" y="97"/>
                    <a:pt x="574" y="98"/>
                    <a:pt x="574" y="99"/>
                  </a:cubicBezTo>
                  <a:cubicBezTo>
                    <a:pt x="572" y="100"/>
                    <a:pt x="570" y="102"/>
                    <a:pt x="568" y="103"/>
                  </a:cubicBezTo>
                  <a:cubicBezTo>
                    <a:pt x="565" y="105"/>
                    <a:pt x="561" y="104"/>
                    <a:pt x="559" y="105"/>
                  </a:cubicBezTo>
                  <a:cubicBezTo>
                    <a:pt x="552" y="106"/>
                    <a:pt x="543" y="109"/>
                    <a:pt x="539" y="114"/>
                  </a:cubicBezTo>
                  <a:cubicBezTo>
                    <a:pt x="536" y="117"/>
                    <a:pt x="536" y="135"/>
                    <a:pt x="535" y="141"/>
                  </a:cubicBezTo>
                  <a:cubicBezTo>
                    <a:pt x="535" y="143"/>
                    <a:pt x="534" y="145"/>
                    <a:pt x="534" y="148"/>
                  </a:cubicBezTo>
                  <a:cubicBezTo>
                    <a:pt x="532" y="152"/>
                    <a:pt x="531" y="158"/>
                    <a:pt x="530" y="163"/>
                  </a:cubicBezTo>
                  <a:cubicBezTo>
                    <a:pt x="530" y="164"/>
                    <a:pt x="530" y="165"/>
                    <a:pt x="530" y="166"/>
                  </a:cubicBezTo>
                  <a:cubicBezTo>
                    <a:pt x="526" y="174"/>
                    <a:pt x="524" y="181"/>
                    <a:pt x="520" y="187"/>
                  </a:cubicBezTo>
                  <a:cubicBezTo>
                    <a:pt x="520" y="190"/>
                    <a:pt x="520" y="193"/>
                    <a:pt x="520" y="195"/>
                  </a:cubicBezTo>
                  <a:cubicBezTo>
                    <a:pt x="519" y="195"/>
                    <a:pt x="519" y="195"/>
                    <a:pt x="519" y="195"/>
                  </a:cubicBezTo>
                  <a:cubicBezTo>
                    <a:pt x="518" y="193"/>
                    <a:pt x="515" y="191"/>
                    <a:pt x="514" y="189"/>
                  </a:cubicBezTo>
                  <a:cubicBezTo>
                    <a:pt x="511" y="185"/>
                    <a:pt x="511" y="181"/>
                    <a:pt x="509" y="177"/>
                  </a:cubicBezTo>
                  <a:cubicBezTo>
                    <a:pt x="509" y="175"/>
                    <a:pt x="509" y="173"/>
                    <a:pt x="509" y="171"/>
                  </a:cubicBezTo>
                  <a:cubicBezTo>
                    <a:pt x="507" y="163"/>
                    <a:pt x="509" y="147"/>
                    <a:pt x="508" y="135"/>
                  </a:cubicBezTo>
                  <a:cubicBezTo>
                    <a:pt x="507" y="135"/>
                    <a:pt x="506" y="135"/>
                    <a:pt x="507" y="134"/>
                  </a:cubicBezTo>
                  <a:cubicBezTo>
                    <a:pt x="497" y="136"/>
                    <a:pt x="489" y="139"/>
                    <a:pt x="481" y="142"/>
                  </a:cubicBezTo>
                  <a:cubicBezTo>
                    <a:pt x="476" y="142"/>
                    <a:pt x="472" y="143"/>
                    <a:pt x="467" y="143"/>
                  </a:cubicBezTo>
                  <a:cubicBezTo>
                    <a:pt x="462" y="138"/>
                    <a:pt x="463" y="125"/>
                    <a:pt x="465" y="119"/>
                  </a:cubicBezTo>
                  <a:cubicBezTo>
                    <a:pt x="470" y="117"/>
                    <a:pt x="476" y="112"/>
                    <a:pt x="478" y="108"/>
                  </a:cubicBezTo>
                  <a:cubicBezTo>
                    <a:pt x="478" y="107"/>
                    <a:pt x="478" y="105"/>
                    <a:pt x="478" y="104"/>
                  </a:cubicBezTo>
                  <a:cubicBezTo>
                    <a:pt x="484" y="97"/>
                    <a:pt x="492" y="90"/>
                    <a:pt x="488" y="77"/>
                  </a:cubicBezTo>
                  <a:cubicBezTo>
                    <a:pt x="488" y="77"/>
                    <a:pt x="488" y="77"/>
                    <a:pt x="487" y="77"/>
                  </a:cubicBezTo>
                  <a:cubicBezTo>
                    <a:pt x="473" y="87"/>
                    <a:pt x="476" y="96"/>
                    <a:pt x="467" y="109"/>
                  </a:cubicBezTo>
                  <a:cubicBezTo>
                    <a:pt x="461" y="117"/>
                    <a:pt x="456" y="117"/>
                    <a:pt x="452" y="129"/>
                  </a:cubicBezTo>
                  <a:cubicBezTo>
                    <a:pt x="448" y="140"/>
                    <a:pt x="457" y="156"/>
                    <a:pt x="457" y="165"/>
                  </a:cubicBezTo>
                  <a:cubicBezTo>
                    <a:pt x="455" y="165"/>
                    <a:pt x="455" y="167"/>
                    <a:pt x="454" y="167"/>
                  </a:cubicBezTo>
                  <a:cubicBezTo>
                    <a:pt x="452" y="167"/>
                    <a:pt x="452" y="167"/>
                    <a:pt x="450" y="167"/>
                  </a:cubicBezTo>
                  <a:cubicBezTo>
                    <a:pt x="447" y="163"/>
                    <a:pt x="444" y="159"/>
                    <a:pt x="442" y="153"/>
                  </a:cubicBezTo>
                  <a:cubicBezTo>
                    <a:pt x="440" y="149"/>
                    <a:pt x="441" y="145"/>
                    <a:pt x="439" y="141"/>
                  </a:cubicBezTo>
                  <a:cubicBezTo>
                    <a:pt x="438" y="141"/>
                    <a:pt x="438" y="141"/>
                    <a:pt x="437" y="141"/>
                  </a:cubicBezTo>
                  <a:cubicBezTo>
                    <a:pt x="431" y="151"/>
                    <a:pt x="418" y="157"/>
                    <a:pt x="402" y="157"/>
                  </a:cubicBezTo>
                  <a:cubicBezTo>
                    <a:pt x="402" y="156"/>
                    <a:pt x="400" y="155"/>
                    <a:pt x="400" y="155"/>
                  </a:cubicBezTo>
                  <a:cubicBezTo>
                    <a:pt x="398" y="153"/>
                    <a:pt x="398" y="151"/>
                    <a:pt x="398" y="150"/>
                  </a:cubicBezTo>
                  <a:close/>
                  <a:moveTo>
                    <a:pt x="278" y="104"/>
                  </a:moveTo>
                  <a:cubicBezTo>
                    <a:pt x="279" y="106"/>
                    <a:pt x="280" y="109"/>
                    <a:pt x="281" y="111"/>
                  </a:cubicBezTo>
                  <a:cubicBezTo>
                    <a:pt x="282" y="111"/>
                    <a:pt x="282" y="111"/>
                    <a:pt x="282" y="111"/>
                  </a:cubicBezTo>
                  <a:cubicBezTo>
                    <a:pt x="283" y="108"/>
                    <a:pt x="286" y="101"/>
                    <a:pt x="283" y="99"/>
                  </a:cubicBezTo>
                  <a:cubicBezTo>
                    <a:pt x="283" y="99"/>
                    <a:pt x="282" y="99"/>
                    <a:pt x="282" y="98"/>
                  </a:cubicBezTo>
                  <a:cubicBezTo>
                    <a:pt x="281" y="98"/>
                    <a:pt x="280" y="98"/>
                    <a:pt x="279" y="99"/>
                  </a:cubicBezTo>
                  <a:cubicBezTo>
                    <a:pt x="279" y="102"/>
                    <a:pt x="278" y="101"/>
                    <a:pt x="278" y="104"/>
                  </a:cubicBezTo>
                  <a:close/>
                  <a:moveTo>
                    <a:pt x="257" y="97"/>
                  </a:moveTo>
                  <a:cubicBezTo>
                    <a:pt x="257" y="97"/>
                    <a:pt x="257" y="98"/>
                    <a:pt x="257" y="99"/>
                  </a:cubicBezTo>
                  <a:cubicBezTo>
                    <a:pt x="258" y="99"/>
                    <a:pt x="258" y="99"/>
                    <a:pt x="258" y="99"/>
                  </a:cubicBezTo>
                  <a:cubicBezTo>
                    <a:pt x="258" y="99"/>
                    <a:pt x="259" y="99"/>
                    <a:pt x="259" y="99"/>
                  </a:cubicBezTo>
                  <a:cubicBezTo>
                    <a:pt x="260" y="98"/>
                    <a:pt x="260" y="97"/>
                    <a:pt x="261" y="97"/>
                  </a:cubicBezTo>
                  <a:cubicBezTo>
                    <a:pt x="261" y="95"/>
                    <a:pt x="261" y="95"/>
                    <a:pt x="260" y="93"/>
                  </a:cubicBezTo>
                  <a:cubicBezTo>
                    <a:pt x="260" y="93"/>
                    <a:pt x="260" y="93"/>
                    <a:pt x="260" y="93"/>
                  </a:cubicBezTo>
                  <a:cubicBezTo>
                    <a:pt x="259" y="93"/>
                    <a:pt x="259" y="93"/>
                    <a:pt x="259" y="93"/>
                  </a:cubicBezTo>
                  <a:cubicBezTo>
                    <a:pt x="258" y="94"/>
                    <a:pt x="258" y="95"/>
                    <a:pt x="257" y="97"/>
                  </a:cubicBezTo>
                  <a:close/>
                  <a:moveTo>
                    <a:pt x="236" y="104"/>
                  </a:moveTo>
                  <a:cubicBezTo>
                    <a:pt x="236" y="105"/>
                    <a:pt x="237" y="105"/>
                    <a:pt x="238" y="105"/>
                  </a:cubicBezTo>
                  <a:cubicBezTo>
                    <a:pt x="241" y="104"/>
                    <a:pt x="242" y="102"/>
                    <a:pt x="245" y="100"/>
                  </a:cubicBezTo>
                  <a:cubicBezTo>
                    <a:pt x="245" y="99"/>
                    <a:pt x="245" y="98"/>
                    <a:pt x="245" y="97"/>
                  </a:cubicBezTo>
                  <a:cubicBezTo>
                    <a:pt x="244" y="97"/>
                    <a:pt x="244" y="97"/>
                    <a:pt x="244" y="97"/>
                  </a:cubicBezTo>
                  <a:cubicBezTo>
                    <a:pt x="244" y="97"/>
                    <a:pt x="243" y="97"/>
                    <a:pt x="242" y="97"/>
                  </a:cubicBezTo>
                  <a:cubicBezTo>
                    <a:pt x="240" y="99"/>
                    <a:pt x="238" y="101"/>
                    <a:pt x="236" y="104"/>
                  </a:cubicBezTo>
                  <a:close/>
                  <a:moveTo>
                    <a:pt x="216" y="151"/>
                  </a:moveTo>
                  <a:cubicBezTo>
                    <a:pt x="217" y="152"/>
                    <a:pt x="225" y="157"/>
                    <a:pt x="226" y="158"/>
                  </a:cubicBezTo>
                  <a:cubicBezTo>
                    <a:pt x="230" y="159"/>
                    <a:pt x="253" y="155"/>
                    <a:pt x="254" y="154"/>
                  </a:cubicBezTo>
                  <a:cubicBezTo>
                    <a:pt x="254" y="153"/>
                    <a:pt x="253" y="151"/>
                    <a:pt x="252" y="149"/>
                  </a:cubicBezTo>
                  <a:cubicBezTo>
                    <a:pt x="253" y="149"/>
                    <a:pt x="253" y="149"/>
                    <a:pt x="253" y="149"/>
                  </a:cubicBezTo>
                  <a:cubicBezTo>
                    <a:pt x="259" y="147"/>
                    <a:pt x="266" y="162"/>
                    <a:pt x="274" y="147"/>
                  </a:cubicBezTo>
                  <a:cubicBezTo>
                    <a:pt x="280" y="149"/>
                    <a:pt x="289" y="157"/>
                    <a:pt x="296" y="153"/>
                  </a:cubicBezTo>
                  <a:cubicBezTo>
                    <a:pt x="309" y="147"/>
                    <a:pt x="312" y="126"/>
                    <a:pt x="312" y="104"/>
                  </a:cubicBezTo>
                  <a:cubicBezTo>
                    <a:pt x="312" y="97"/>
                    <a:pt x="313" y="86"/>
                    <a:pt x="310" y="81"/>
                  </a:cubicBezTo>
                  <a:cubicBezTo>
                    <a:pt x="310" y="78"/>
                    <a:pt x="310" y="75"/>
                    <a:pt x="310" y="73"/>
                  </a:cubicBezTo>
                  <a:cubicBezTo>
                    <a:pt x="310" y="67"/>
                    <a:pt x="310" y="56"/>
                    <a:pt x="308" y="51"/>
                  </a:cubicBezTo>
                  <a:cubicBezTo>
                    <a:pt x="308" y="49"/>
                    <a:pt x="307" y="45"/>
                    <a:pt x="307" y="43"/>
                  </a:cubicBezTo>
                  <a:cubicBezTo>
                    <a:pt x="305" y="35"/>
                    <a:pt x="304" y="27"/>
                    <a:pt x="301" y="21"/>
                  </a:cubicBezTo>
                  <a:cubicBezTo>
                    <a:pt x="270" y="17"/>
                    <a:pt x="248" y="27"/>
                    <a:pt x="235" y="46"/>
                  </a:cubicBezTo>
                  <a:cubicBezTo>
                    <a:pt x="232" y="50"/>
                    <a:pt x="222" y="63"/>
                    <a:pt x="225" y="70"/>
                  </a:cubicBezTo>
                  <a:cubicBezTo>
                    <a:pt x="233" y="70"/>
                    <a:pt x="243" y="58"/>
                    <a:pt x="249" y="54"/>
                  </a:cubicBezTo>
                  <a:cubicBezTo>
                    <a:pt x="250" y="54"/>
                    <a:pt x="254" y="53"/>
                    <a:pt x="254" y="53"/>
                  </a:cubicBezTo>
                  <a:cubicBezTo>
                    <a:pt x="280" y="51"/>
                    <a:pt x="264" y="71"/>
                    <a:pt x="264" y="83"/>
                  </a:cubicBezTo>
                  <a:cubicBezTo>
                    <a:pt x="268" y="85"/>
                    <a:pt x="278" y="95"/>
                    <a:pt x="284" y="92"/>
                  </a:cubicBezTo>
                  <a:cubicBezTo>
                    <a:pt x="284" y="91"/>
                    <a:pt x="285" y="90"/>
                    <a:pt x="286" y="90"/>
                  </a:cubicBezTo>
                  <a:cubicBezTo>
                    <a:pt x="293" y="90"/>
                    <a:pt x="311" y="103"/>
                    <a:pt x="302" y="112"/>
                  </a:cubicBezTo>
                  <a:cubicBezTo>
                    <a:pt x="299" y="115"/>
                    <a:pt x="294" y="117"/>
                    <a:pt x="290" y="120"/>
                  </a:cubicBezTo>
                  <a:cubicBezTo>
                    <a:pt x="285" y="123"/>
                    <a:pt x="280" y="129"/>
                    <a:pt x="274" y="133"/>
                  </a:cubicBezTo>
                  <a:cubicBezTo>
                    <a:pt x="274" y="133"/>
                    <a:pt x="272" y="133"/>
                    <a:pt x="273" y="134"/>
                  </a:cubicBezTo>
                  <a:cubicBezTo>
                    <a:pt x="268" y="137"/>
                    <a:pt x="260" y="139"/>
                    <a:pt x="254" y="143"/>
                  </a:cubicBezTo>
                  <a:cubicBezTo>
                    <a:pt x="251" y="145"/>
                    <a:pt x="243" y="143"/>
                    <a:pt x="240" y="143"/>
                  </a:cubicBezTo>
                  <a:cubicBezTo>
                    <a:pt x="238" y="140"/>
                    <a:pt x="232" y="133"/>
                    <a:pt x="236" y="127"/>
                  </a:cubicBezTo>
                  <a:cubicBezTo>
                    <a:pt x="237" y="124"/>
                    <a:pt x="242" y="120"/>
                    <a:pt x="244" y="119"/>
                  </a:cubicBezTo>
                  <a:cubicBezTo>
                    <a:pt x="244" y="116"/>
                    <a:pt x="243" y="116"/>
                    <a:pt x="241" y="116"/>
                  </a:cubicBezTo>
                  <a:cubicBezTo>
                    <a:pt x="238" y="121"/>
                    <a:pt x="227" y="110"/>
                    <a:pt x="226" y="108"/>
                  </a:cubicBezTo>
                  <a:cubicBezTo>
                    <a:pt x="226" y="105"/>
                    <a:pt x="226" y="102"/>
                    <a:pt x="226" y="99"/>
                  </a:cubicBezTo>
                  <a:cubicBezTo>
                    <a:pt x="229" y="98"/>
                    <a:pt x="231" y="95"/>
                    <a:pt x="234" y="93"/>
                  </a:cubicBezTo>
                  <a:cubicBezTo>
                    <a:pt x="242" y="89"/>
                    <a:pt x="256" y="87"/>
                    <a:pt x="252" y="74"/>
                  </a:cubicBezTo>
                  <a:cubicBezTo>
                    <a:pt x="252" y="74"/>
                    <a:pt x="251" y="74"/>
                    <a:pt x="250" y="74"/>
                  </a:cubicBezTo>
                  <a:cubicBezTo>
                    <a:pt x="246" y="78"/>
                    <a:pt x="227" y="77"/>
                    <a:pt x="223" y="83"/>
                  </a:cubicBezTo>
                  <a:cubicBezTo>
                    <a:pt x="220" y="86"/>
                    <a:pt x="223" y="93"/>
                    <a:pt x="221" y="97"/>
                  </a:cubicBezTo>
                  <a:cubicBezTo>
                    <a:pt x="219" y="97"/>
                    <a:pt x="220" y="103"/>
                    <a:pt x="218" y="105"/>
                  </a:cubicBezTo>
                  <a:cubicBezTo>
                    <a:pt x="214" y="114"/>
                    <a:pt x="219" y="132"/>
                    <a:pt x="217" y="141"/>
                  </a:cubicBezTo>
                  <a:cubicBezTo>
                    <a:pt x="217" y="144"/>
                    <a:pt x="216" y="149"/>
                    <a:pt x="216" y="151"/>
                  </a:cubicBezTo>
                  <a:close/>
                  <a:moveTo>
                    <a:pt x="197" y="154"/>
                  </a:moveTo>
                  <a:cubicBezTo>
                    <a:pt x="197" y="141"/>
                    <a:pt x="202" y="127"/>
                    <a:pt x="205" y="115"/>
                  </a:cubicBezTo>
                  <a:cubicBezTo>
                    <a:pt x="205" y="113"/>
                    <a:pt x="205" y="110"/>
                    <a:pt x="205" y="107"/>
                  </a:cubicBezTo>
                  <a:cubicBezTo>
                    <a:pt x="205" y="93"/>
                    <a:pt x="199" y="79"/>
                    <a:pt x="201" y="66"/>
                  </a:cubicBezTo>
                  <a:cubicBezTo>
                    <a:pt x="205" y="39"/>
                    <a:pt x="229" y="25"/>
                    <a:pt x="252" y="17"/>
                  </a:cubicBezTo>
                  <a:cubicBezTo>
                    <a:pt x="261" y="15"/>
                    <a:pt x="289" y="6"/>
                    <a:pt x="300" y="13"/>
                  </a:cubicBezTo>
                  <a:cubicBezTo>
                    <a:pt x="302" y="13"/>
                    <a:pt x="306" y="13"/>
                    <a:pt x="308" y="15"/>
                  </a:cubicBezTo>
                  <a:cubicBezTo>
                    <a:pt x="330" y="29"/>
                    <a:pt x="324" y="79"/>
                    <a:pt x="325" y="113"/>
                  </a:cubicBezTo>
                  <a:cubicBezTo>
                    <a:pt x="325" y="129"/>
                    <a:pt x="328" y="154"/>
                    <a:pt x="320" y="163"/>
                  </a:cubicBezTo>
                  <a:cubicBezTo>
                    <a:pt x="318" y="166"/>
                    <a:pt x="294" y="183"/>
                    <a:pt x="287" y="179"/>
                  </a:cubicBezTo>
                  <a:cubicBezTo>
                    <a:pt x="280" y="175"/>
                    <a:pt x="274" y="165"/>
                    <a:pt x="264" y="164"/>
                  </a:cubicBezTo>
                  <a:cubicBezTo>
                    <a:pt x="261" y="163"/>
                    <a:pt x="257" y="167"/>
                    <a:pt x="254" y="168"/>
                  </a:cubicBezTo>
                  <a:cubicBezTo>
                    <a:pt x="252" y="169"/>
                    <a:pt x="230" y="173"/>
                    <a:pt x="226" y="171"/>
                  </a:cubicBezTo>
                  <a:cubicBezTo>
                    <a:pt x="221" y="170"/>
                    <a:pt x="220" y="167"/>
                    <a:pt x="216" y="164"/>
                  </a:cubicBezTo>
                  <a:cubicBezTo>
                    <a:pt x="216" y="164"/>
                    <a:pt x="216" y="164"/>
                    <a:pt x="216" y="164"/>
                  </a:cubicBezTo>
                  <a:cubicBezTo>
                    <a:pt x="213" y="166"/>
                    <a:pt x="211" y="170"/>
                    <a:pt x="206" y="170"/>
                  </a:cubicBezTo>
                  <a:cubicBezTo>
                    <a:pt x="204" y="168"/>
                    <a:pt x="202" y="166"/>
                    <a:pt x="201" y="164"/>
                  </a:cubicBezTo>
                  <a:cubicBezTo>
                    <a:pt x="199" y="161"/>
                    <a:pt x="199" y="158"/>
                    <a:pt x="197" y="154"/>
                  </a:cubicBezTo>
                  <a:close/>
                  <a:moveTo>
                    <a:pt x="83" y="79"/>
                  </a:moveTo>
                  <a:cubicBezTo>
                    <a:pt x="84" y="83"/>
                    <a:pt x="84" y="85"/>
                    <a:pt x="85" y="87"/>
                  </a:cubicBezTo>
                  <a:cubicBezTo>
                    <a:pt x="92" y="84"/>
                    <a:pt x="115" y="69"/>
                    <a:pt x="116" y="62"/>
                  </a:cubicBezTo>
                  <a:cubicBezTo>
                    <a:pt x="116" y="62"/>
                    <a:pt x="116" y="62"/>
                    <a:pt x="115" y="62"/>
                  </a:cubicBezTo>
                  <a:cubicBezTo>
                    <a:pt x="111" y="60"/>
                    <a:pt x="105" y="62"/>
                    <a:pt x="101" y="63"/>
                  </a:cubicBezTo>
                  <a:cubicBezTo>
                    <a:pt x="98" y="63"/>
                    <a:pt x="96" y="63"/>
                    <a:pt x="93" y="63"/>
                  </a:cubicBezTo>
                  <a:cubicBezTo>
                    <a:pt x="84" y="65"/>
                    <a:pt x="82" y="70"/>
                    <a:pt x="83" y="79"/>
                  </a:cubicBezTo>
                  <a:close/>
                  <a:moveTo>
                    <a:pt x="32" y="97"/>
                  </a:moveTo>
                  <a:cubicBezTo>
                    <a:pt x="36" y="101"/>
                    <a:pt x="36" y="104"/>
                    <a:pt x="36" y="112"/>
                  </a:cubicBezTo>
                  <a:cubicBezTo>
                    <a:pt x="38" y="113"/>
                    <a:pt x="38" y="113"/>
                    <a:pt x="38" y="114"/>
                  </a:cubicBezTo>
                  <a:cubicBezTo>
                    <a:pt x="41" y="114"/>
                    <a:pt x="44" y="114"/>
                    <a:pt x="46" y="113"/>
                  </a:cubicBezTo>
                  <a:cubicBezTo>
                    <a:pt x="47" y="111"/>
                    <a:pt x="50" y="108"/>
                    <a:pt x="50" y="106"/>
                  </a:cubicBezTo>
                  <a:cubicBezTo>
                    <a:pt x="52" y="100"/>
                    <a:pt x="53" y="86"/>
                    <a:pt x="49" y="83"/>
                  </a:cubicBezTo>
                  <a:cubicBezTo>
                    <a:pt x="49" y="83"/>
                    <a:pt x="49" y="82"/>
                    <a:pt x="48" y="82"/>
                  </a:cubicBezTo>
                  <a:cubicBezTo>
                    <a:pt x="42" y="82"/>
                    <a:pt x="34" y="89"/>
                    <a:pt x="32" y="94"/>
                  </a:cubicBezTo>
                  <a:cubicBezTo>
                    <a:pt x="32" y="95"/>
                    <a:pt x="32" y="96"/>
                    <a:pt x="32" y="97"/>
                  </a:cubicBezTo>
                  <a:close/>
                  <a:moveTo>
                    <a:pt x="3" y="66"/>
                  </a:moveTo>
                  <a:cubicBezTo>
                    <a:pt x="9" y="66"/>
                    <a:pt x="12" y="70"/>
                    <a:pt x="14" y="73"/>
                  </a:cubicBezTo>
                  <a:cubicBezTo>
                    <a:pt x="16" y="73"/>
                    <a:pt x="18" y="73"/>
                    <a:pt x="19" y="73"/>
                  </a:cubicBezTo>
                  <a:cubicBezTo>
                    <a:pt x="22" y="71"/>
                    <a:pt x="24" y="69"/>
                    <a:pt x="26" y="67"/>
                  </a:cubicBezTo>
                  <a:cubicBezTo>
                    <a:pt x="31" y="64"/>
                    <a:pt x="38" y="63"/>
                    <a:pt x="44" y="60"/>
                  </a:cubicBezTo>
                  <a:cubicBezTo>
                    <a:pt x="48" y="57"/>
                    <a:pt x="51" y="59"/>
                    <a:pt x="54" y="55"/>
                  </a:cubicBezTo>
                  <a:cubicBezTo>
                    <a:pt x="57" y="47"/>
                    <a:pt x="51" y="40"/>
                    <a:pt x="54" y="31"/>
                  </a:cubicBezTo>
                  <a:cubicBezTo>
                    <a:pt x="55" y="26"/>
                    <a:pt x="56" y="23"/>
                    <a:pt x="57" y="17"/>
                  </a:cubicBezTo>
                  <a:cubicBezTo>
                    <a:pt x="57" y="17"/>
                    <a:pt x="56" y="5"/>
                    <a:pt x="58" y="7"/>
                  </a:cubicBezTo>
                  <a:cubicBezTo>
                    <a:pt x="58" y="6"/>
                    <a:pt x="58" y="6"/>
                    <a:pt x="59" y="6"/>
                  </a:cubicBezTo>
                  <a:cubicBezTo>
                    <a:pt x="69" y="5"/>
                    <a:pt x="83" y="21"/>
                    <a:pt x="92" y="27"/>
                  </a:cubicBezTo>
                  <a:cubicBezTo>
                    <a:pt x="92" y="35"/>
                    <a:pt x="89" y="43"/>
                    <a:pt x="90" y="51"/>
                  </a:cubicBezTo>
                  <a:cubicBezTo>
                    <a:pt x="100" y="55"/>
                    <a:pt x="115" y="50"/>
                    <a:pt x="126" y="48"/>
                  </a:cubicBezTo>
                  <a:cubicBezTo>
                    <a:pt x="130" y="48"/>
                    <a:pt x="134" y="48"/>
                    <a:pt x="138" y="49"/>
                  </a:cubicBezTo>
                  <a:cubicBezTo>
                    <a:pt x="140" y="50"/>
                    <a:pt x="142" y="53"/>
                    <a:pt x="144" y="53"/>
                  </a:cubicBezTo>
                  <a:cubicBezTo>
                    <a:pt x="144" y="53"/>
                    <a:pt x="144" y="55"/>
                    <a:pt x="144" y="55"/>
                  </a:cubicBezTo>
                  <a:cubicBezTo>
                    <a:pt x="140" y="59"/>
                    <a:pt x="136" y="64"/>
                    <a:pt x="133" y="68"/>
                  </a:cubicBezTo>
                  <a:cubicBezTo>
                    <a:pt x="130" y="71"/>
                    <a:pt x="120" y="76"/>
                    <a:pt x="114" y="79"/>
                  </a:cubicBezTo>
                  <a:cubicBezTo>
                    <a:pt x="110" y="82"/>
                    <a:pt x="104" y="83"/>
                    <a:pt x="104" y="90"/>
                  </a:cubicBezTo>
                  <a:cubicBezTo>
                    <a:pt x="105" y="91"/>
                    <a:pt x="106" y="91"/>
                    <a:pt x="106" y="92"/>
                  </a:cubicBezTo>
                  <a:cubicBezTo>
                    <a:pt x="114" y="95"/>
                    <a:pt x="125" y="91"/>
                    <a:pt x="128" y="99"/>
                  </a:cubicBezTo>
                  <a:cubicBezTo>
                    <a:pt x="129" y="101"/>
                    <a:pt x="130" y="103"/>
                    <a:pt x="129" y="105"/>
                  </a:cubicBezTo>
                  <a:cubicBezTo>
                    <a:pt x="124" y="112"/>
                    <a:pt x="112" y="106"/>
                    <a:pt x="105" y="111"/>
                  </a:cubicBezTo>
                  <a:cubicBezTo>
                    <a:pt x="99" y="115"/>
                    <a:pt x="94" y="120"/>
                    <a:pt x="89" y="124"/>
                  </a:cubicBezTo>
                  <a:cubicBezTo>
                    <a:pt x="84" y="127"/>
                    <a:pt x="79" y="125"/>
                    <a:pt x="76" y="130"/>
                  </a:cubicBezTo>
                  <a:cubicBezTo>
                    <a:pt x="72" y="136"/>
                    <a:pt x="76" y="147"/>
                    <a:pt x="74" y="153"/>
                  </a:cubicBezTo>
                  <a:cubicBezTo>
                    <a:pt x="74" y="155"/>
                    <a:pt x="73" y="156"/>
                    <a:pt x="73" y="157"/>
                  </a:cubicBezTo>
                  <a:cubicBezTo>
                    <a:pt x="64" y="159"/>
                    <a:pt x="66" y="177"/>
                    <a:pt x="59" y="183"/>
                  </a:cubicBezTo>
                  <a:cubicBezTo>
                    <a:pt x="57" y="172"/>
                    <a:pt x="50" y="162"/>
                    <a:pt x="48" y="152"/>
                  </a:cubicBezTo>
                  <a:cubicBezTo>
                    <a:pt x="48" y="147"/>
                    <a:pt x="50" y="142"/>
                    <a:pt x="46" y="139"/>
                  </a:cubicBezTo>
                  <a:cubicBezTo>
                    <a:pt x="44" y="138"/>
                    <a:pt x="40" y="139"/>
                    <a:pt x="38" y="138"/>
                  </a:cubicBezTo>
                  <a:cubicBezTo>
                    <a:pt x="36" y="132"/>
                    <a:pt x="34" y="123"/>
                    <a:pt x="26" y="121"/>
                  </a:cubicBezTo>
                  <a:cubicBezTo>
                    <a:pt x="23" y="120"/>
                    <a:pt x="22" y="122"/>
                    <a:pt x="17" y="122"/>
                  </a:cubicBezTo>
                  <a:cubicBezTo>
                    <a:pt x="16" y="120"/>
                    <a:pt x="15" y="116"/>
                    <a:pt x="14" y="114"/>
                  </a:cubicBezTo>
                  <a:cubicBezTo>
                    <a:pt x="12" y="111"/>
                    <a:pt x="7" y="110"/>
                    <a:pt x="5" y="107"/>
                  </a:cubicBezTo>
                  <a:cubicBezTo>
                    <a:pt x="5" y="107"/>
                    <a:pt x="5" y="107"/>
                    <a:pt x="5" y="107"/>
                  </a:cubicBezTo>
                  <a:cubicBezTo>
                    <a:pt x="3" y="102"/>
                    <a:pt x="5" y="99"/>
                    <a:pt x="4" y="96"/>
                  </a:cubicBezTo>
                  <a:cubicBezTo>
                    <a:pt x="4" y="94"/>
                    <a:pt x="1" y="93"/>
                    <a:pt x="0" y="90"/>
                  </a:cubicBezTo>
                  <a:cubicBezTo>
                    <a:pt x="4" y="85"/>
                    <a:pt x="3" y="76"/>
                    <a:pt x="3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37"/>
            <p:cNvSpPr>
              <a:spLocks noEditPoints="1"/>
            </p:cNvSpPr>
            <p:nvPr userDrawn="1"/>
          </p:nvSpPr>
          <p:spPr bwMode="auto">
            <a:xfrm>
              <a:off x="8797988" y="4643741"/>
              <a:ext cx="334963" cy="325438"/>
            </a:xfrm>
            <a:custGeom>
              <a:avLst/>
              <a:gdLst>
                <a:gd name="T0" fmla="*/ 218 w 225"/>
                <a:gd name="T1" fmla="*/ 76 h 216"/>
                <a:gd name="T2" fmla="*/ 170 w 225"/>
                <a:gd name="T3" fmla="*/ 32 h 216"/>
                <a:gd name="T4" fmla="*/ 113 w 225"/>
                <a:gd name="T5" fmla="*/ 0 h 216"/>
                <a:gd name="T6" fmla="*/ 56 w 225"/>
                <a:gd name="T7" fmla="*/ 32 h 216"/>
                <a:gd name="T8" fmla="*/ 8 w 225"/>
                <a:gd name="T9" fmla="*/ 76 h 216"/>
                <a:gd name="T10" fmla="*/ 21 w 225"/>
                <a:gd name="T11" fmla="*/ 140 h 216"/>
                <a:gd name="T12" fmla="*/ 48 w 225"/>
                <a:gd name="T13" fmla="*/ 200 h 216"/>
                <a:gd name="T14" fmla="*/ 112 w 225"/>
                <a:gd name="T15" fmla="*/ 207 h 216"/>
                <a:gd name="T16" fmla="*/ 177 w 225"/>
                <a:gd name="T17" fmla="*/ 200 h 216"/>
                <a:gd name="T18" fmla="*/ 204 w 225"/>
                <a:gd name="T19" fmla="*/ 140 h 216"/>
                <a:gd name="T20" fmla="*/ 218 w 225"/>
                <a:gd name="T21" fmla="*/ 76 h 216"/>
                <a:gd name="T22" fmla="*/ 113 w 225"/>
                <a:gd name="T23" fmla="*/ 201 h 216"/>
                <a:gd name="T24" fmla="*/ 22 w 225"/>
                <a:gd name="T25" fmla="*/ 110 h 216"/>
                <a:gd name="T26" fmla="*/ 113 w 225"/>
                <a:gd name="T27" fmla="*/ 20 h 216"/>
                <a:gd name="T28" fmla="*/ 204 w 225"/>
                <a:gd name="T29" fmla="*/ 111 h 216"/>
                <a:gd name="T30" fmla="*/ 113 w 225"/>
                <a:gd name="T31" fmla="*/ 201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5" h="216">
                  <a:moveTo>
                    <a:pt x="218" y="76"/>
                  </a:moveTo>
                  <a:cubicBezTo>
                    <a:pt x="210" y="53"/>
                    <a:pt x="191" y="37"/>
                    <a:pt x="170" y="32"/>
                  </a:cubicBezTo>
                  <a:cubicBezTo>
                    <a:pt x="158" y="13"/>
                    <a:pt x="137" y="0"/>
                    <a:pt x="113" y="0"/>
                  </a:cubicBezTo>
                  <a:cubicBezTo>
                    <a:pt x="89" y="0"/>
                    <a:pt x="68" y="13"/>
                    <a:pt x="56" y="32"/>
                  </a:cubicBezTo>
                  <a:cubicBezTo>
                    <a:pt x="34" y="37"/>
                    <a:pt x="15" y="53"/>
                    <a:pt x="8" y="76"/>
                  </a:cubicBezTo>
                  <a:cubicBezTo>
                    <a:pt x="0" y="99"/>
                    <a:pt x="6" y="123"/>
                    <a:pt x="21" y="140"/>
                  </a:cubicBezTo>
                  <a:cubicBezTo>
                    <a:pt x="18" y="163"/>
                    <a:pt x="28" y="185"/>
                    <a:pt x="48" y="200"/>
                  </a:cubicBezTo>
                  <a:cubicBezTo>
                    <a:pt x="67" y="214"/>
                    <a:pt x="92" y="216"/>
                    <a:pt x="112" y="207"/>
                  </a:cubicBezTo>
                  <a:cubicBezTo>
                    <a:pt x="133" y="216"/>
                    <a:pt x="158" y="214"/>
                    <a:pt x="177" y="200"/>
                  </a:cubicBezTo>
                  <a:cubicBezTo>
                    <a:pt x="197" y="186"/>
                    <a:pt x="206" y="163"/>
                    <a:pt x="204" y="140"/>
                  </a:cubicBezTo>
                  <a:cubicBezTo>
                    <a:pt x="220" y="123"/>
                    <a:pt x="225" y="99"/>
                    <a:pt x="218" y="76"/>
                  </a:cubicBezTo>
                  <a:close/>
                  <a:moveTo>
                    <a:pt x="113" y="201"/>
                  </a:moveTo>
                  <a:cubicBezTo>
                    <a:pt x="63" y="201"/>
                    <a:pt x="22" y="160"/>
                    <a:pt x="22" y="110"/>
                  </a:cubicBezTo>
                  <a:cubicBezTo>
                    <a:pt x="22" y="60"/>
                    <a:pt x="62" y="20"/>
                    <a:pt x="113" y="20"/>
                  </a:cubicBezTo>
                  <a:cubicBezTo>
                    <a:pt x="163" y="20"/>
                    <a:pt x="204" y="61"/>
                    <a:pt x="204" y="111"/>
                  </a:cubicBezTo>
                  <a:cubicBezTo>
                    <a:pt x="204" y="161"/>
                    <a:pt x="163" y="201"/>
                    <a:pt x="113" y="2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38"/>
            <p:cNvSpPr>
              <a:spLocks noEditPoints="1"/>
            </p:cNvSpPr>
            <p:nvPr userDrawn="1"/>
          </p:nvSpPr>
          <p:spPr bwMode="auto">
            <a:xfrm>
              <a:off x="8872600" y="4775504"/>
              <a:ext cx="84138" cy="26988"/>
            </a:xfrm>
            <a:custGeom>
              <a:avLst/>
              <a:gdLst>
                <a:gd name="T0" fmla="*/ 4 w 56"/>
                <a:gd name="T1" fmla="*/ 17 h 18"/>
                <a:gd name="T2" fmla="*/ 0 w 56"/>
                <a:gd name="T3" fmla="*/ 7 h 18"/>
                <a:gd name="T4" fmla="*/ 3 w 56"/>
                <a:gd name="T5" fmla="*/ 2 h 18"/>
                <a:gd name="T6" fmla="*/ 8 w 56"/>
                <a:gd name="T7" fmla="*/ 0 h 18"/>
                <a:gd name="T8" fmla="*/ 15 w 56"/>
                <a:gd name="T9" fmla="*/ 13 h 18"/>
                <a:gd name="T10" fmla="*/ 19 w 56"/>
                <a:gd name="T11" fmla="*/ 14 h 18"/>
                <a:gd name="T12" fmla="*/ 22 w 56"/>
                <a:gd name="T13" fmla="*/ 14 h 18"/>
                <a:gd name="T14" fmla="*/ 20 w 56"/>
                <a:gd name="T15" fmla="*/ 12 h 18"/>
                <a:gd name="T16" fmla="*/ 14 w 56"/>
                <a:gd name="T17" fmla="*/ 6 h 18"/>
                <a:gd name="T18" fmla="*/ 20 w 56"/>
                <a:gd name="T19" fmla="*/ 0 h 18"/>
                <a:gd name="T20" fmla="*/ 26 w 56"/>
                <a:gd name="T21" fmla="*/ 8 h 18"/>
                <a:gd name="T22" fmla="*/ 19 w 56"/>
                <a:gd name="T23" fmla="*/ 18 h 18"/>
                <a:gd name="T24" fmla="*/ 15 w 56"/>
                <a:gd name="T25" fmla="*/ 13 h 18"/>
                <a:gd name="T26" fmla="*/ 22 w 56"/>
                <a:gd name="T27" fmla="*/ 3 h 18"/>
                <a:gd name="T28" fmla="*/ 18 w 56"/>
                <a:gd name="T29" fmla="*/ 3 h 18"/>
                <a:gd name="T30" fmla="*/ 18 w 56"/>
                <a:gd name="T31" fmla="*/ 8 h 18"/>
                <a:gd name="T32" fmla="*/ 22 w 56"/>
                <a:gd name="T33" fmla="*/ 8 h 18"/>
                <a:gd name="T34" fmla="*/ 30 w 56"/>
                <a:gd name="T35" fmla="*/ 13 h 18"/>
                <a:gd name="T36" fmla="*/ 34 w 56"/>
                <a:gd name="T37" fmla="*/ 14 h 18"/>
                <a:gd name="T38" fmla="*/ 38 w 56"/>
                <a:gd name="T39" fmla="*/ 14 h 18"/>
                <a:gd name="T40" fmla="*/ 38 w 56"/>
                <a:gd name="T41" fmla="*/ 9 h 18"/>
                <a:gd name="T42" fmla="*/ 33 w 56"/>
                <a:gd name="T43" fmla="*/ 10 h 18"/>
                <a:gd name="T44" fmla="*/ 32 w 56"/>
                <a:gd name="T45" fmla="*/ 0 h 18"/>
                <a:gd name="T46" fmla="*/ 41 w 56"/>
                <a:gd name="T47" fmla="*/ 3 h 18"/>
                <a:gd name="T48" fmla="*/ 34 w 56"/>
                <a:gd name="T49" fmla="*/ 6 h 18"/>
                <a:gd name="T50" fmla="*/ 41 w 56"/>
                <a:gd name="T51" fmla="*/ 8 h 18"/>
                <a:gd name="T52" fmla="*/ 41 w 56"/>
                <a:gd name="T53" fmla="*/ 16 h 18"/>
                <a:gd name="T54" fmla="*/ 32 w 56"/>
                <a:gd name="T55" fmla="*/ 17 h 18"/>
                <a:gd name="T56" fmla="*/ 48 w 56"/>
                <a:gd name="T57" fmla="*/ 8 h 18"/>
                <a:gd name="T58" fmla="*/ 45 w 56"/>
                <a:gd name="T59" fmla="*/ 4 h 18"/>
                <a:gd name="T60" fmla="*/ 50 w 56"/>
                <a:gd name="T61" fmla="*/ 0 h 18"/>
                <a:gd name="T62" fmla="*/ 56 w 56"/>
                <a:gd name="T63" fmla="*/ 4 h 18"/>
                <a:gd name="T64" fmla="*/ 53 w 56"/>
                <a:gd name="T65" fmla="*/ 8 h 18"/>
                <a:gd name="T66" fmla="*/ 56 w 56"/>
                <a:gd name="T67" fmla="*/ 12 h 18"/>
                <a:gd name="T68" fmla="*/ 50 w 56"/>
                <a:gd name="T69" fmla="*/ 18 h 18"/>
                <a:gd name="T70" fmla="*/ 44 w 56"/>
                <a:gd name="T71" fmla="*/ 13 h 18"/>
                <a:gd name="T72" fmla="*/ 48 w 56"/>
                <a:gd name="T73" fmla="*/ 8 h 18"/>
                <a:gd name="T74" fmla="*/ 49 w 56"/>
                <a:gd name="T75" fmla="*/ 6 h 18"/>
                <a:gd name="T76" fmla="*/ 52 w 56"/>
                <a:gd name="T77" fmla="*/ 6 h 18"/>
                <a:gd name="T78" fmla="*/ 52 w 56"/>
                <a:gd name="T79" fmla="*/ 3 h 18"/>
                <a:gd name="T80" fmla="*/ 49 w 56"/>
                <a:gd name="T81" fmla="*/ 3 h 18"/>
                <a:gd name="T82" fmla="*/ 48 w 56"/>
                <a:gd name="T83" fmla="*/ 12 h 18"/>
                <a:gd name="T84" fmla="*/ 51 w 56"/>
                <a:gd name="T85" fmla="*/ 15 h 18"/>
                <a:gd name="T86" fmla="*/ 54 w 56"/>
                <a:gd name="T87" fmla="*/ 12 h 18"/>
                <a:gd name="T88" fmla="*/ 51 w 56"/>
                <a:gd name="T89" fmla="*/ 9 h 18"/>
                <a:gd name="T90" fmla="*/ 48 w 56"/>
                <a:gd name="T91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" h="18">
                  <a:moveTo>
                    <a:pt x="8" y="17"/>
                  </a:moveTo>
                  <a:cubicBezTo>
                    <a:pt x="4" y="17"/>
                    <a:pt x="4" y="17"/>
                    <a:pt x="4" y="17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6"/>
                    <a:pt x="2" y="6"/>
                    <a:pt x="0" y="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2" y="3"/>
                    <a:pt x="3" y="2"/>
                  </a:cubicBezTo>
                  <a:cubicBezTo>
                    <a:pt x="4" y="2"/>
                    <a:pt x="4" y="1"/>
                    <a:pt x="5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7"/>
                    <a:pt x="8" y="17"/>
                    <a:pt x="8" y="17"/>
                  </a:cubicBezTo>
                  <a:close/>
                  <a:moveTo>
                    <a:pt x="15" y="13"/>
                  </a:moveTo>
                  <a:cubicBezTo>
                    <a:pt x="18" y="13"/>
                    <a:pt x="18" y="13"/>
                    <a:pt x="18" y="13"/>
                  </a:cubicBezTo>
                  <a:cubicBezTo>
                    <a:pt x="18" y="14"/>
                    <a:pt x="18" y="14"/>
                    <a:pt x="19" y="14"/>
                  </a:cubicBezTo>
                  <a:cubicBezTo>
                    <a:pt x="19" y="15"/>
                    <a:pt x="20" y="15"/>
                    <a:pt x="20" y="15"/>
                  </a:cubicBezTo>
                  <a:cubicBezTo>
                    <a:pt x="21" y="15"/>
                    <a:pt x="21" y="14"/>
                    <a:pt x="22" y="14"/>
                  </a:cubicBezTo>
                  <a:cubicBezTo>
                    <a:pt x="22" y="13"/>
                    <a:pt x="23" y="12"/>
                    <a:pt x="23" y="10"/>
                  </a:cubicBezTo>
                  <a:cubicBezTo>
                    <a:pt x="22" y="11"/>
                    <a:pt x="21" y="12"/>
                    <a:pt x="20" y="12"/>
                  </a:cubicBezTo>
                  <a:cubicBezTo>
                    <a:pt x="18" y="12"/>
                    <a:pt x="17" y="11"/>
                    <a:pt x="16" y="10"/>
                  </a:cubicBezTo>
                  <a:cubicBezTo>
                    <a:pt x="15" y="9"/>
                    <a:pt x="14" y="8"/>
                    <a:pt x="14" y="6"/>
                  </a:cubicBezTo>
                  <a:cubicBezTo>
                    <a:pt x="14" y="4"/>
                    <a:pt x="15" y="2"/>
                    <a:pt x="16" y="1"/>
                  </a:cubicBezTo>
                  <a:cubicBezTo>
                    <a:pt x="17" y="0"/>
                    <a:pt x="18" y="0"/>
                    <a:pt x="20" y="0"/>
                  </a:cubicBezTo>
                  <a:cubicBezTo>
                    <a:pt x="22" y="0"/>
                    <a:pt x="23" y="0"/>
                    <a:pt x="24" y="2"/>
                  </a:cubicBezTo>
                  <a:cubicBezTo>
                    <a:pt x="26" y="3"/>
                    <a:pt x="26" y="5"/>
                    <a:pt x="26" y="8"/>
                  </a:cubicBezTo>
                  <a:cubicBezTo>
                    <a:pt x="26" y="12"/>
                    <a:pt x="25" y="14"/>
                    <a:pt x="24" y="16"/>
                  </a:cubicBezTo>
                  <a:cubicBezTo>
                    <a:pt x="23" y="17"/>
                    <a:pt x="21" y="18"/>
                    <a:pt x="19" y="18"/>
                  </a:cubicBezTo>
                  <a:cubicBezTo>
                    <a:pt x="18" y="18"/>
                    <a:pt x="17" y="17"/>
                    <a:pt x="16" y="16"/>
                  </a:cubicBezTo>
                  <a:cubicBezTo>
                    <a:pt x="16" y="16"/>
                    <a:pt x="15" y="15"/>
                    <a:pt x="15" y="13"/>
                  </a:cubicBezTo>
                  <a:close/>
                  <a:moveTo>
                    <a:pt x="22" y="6"/>
                  </a:moveTo>
                  <a:cubicBezTo>
                    <a:pt x="22" y="4"/>
                    <a:pt x="22" y="4"/>
                    <a:pt x="22" y="3"/>
                  </a:cubicBezTo>
                  <a:cubicBezTo>
                    <a:pt x="21" y="2"/>
                    <a:pt x="21" y="2"/>
                    <a:pt x="20" y="2"/>
                  </a:cubicBezTo>
                  <a:cubicBezTo>
                    <a:pt x="19" y="2"/>
                    <a:pt x="19" y="3"/>
                    <a:pt x="18" y="3"/>
                  </a:cubicBezTo>
                  <a:cubicBezTo>
                    <a:pt x="18" y="4"/>
                    <a:pt x="18" y="4"/>
                    <a:pt x="18" y="6"/>
                  </a:cubicBezTo>
                  <a:cubicBezTo>
                    <a:pt x="18" y="7"/>
                    <a:pt x="18" y="8"/>
                    <a:pt x="18" y="8"/>
                  </a:cubicBezTo>
                  <a:cubicBezTo>
                    <a:pt x="19" y="8"/>
                    <a:pt x="20" y="9"/>
                    <a:pt x="20" y="9"/>
                  </a:cubicBezTo>
                  <a:cubicBezTo>
                    <a:pt x="21" y="9"/>
                    <a:pt x="21" y="8"/>
                    <a:pt x="22" y="8"/>
                  </a:cubicBezTo>
                  <a:cubicBezTo>
                    <a:pt x="22" y="8"/>
                    <a:pt x="22" y="7"/>
                    <a:pt x="22" y="6"/>
                  </a:cubicBezTo>
                  <a:close/>
                  <a:moveTo>
                    <a:pt x="30" y="13"/>
                  </a:moveTo>
                  <a:cubicBezTo>
                    <a:pt x="34" y="12"/>
                    <a:pt x="34" y="12"/>
                    <a:pt x="34" y="12"/>
                  </a:cubicBezTo>
                  <a:cubicBezTo>
                    <a:pt x="34" y="13"/>
                    <a:pt x="34" y="14"/>
                    <a:pt x="34" y="14"/>
                  </a:cubicBezTo>
                  <a:cubicBezTo>
                    <a:pt x="35" y="15"/>
                    <a:pt x="36" y="15"/>
                    <a:pt x="36" y="15"/>
                  </a:cubicBezTo>
                  <a:cubicBezTo>
                    <a:pt x="37" y="15"/>
                    <a:pt x="37" y="15"/>
                    <a:pt x="38" y="14"/>
                  </a:cubicBezTo>
                  <a:cubicBezTo>
                    <a:pt x="38" y="14"/>
                    <a:pt x="39" y="13"/>
                    <a:pt x="39" y="12"/>
                  </a:cubicBezTo>
                  <a:cubicBezTo>
                    <a:pt x="39" y="10"/>
                    <a:pt x="38" y="10"/>
                    <a:pt x="38" y="9"/>
                  </a:cubicBezTo>
                  <a:cubicBezTo>
                    <a:pt x="38" y="9"/>
                    <a:pt x="37" y="8"/>
                    <a:pt x="36" y="8"/>
                  </a:cubicBezTo>
                  <a:cubicBezTo>
                    <a:pt x="35" y="8"/>
                    <a:pt x="34" y="9"/>
                    <a:pt x="33" y="10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5" y="6"/>
                    <a:pt x="36" y="6"/>
                    <a:pt x="37" y="6"/>
                  </a:cubicBezTo>
                  <a:cubicBezTo>
                    <a:pt x="38" y="6"/>
                    <a:pt x="40" y="6"/>
                    <a:pt x="41" y="8"/>
                  </a:cubicBezTo>
                  <a:cubicBezTo>
                    <a:pt x="42" y="9"/>
                    <a:pt x="42" y="10"/>
                    <a:pt x="42" y="12"/>
                  </a:cubicBezTo>
                  <a:cubicBezTo>
                    <a:pt x="42" y="14"/>
                    <a:pt x="42" y="15"/>
                    <a:pt x="41" y="16"/>
                  </a:cubicBezTo>
                  <a:cubicBezTo>
                    <a:pt x="40" y="18"/>
                    <a:pt x="38" y="18"/>
                    <a:pt x="36" y="18"/>
                  </a:cubicBezTo>
                  <a:cubicBezTo>
                    <a:pt x="35" y="18"/>
                    <a:pt x="33" y="18"/>
                    <a:pt x="32" y="17"/>
                  </a:cubicBezTo>
                  <a:cubicBezTo>
                    <a:pt x="31" y="16"/>
                    <a:pt x="30" y="14"/>
                    <a:pt x="30" y="13"/>
                  </a:cubicBezTo>
                  <a:close/>
                  <a:moveTo>
                    <a:pt x="48" y="8"/>
                  </a:moveTo>
                  <a:cubicBezTo>
                    <a:pt x="47" y="7"/>
                    <a:pt x="46" y="7"/>
                    <a:pt x="46" y="6"/>
                  </a:cubicBezTo>
                  <a:cubicBezTo>
                    <a:pt x="46" y="5"/>
                    <a:pt x="45" y="5"/>
                    <a:pt x="45" y="4"/>
                  </a:cubicBezTo>
                  <a:cubicBezTo>
                    <a:pt x="45" y="3"/>
                    <a:pt x="46" y="2"/>
                    <a:pt x="46" y="1"/>
                  </a:cubicBezTo>
                  <a:cubicBezTo>
                    <a:pt x="47" y="0"/>
                    <a:pt x="49" y="0"/>
                    <a:pt x="50" y="0"/>
                  </a:cubicBezTo>
                  <a:cubicBezTo>
                    <a:pt x="52" y="0"/>
                    <a:pt x="54" y="0"/>
                    <a:pt x="54" y="1"/>
                  </a:cubicBezTo>
                  <a:cubicBezTo>
                    <a:pt x="55" y="2"/>
                    <a:pt x="56" y="3"/>
                    <a:pt x="56" y="4"/>
                  </a:cubicBezTo>
                  <a:cubicBezTo>
                    <a:pt x="56" y="5"/>
                    <a:pt x="56" y="6"/>
                    <a:pt x="55" y="6"/>
                  </a:cubicBezTo>
                  <a:cubicBezTo>
                    <a:pt x="55" y="7"/>
                    <a:pt x="54" y="8"/>
                    <a:pt x="53" y="8"/>
                  </a:cubicBezTo>
                  <a:cubicBezTo>
                    <a:pt x="54" y="8"/>
                    <a:pt x="55" y="9"/>
                    <a:pt x="56" y="10"/>
                  </a:cubicBezTo>
                  <a:cubicBezTo>
                    <a:pt x="56" y="10"/>
                    <a:pt x="56" y="11"/>
                    <a:pt x="56" y="12"/>
                  </a:cubicBezTo>
                  <a:cubicBezTo>
                    <a:pt x="56" y="14"/>
                    <a:pt x="56" y="15"/>
                    <a:pt x="55" y="16"/>
                  </a:cubicBezTo>
                  <a:cubicBezTo>
                    <a:pt x="54" y="18"/>
                    <a:pt x="52" y="18"/>
                    <a:pt x="50" y="18"/>
                  </a:cubicBezTo>
                  <a:cubicBezTo>
                    <a:pt x="49" y="18"/>
                    <a:pt x="48" y="18"/>
                    <a:pt x="46" y="17"/>
                  </a:cubicBezTo>
                  <a:cubicBezTo>
                    <a:pt x="45" y="16"/>
                    <a:pt x="44" y="14"/>
                    <a:pt x="44" y="13"/>
                  </a:cubicBezTo>
                  <a:cubicBezTo>
                    <a:pt x="44" y="12"/>
                    <a:pt x="45" y="11"/>
                    <a:pt x="45" y="10"/>
                  </a:cubicBezTo>
                  <a:cubicBezTo>
                    <a:pt x="46" y="9"/>
                    <a:pt x="47" y="8"/>
                    <a:pt x="48" y="8"/>
                  </a:cubicBezTo>
                  <a:close/>
                  <a:moveTo>
                    <a:pt x="49" y="4"/>
                  </a:moveTo>
                  <a:cubicBezTo>
                    <a:pt x="49" y="5"/>
                    <a:pt x="49" y="6"/>
                    <a:pt x="49" y="6"/>
                  </a:cubicBezTo>
                  <a:cubicBezTo>
                    <a:pt x="50" y="6"/>
                    <a:pt x="50" y="6"/>
                    <a:pt x="51" y="6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53" y="6"/>
                    <a:pt x="53" y="5"/>
                    <a:pt x="53" y="4"/>
                  </a:cubicBezTo>
                  <a:cubicBezTo>
                    <a:pt x="53" y="4"/>
                    <a:pt x="53" y="3"/>
                    <a:pt x="52" y="3"/>
                  </a:cubicBezTo>
                  <a:cubicBezTo>
                    <a:pt x="52" y="2"/>
                    <a:pt x="52" y="2"/>
                    <a:pt x="51" y="2"/>
                  </a:cubicBezTo>
                  <a:cubicBezTo>
                    <a:pt x="50" y="2"/>
                    <a:pt x="50" y="2"/>
                    <a:pt x="49" y="3"/>
                  </a:cubicBezTo>
                  <a:cubicBezTo>
                    <a:pt x="49" y="3"/>
                    <a:pt x="49" y="4"/>
                    <a:pt x="49" y="4"/>
                  </a:cubicBezTo>
                  <a:close/>
                  <a:moveTo>
                    <a:pt x="48" y="12"/>
                  </a:moveTo>
                  <a:cubicBezTo>
                    <a:pt x="48" y="13"/>
                    <a:pt x="49" y="14"/>
                    <a:pt x="49" y="14"/>
                  </a:cubicBezTo>
                  <a:cubicBezTo>
                    <a:pt x="50" y="15"/>
                    <a:pt x="50" y="15"/>
                    <a:pt x="51" y="15"/>
                  </a:cubicBezTo>
                  <a:cubicBezTo>
                    <a:pt x="52" y="15"/>
                    <a:pt x="52" y="15"/>
                    <a:pt x="53" y="14"/>
                  </a:cubicBezTo>
                  <a:cubicBezTo>
                    <a:pt x="53" y="14"/>
                    <a:pt x="54" y="13"/>
                    <a:pt x="54" y="12"/>
                  </a:cubicBezTo>
                  <a:cubicBezTo>
                    <a:pt x="54" y="11"/>
                    <a:pt x="53" y="10"/>
                    <a:pt x="53" y="10"/>
                  </a:cubicBezTo>
                  <a:cubicBezTo>
                    <a:pt x="52" y="10"/>
                    <a:pt x="52" y="9"/>
                    <a:pt x="51" y="9"/>
                  </a:cubicBezTo>
                  <a:cubicBezTo>
                    <a:pt x="50" y="9"/>
                    <a:pt x="50" y="10"/>
                    <a:pt x="49" y="10"/>
                  </a:cubicBezTo>
                  <a:cubicBezTo>
                    <a:pt x="49" y="11"/>
                    <a:pt x="48" y="11"/>
                    <a:pt x="4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39"/>
            <p:cNvSpPr>
              <a:spLocks noEditPoints="1"/>
            </p:cNvSpPr>
            <p:nvPr userDrawn="1"/>
          </p:nvSpPr>
          <p:spPr bwMode="auto">
            <a:xfrm>
              <a:off x="8729725" y="4570716"/>
              <a:ext cx="474663" cy="477838"/>
            </a:xfrm>
            <a:custGeom>
              <a:avLst/>
              <a:gdLst>
                <a:gd name="T0" fmla="*/ 159 w 318"/>
                <a:gd name="T1" fmla="*/ 0 h 318"/>
                <a:gd name="T2" fmla="*/ 0 w 318"/>
                <a:gd name="T3" fmla="*/ 159 h 318"/>
                <a:gd name="T4" fmla="*/ 159 w 318"/>
                <a:gd name="T5" fmla="*/ 318 h 318"/>
                <a:gd name="T6" fmla="*/ 318 w 318"/>
                <a:gd name="T7" fmla="*/ 159 h 318"/>
                <a:gd name="T8" fmla="*/ 159 w 318"/>
                <a:gd name="T9" fmla="*/ 0 h 318"/>
                <a:gd name="T10" fmla="*/ 159 w 318"/>
                <a:gd name="T11" fmla="*/ 312 h 318"/>
                <a:gd name="T12" fmla="*/ 6 w 318"/>
                <a:gd name="T13" fmla="*/ 159 h 318"/>
                <a:gd name="T14" fmla="*/ 159 w 318"/>
                <a:gd name="T15" fmla="*/ 6 h 318"/>
                <a:gd name="T16" fmla="*/ 312 w 318"/>
                <a:gd name="T17" fmla="*/ 160 h 318"/>
                <a:gd name="T18" fmla="*/ 159 w 318"/>
                <a:gd name="T19" fmla="*/ 312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8" h="318">
                  <a:moveTo>
                    <a:pt x="159" y="0"/>
                  </a:moveTo>
                  <a:cubicBezTo>
                    <a:pt x="71" y="0"/>
                    <a:pt x="0" y="72"/>
                    <a:pt x="0" y="159"/>
                  </a:cubicBezTo>
                  <a:cubicBezTo>
                    <a:pt x="0" y="247"/>
                    <a:pt x="71" y="318"/>
                    <a:pt x="159" y="318"/>
                  </a:cubicBezTo>
                  <a:cubicBezTo>
                    <a:pt x="246" y="318"/>
                    <a:pt x="318" y="247"/>
                    <a:pt x="318" y="159"/>
                  </a:cubicBezTo>
                  <a:cubicBezTo>
                    <a:pt x="317" y="72"/>
                    <a:pt x="246" y="0"/>
                    <a:pt x="159" y="0"/>
                  </a:cubicBezTo>
                  <a:close/>
                  <a:moveTo>
                    <a:pt x="159" y="312"/>
                  </a:moveTo>
                  <a:cubicBezTo>
                    <a:pt x="74" y="312"/>
                    <a:pt x="6" y="244"/>
                    <a:pt x="6" y="159"/>
                  </a:cubicBezTo>
                  <a:cubicBezTo>
                    <a:pt x="6" y="75"/>
                    <a:pt x="74" y="6"/>
                    <a:pt x="159" y="6"/>
                  </a:cubicBezTo>
                  <a:cubicBezTo>
                    <a:pt x="243" y="6"/>
                    <a:pt x="312" y="75"/>
                    <a:pt x="312" y="160"/>
                  </a:cubicBezTo>
                  <a:cubicBezTo>
                    <a:pt x="312" y="244"/>
                    <a:pt x="243" y="312"/>
                    <a:pt x="159" y="3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40"/>
            <p:cNvSpPr>
              <a:spLocks noEditPoints="1"/>
            </p:cNvSpPr>
            <p:nvPr userDrawn="1"/>
          </p:nvSpPr>
          <p:spPr bwMode="auto">
            <a:xfrm>
              <a:off x="8763063" y="4810429"/>
              <a:ext cx="407988" cy="204788"/>
            </a:xfrm>
            <a:custGeom>
              <a:avLst/>
              <a:gdLst>
                <a:gd name="T0" fmla="*/ 258 w 274"/>
                <a:gd name="T1" fmla="*/ 63 h 137"/>
                <a:gd name="T2" fmla="*/ 1 w 274"/>
                <a:gd name="T3" fmla="*/ 12 h 137"/>
                <a:gd name="T4" fmla="*/ 14 w 274"/>
                <a:gd name="T5" fmla="*/ 9 h 137"/>
                <a:gd name="T6" fmla="*/ 1 w 274"/>
                <a:gd name="T7" fmla="*/ 17 h 137"/>
                <a:gd name="T8" fmla="*/ 16 w 274"/>
                <a:gd name="T9" fmla="*/ 29 h 137"/>
                <a:gd name="T10" fmla="*/ 11 w 274"/>
                <a:gd name="T11" fmla="*/ 27 h 137"/>
                <a:gd name="T12" fmla="*/ 14 w 274"/>
                <a:gd name="T13" fmla="*/ 36 h 137"/>
                <a:gd name="T14" fmla="*/ 18 w 274"/>
                <a:gd name="T15" fmla="*/ 47 h 137"/>
                <a:gd name="T16" fmla="*/ 21 w 274"/>
                <a:gd name="T17" fmla="*/ 57 h 137"/>
                <a:gd name="T18" fmla="*/ 21 w 274"/>
                <a:gd name="T19" fmla="*/ 55 h 137"/>
                <a:gd name="T20" fmla="*/ 19 w 274"/>
                <a:gd name="T21" fmla="*/ 66 h 137"/>
                <a:gd name="T22" fmla="*/ 22 w 274"/>
                <a:gd name="T23" fmla="*/ 62 h 137"/>
                <a:gd name="T24" fmla="*/ 22 w 274"/>
                <a:gd name="T25" fmla="*/ 71 h 137"/>
                <a:gd name="T26" fmla="*/ 30 w 274"/>
                <a:gd name="T27" fmla="*/ 71 h 137"/>
                <a:gd name="T28" fmla="*/ 30 w 274"/>
                <a:gd name="T29" fmla="*/ 86 h 137"/>
                <a:gd name="T30" fmla="*/ 36 w 274"/>
                <a:gd name="T31" fmla="*/ 79 h 137"/>
                <a:gd name="T32" fmla="*/ 47 w 274"/>
                <a:gd name="T33" fmla="*/ 90 h 137"/>
                <a:gd name="T34" fmla="*/ 58 w 274"/>
                <a:gd name="T35" fmla="*/ 96 h 137"/>
                <a:gd name="T36" fmla="*/ 51 w 274"/>
                <a:gd name="T37" fmla="*/ 95 h 137"/>
                <a:gd name="T38" fmla="*/ 58 w 274"/>
                <a:gd name="T39" fmla="*/ 105 h 137"/>
                <a:gd name="T40" fmla="*/ 67 w 274"/>
                <a:gd name="T41" fmla="*/ 106 h 137"/>
                <a:gd name="T42" fmla="*/ 76 w 274"/>
                <a:gd name="T43" fmla="*/ 112 h 137"/>
                <a:gd name="T44" fmla="*/ 82 w 274"/>
                <a:gd name="T45" fmla="*/ 111 h 137"/>
                <a:gd name="T46" fmla="*/ 78 w 274"/>
                <a:gd name="T47" fmla="*/ 113 h 137"/>
                <a:gd name="T48" fmla="*/ 83 w 274"/>
                <a:gd name="T49" fmla="*/ 123 h 137"/>
                <a:gd name="T50" fmla="*/ 97 w 274"/>
                <a:gd name="T51" fmla="*/ 121 h 137"/>
                <a:gd name="T52" fmla="*/ 100 w 274"/>
                <a:gd name="T53" fmla="*/ 125 h 137"/>
                <a:gd name="T54" fmla="*/ 108 w 274"/>
                <a:gd name="T55" fmla="*/ 126 h 137"/>
                <a:gd name="T56" fmla="*/ 113 w 274"/>
                <a:gd name="T57" fmla="*/ 126 h 137"/>
                <a:gd name="T58" fmla="*/ 132 w 274"/>
                <a:gd name="T59" fmla="*/ 136 h 137"/>
                <a:gd name="T60" fmla="*/ 126 w 274"/>
                <a:gd name="T61" fmla="*/ 130 h 137"/>
                <a:gd name="T62" fmla="*/ 128 w 274"/>
                <a:gd name="T63" fmla="*/ 135 h 137"/>
                <a:gd name="T64" fmla="*/ 135 w 274"/>
                <a:gd name="T65" fmla="*/ 135 h 137"/>
                <a:gd name="T66" fmla="*/ 149 w 274"/>
                <a:gd name="T67" fmla="*/ 136 h 137"/>
                <a:gd name="T68" fmla="*/ 152 w 274"/>
                <a:gd name="T69" fmla="*/ 133 h 137"/>
                <a:gd name="T70" fmla="*/ 167 w 274"/>
                <a:gd name="T71" fmla="*/ 131 h 137"/>
                <a:gd name="T72" fmla="*/ 180 w 274"/>
                <a:gd name="T73" fmla="*/ 128 h 137"/>
                <a:gd name="T74" fmla="*/ 175 w 274"/>
                <a:gd name="T75" fmla="*/ 122 h 137"/>
                <a:gd name="T76" fmla="*/ 187 w 274"/>
                <a:gd name="T77" fmla="*/ 119 h 137"/>
                <a:gd name="T78" fmla="*/ 192 w 274"/>
                <a:gd name="T79" fmla="*/ 117 h 137"/>
                <a:gd name="T80" fmla="*/ 199 w 274"/>
                <a:gd name="T81" fmla="*/ 119 h 137"/>
                <a:gd name="T82" fmla="*/ 203 w 274"/>
                <a:gd name="T83" fmla="*/ 119 h 137"/>
                <a:gd name="T84" fmla="*/ 217 w 274"/>
                <a:gd name="T85" fmla="*/ 111 h 137"/>
                <a:gd name="T86" fmla="*/ 217 w 274"/>
                <a:gd name="T87" fmla="*/ 106 h 137"/>
                <a:gd name="T88" fmla="*/ 232 w 274"/>
                <a:gd name="T89" fmla="*/ 96 h 137"/>
                <a:gd name="T90" fmla="*/ 231 w 274"/>
                <a:gd name="T91" fmla="*/ 97 h 137"/>
                <a:gd name="T92" fmla="*/ 238 w 274"/>
                <a:gd name="T93" fmla="*/ 95 h 137"/>
                <a:gd name="T94" fmla="*/ 234 w 274"/>
                <a:gd name="T95" fmla="*/ 85 h 137"/>
                <a:gd name="T96" fmla="*/ 242 w 274"/>
                <a:gd name="T97" fmla="*/ 73 h 137"/>
                <a:gd name="T98" fmla="*/ 238 w 274"/>
                <a:gd name="T99" fmla="*/ 77 h 137"/>
                <a:gd name="T100" fmla="*/ 252 w 274"/>
                <a:gd name="T101" fmla="*/ 71 h 137"/>
                <a:gd name="T102" fmla="*/ 266 w 274"/>
                <a:gd name="T103" fmla="*/ 40 h 137"/>
                <a:gd name="T104" fmla="*/ 258 w 274"/>
                <a:gd name="T105" fmla="*/ 48 h 137"/>
                <a:gd name="T106" fmla="*/ 268 w 274"/>
                <a:gd name="T107" fmla="*/ 35 h 137"/>
                <a:gd name="T108" fmla="*/ 259 w 274"/>
                <a:gd name="T109" fmla="*/ 22 h 137"/>
                <a:gd name="T110" fmla="*/ 262 w 274"/>
                <a:gd name="T111" fmla="*/ 27 h 137"/>
                <a:gd name="T112" fmla="*/ 273 w 274"/>
                <a:gd name="T113" fmla="*/ 17 h 137"/>
                <a:gd name="T114" fmla="*/ 273 w 274"/>
                <a:gd name="T115" fmla="*/ 12 h 137"/>
                <a:gd name="T116" fmla="*/ 266 w 274"/>
                <a:gd name="T117" fmla="*/ 7 h 137"/>
                <a:gd name="T118" fmla="*/ 269 w 274"/>
                <a:gd name="T119" fmla="*/ 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74" h="137">
                  <a:moveTo>
                    <a:pt x="250" y="51"/>
                  </a:moveTo>
                  <a:cubicBezTo>
                    <a:pt x="250" y="51"/>
                    <a:pt x="250" y="51"/>
                    <a:pt x="250" y="51"/>
                  </a:cubicBezTo>
                  <a:cubicBezTo>
                    <a:pt x="250" y="52"/>
                    <a:pt x="250" y="52"/>
                    <a:pt x="250" y="52"/>
                  </a:cubicBezTo>
                  <a:cubicBezTo>
                    <a:pt x="250" y="53"/>
                    <a:pt x="250" y="53"/>
                    <a:pt x="249" y="53"/>
                  </a:cubicBezTo>
                  <a:cubicBezTo>
                    <a:pt x="249" y="53"/>
                    <a:pt x="248" y="53"/>
                    <a:pt x="248" y="53"/>
                  </a:cubicBezTo>
                  <a:cubicBezTo>
                    <a:pt x="248" y="53"/>
                    <a:pt x="248" y="53"/>
                    <a:pt x="248" y="53"/>
                  </a:cubicBezTo>
                  <a:cubicBezTo>
                    <a:pt x="248" y="54"/>
                    <a:pt x="248" y="54"/>
                    <a:pt x="249" y="55"/>
                  </a:cubicBezTo>
                  <a:cubicBezTo>
                    <a:pt x="251" y="56"/>
                    <a:pt x="251" y="56"/>
                    <a:pt x="251" y="56"/>
                  </a:cubicBezTo>
                  <a:cubicBezTo>
                    <a:pt x="252" y="53"/>
                    <a:pt x="252" y="53"/>
                    <a:pt x="252" y="53"/>
                  </a:cubicBezTo>
                  <a:cubicBezTo>
                    <a:pt x="253" y="54"/>
                    <a:pt x="253" y="54"/>
                    <a:pt x="253" y="54"/>
                  </a:cubicBezTo>
                  <a:cubicBezTo>
                    <a:pt x="252" y="56"/>
                    <a:pt x="252" y="56"/>
                    <a:pt x="252" y="56"/>
                  </a:cubicBezTo>
                  <a:cubicBezTo>
                    <a:pt x="258" y="59"/>
                    <a:pt x="258" y="59"/>
                    <a:pt x="258" y="59"/>
                  </a:cubicBezTo>
                  <a:cubicBezTo>
                    <a:pt x="258" y="60"/>
                    <a:pt x="259" y="59"/>
                    <a:pt x="260" y="58"/>
                  </a:cubicBezTo>
                  <a:cubicBezTo>
                    <a:pt x="260" y="58"/>
                    <a:pt x="260" y="58"/>
                    <a:pt x="260" y="58"/>
                  </a:cubicBezTo>
                  <a:cubicBezTo>
                    <a:pt x="258" y="63"/>
                    <a:pt x="258" y="63"/>
                    <a:pt x="258" y="63"/>
                  </a:cubicBezTo>
                  <a:cubicBezTo>
                    <a:pt x="257" y="63"/>
                    <a:pt x="257" y="63"/>
                    <a:pt x="257" y="63"/>
                  </a:cubicBezTo>
                  <a:cubicBezTo>
                    <a:pt x="258" y="62"/>
                    <a:pt x="258" y="62"/>
                    <a:pt x="257" y="61"/>
                  </a:cubicBezTo>
                  <a:cubicBezTo>
                    <a:pt x="251" y="58"/>
                    <a:pt x="251" y="58"/>
                    <a:pt x="251" y="58"/>
                  </a:cubicBezTo>
                  <a:cubicBezTo>
                    <a:pt x="250" y="60"/>
                    <a:pt x="250" y="60"/>
                    <a:pt x="250" y="60"/>
                  </a:cubicBezTo>
                  <a:cubicBezTo>
                    <a:pt x="250" y="59"/>
                    <a:pt x="250" y="59"/>
                    <a:pt x="250" y="59"/>
                  </a:cubicBezTo>
                  <a:cubicBezTo>
                    <a:pt x="250" y="58"/>
                    <a:pt x="250" y="58"/>
                    <a:pt x="250" y="58"/>
                  </a:cubicBezTo>
                  <a:cubicBezTo>
                    <a:pt x="250" y="57"/>
                    <a:pt x="250" y="57"/>
                    <a:pt x="250" y="57"/>
                  </a:cubicBezTo>
                  <a:cubicBezTo>
                    <a:pt x="249" y="57"/>
                    <a:pt x="248" y="56"/>
                    <a:pt x="248" y="55"/>
                  </a:cubicBezTo>
                  <a:cubicBezTo>
                    <a:pt x="247" y="54"/>
                    <a:pt x="247" y="53"/>
                    <a:pt x="248" y="52"/>
                  </a:cubicBezTo>
                  <a:cubicBezTo>
                    <a:pt x="248" y="52"/>
                    <a:pt x="249" y="51"/>
                    <a:pt x="250" y="51"/>
                  </a:cubicBezTo>
                  <a:cubicBezTo>
                    <a:pt x="250" y="51"/>
                    <a:pt x="250" y="51"/>
                    <a:pt x="250" y="51"/>
                  </a:cubicBezTo>
                  <a:close/>
                  <a:moveTo>
                    <a:pt x="14" y="15"/>
                  </a:moveTo>
                  <a:cubicBezTo>
                    <a:pt x="14" y="14"/>
                    <a:pt x="14" y="13"/>
                    <a:pt x="12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3"/>
                    <a:pt x="2" y="13"/>
                    <a:pt x="1" y="12"/>
                  </a:cubicBezTo>
                  <a:cubicBezTo>
                    <a:pt x="0" y="11"/>
                    <a:pt x="0" y="10"/>
                    <a:pt x="0" y="8"/>
                  </a:cubicBezTo>
                  <a:cubicBezTo>
                    <a:pt x="0" y="7"/>
                    <a:pt x="0" y="5"/>
                    <a:pt x="1" y="5"/>
                  </a:cubicBezTo>
                  <a:cubicBezTo>
                    <a:pt x="2" y="3"/>
                    <a:pt x="3" y="3"/>
                    <a:pt x="5" y="3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3" y="2"/>
                    <a:pt x="13" y="1"/>
                    <a:pt x="1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5"/>
                    <a:pt x="13" y="4"/>
                    <a:pt x="12" y="4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4" y="5"/>
                    <a:pt x="3" y="5"/>
                    <a:pt x="2" y="5"/>
                  </a:cubicBezTo>
                  <a:cubicBezTo>
                    <a:pt x="1" y="6"/>
                    <a:pt x="1" y="7"/>
                    <a:pt x="1" y="8"/>
                  </a:cubicBezTo>
                  <a:cubicBezTo>
                    <a:pt x="1" y="11"/>
                    <a:pt x="3" y="12"/>
                    <a:pt x="6" y="12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4" y="11"/>
                    <a:pt x="14" y="11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lose/>
                  <a:moveTo>
                    <a:pt x="3" y="27"/>
                  </a:move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3" y="24"/>
                    <a:pt x="4" y="24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10" y="23"/>
                    <a:pt x="10" y="23"/>
                    <a:pt x="10" y="22"/>
                  </a:cubicBezTo>
                  <a:cubicBezTo>
                    <a:pt x="11" y="22"/>
                    <a:pt x="11" y="21"/>
                    <a:pt x="10" y="21"/>
                  </a:cubicBezTo>
                  <a:cubicBezTo>
                    <a:pt x="10" y="20"/>
                    <a:pt x="10" y="19"/>
                    <a:pt x="9" y="19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2" y="20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8"/>
                    <a:pt x="2" y="18"/>
                    <a:pt x="3" y="18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1" y="20"/>
                    <a:pt x="12" y="21"/>
                    <a:pt x="12" y="22"/>
                  </a:cubicBezTo>
                  <a:cubicBezTo>
                    <a:pt x="12" y="23"/>
                    <a:pt x="11" y="24"/>
                    <a:pt x="9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7"/>
                    <a:pt x="3" y="27"/>
                    <a:pt x="3" y="27"/>
                  </a:cubicBezTo>
                  <a:close/>
                  <a:moveTo>
                    <a:pt x="16" y="29"/>
                  </a:moveTo>
                  <a:cubicBezTo>
                    <a:pt x="16" y="29"/>
                    <a:pt x="16" y="29"/>
                    <a:pt x="16" y="29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7"/>
                    <a:pt x="16" y="27"/>
                    <a:pt x="16" y="27"/>
                  </a:cubicBezTo>
                  <a:cubicBezTo>
                    <a:pt x="16" y="27"/>
                    <a:pt x="16" y="27"/>
                    <a:pt x="17" y="27"/>
                  </a:cubicBezTo>
                  <a:cubicBezTo>
                    <a:pt x="17" y="27"/>
                    <a:pt x="17" y="28"/>
                    <a:pt x="17" y="28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17" y="29"/>
                    <a:pt x="17" y="29"/>
                    <a:pt x="16" y="29"/>
                  </a:cubicBezTo>
                  <a:close/>
                  <a:moveTo>
                    <a:pt x="4" y="33"/>
                  </a:moveTo>
                  <a:cubicBezTo>
                    <a:pt x="3" y="29"/>
                    <a:pt x="3" y="29"/>
                    <a:pt x="3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30"/>
                    <a:pt x="4" y="30"/>
                    <a:pt x="5" y="30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1" y="29"/>
                    <a:pt x="11" y="28"/>
                    <a:pt x="11" y="28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5" y="32"/>
                    <a:pt x="4" y="33"/>
                    <a:pt x="4" y="33"/>
                  </a:cubicBezTo>
                  <a:cubicBezTo>
                    <a:pt x="4" y="33"/>
                    <a:pt x="4" y="33"/>
                    <a:pt x="4" y="33"/>
                  </a:cubicBezTo>
                  <a:close/>
                  <a:moveTo>
                    <a:pt x="16" y="42"/>
                  </a:moveTo>
                  <a:cubicBezTo>
                    <a:pt x="16" y="41"/>
                    <a:pt x="15" y="41"/>
                    <a:pt x="14" y="41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13" y="35"/>
                    <a:pt x="13" y="35"/>
                    <a:pt x="13" y="35"/>
                  </a:cubicBezTo>
                  <a:cubicBezTo>
                    <a:pt x="14" y="34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4" y="36"/>
                    <a:pt x="14" y="36"/>
                  </a:cubicBezTo>
                  <a:cubicBezTo>
                    <a:pt x="14" y="36"/>
                    <a:pt x="14" y="36"/>
                    <a:pt x="13" y="37"/>
                  </a:cubicBezTo>
                  <a:cubicBezTo>
                    <a:pt x="9" y="40"/>
                    <a:pt x="9" y="40"/>
                    <a:pt x="9" y="40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4" y="40"/>
                    <a:pt x="15" y="40"/>
                    <a:pt x="15" y="40"/>
                  </a:cubicBezTo>
                  <a:cubicBezTo>
                    <a:pt x="16" y="40"/>
                    <a:pt x="16" y="40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6" y="42"/>
                    <a:pt x="16" y="42"/>
                    <a:pt x="16" y="42"/>
                  </a:cubicBezTo>
                  <a:close/>
                  <a:moveTo>
                    <a:pt x="14" y="53"/>
                  </a:moveTo>
                  <a:cubicBezTo>
                    <a:pt x="13" y="53"/>
                    <a:pt x="12" y="53"/>
                    <a:pt x="11" y="52"/>
                  </a:cubicBezTo>
                  <a:cubicBezTo>
                    <a:pt x="10" y="51"/>
                    <a:pt x="10" y="51"/>
                    <a:pt x="9" y="50"/>
                  </a:cubicBezTo>
                  <a:cubicBezTo>
                    <a:pt x="9" y="49"/>
                    <a:pt x="9" y="48"/>
                    <a:pt x="9" y="47"/>
                  </a:cubicBezTo>
                  <a:cubicBezTo>
                    <a:pt x="10" y="46"/>
                    <a:pt x="11" y="45"/>
                    <a:pt x="12" y="45"/>
                  </a:cubicBezTo>
                  <a:cubicBezTo>
                    <a:pt x="13" y="44"/>
                    <a:pt x="14" y="44"/>
                    <a:pt x="16" y="45"/>
                  </a:cubicBezTo>
                  <a:cubicBezTo>
                    <a:pt x="17" y="45"/>
                    <a:pt x="18" y="46"/>
                    <a:pt x="18" y="47"/>
                  </a:cubicBezTo>
                  <a:cubicBezTo>
                    <a:pt x="18" y="48"/>
                    <a:pt x="18" y="49"/>
                    <a:pt x="18" y="50"/>
                  </a:cubicBezTo>
                  <a:cubicBezTo>
                    <a:pt x="18" y="51"/>
                    <a:pt x="17" y="51"/>
                    <a:pt x="16" y="52"/>
                  </a:cubicBezTo>
                  <a:cubicBezTo>
                    <a:pt x="14" y="46"/>
                    <a:pt x="14" y="46"/>
                    <a:pt x="14" y="46"/>
                  </a:cubicBezTo>
                  <a:cubicBezTo>
                    <a:pt x="12" y="46"/>
                    <a:pt x="12" y="47"/>
                    <a:pt x="11" y="48"/>
                  </a:cubicBezTo>
                  <a:cubicBezTo>
                    <a:pt x="10" y="49"/>
                    <a:pt x="10" y="49"/>
                    <a:pt x="10" y="51"/>
                  </a:cubicBezTo>
                  <a:cubicBezTo>
                    <a:pt x="11" y="51"/>
                    <a:pt x="11" y="52"/>
                    <a:pt x="12" y="52"/>
                  </a:cubicBezTo>
                  <a:cubicBezTo>
                    <a:pt x="13" y="52"/>
                    <a:pt x="14" y="52"/>
                    <a:pt x="14" y="53"/>
                  </a:cubicBezTo>
                  <a:cubicBezTo>
                    <a:pt x="14" y="53"/>
                    <a:pt x="14" y="53"/>
                    <a:pt x="14" y="53"/>
                  </a:cubicBezTo>
                  <a:close/>
                  <a:moveTo>
                    <a:pt x="16" y="49"/>
                  </a:moveTo>
                  <a:cubicBezTo>
                    <a:pt x="18" y="49"/>
                    <a:pt x="18" y="48"/>
                    <a:pt x="18" y="47"/>
                  </a:cubicBezTo>
                  <a:cubicBezTo>
                    <a:pt x="17" y="45"/>
                    <a:pt x="16" y="45"/>
                    <a:pt x="14" y="45"/>
                  </a:cubicBezTo>
                  <a:cubicBezTo>
                    <a:pt x="16" y="49"/>
                    <a:pt x="16" y="49"/>
                    <a:pt x="16" y="49"/>
                  </a:cubicBezTo>
                  <a:close/>
                  <a:moveTo>
                    <a:pt x="22" y="58"/>
                  </a:moveTo>
                  <a:cubicBezTo>
                    <a:pt x="22" y="58"/>
                    <a:pt x="21" y="58"/>
                    <a:pt x="21" y="57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21" y="56"/>
                    <a:pt x="21" y="56"/>
                    <a:pt x="21" y="56"/>
                  </a:cubicBezTo>
                  <a:cubicBezTo>
                    <a:pt x="21" y="55"/>
                    <a:pt x="21" y="55"/>
                    <a:pt x="20" y="55"/>
                  </a:cubicBezTo>
                  <a:cubicBezTo>
                    <a:pt x="20" y="55"/>
                    <a:pt x="20" y="55"/>
                    <a:pt x="19" y="55"/>
                  </a:cubicBezTo>
                  <a:cubicBezTo>
                    <a:pt x="15" y="57"/>
                    <a:pt x="15" y="57"/>
                    <a:pt x="15" y="57"/>
                  </a:cubicBezTo>
                  <a:cubicBezTo>
                    <a:pt x="14" y="58"/>
                    <a:pt x="14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3" y="56"/>
                    <a:pt x="14" y="56"/>
                    <a:pt x="14" y="56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20" y="53"/>
                    <a:pt x="20" y="53"/>
                    <a:pt x="20" y="53"/>
                  </a:cubicBezTo>
                  <a:cubicBezTo>
                    <a:pt x="20" y="53"/>
                    <a:pt x="20" y="52"/>
                    <a:pt x="20" y="52"/>
                  </a:cubicBezTo>
                  <a:cubicBezTo>
                    <a:pt x="20" y="52"/>
                    <a:pt x="20" y="52"/>
                    <a:pt x="20" y="52"/>
                  </a:cubicBezTo>
                  <a:cubicBezTo>
                    <a:pt x="22" y="54"/>
                    <a:pt x="22" y="54"/>
                    <a:pt x="22" y="54"/>
                  </a:cubicBezTo>
                  <a:cubicBezTo>
                    <a:pt x="21" y="55"/>
                    <a:pt x="21" y="55"/>
                    <a:pt x="21" y="55"/>
                  </a:cubicBezTo>
                  <a:cubicBezTo>
                    <a:pt x="22" y="55"/>
                    <a:pt x="23" y="56"/>
                    <a:pt x="2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3" y="58"/>
                    <a:pt x="22" y="58"/>
                    <a:pt x="22" y="58"/>
                  </a:cubicBezTo>
                  <a:close/>
                  <a:moveTo>
                    <a:pt x="21" y="67"/>
                  </a:moveTo>
                  <a:cubicBezTo>
                    <a:pt x="20" y="68"/>
                    <a:pt x="19" y="68"/>
                    <a:pt x="18" y="67"/>
                  </a:cubicBezTo>
                  <a:cubicBezTo>
                    <a:pt x="18" y="67"/>
                    <a:pt x="17" y="67"/>
                    <a:pt x="17" y="66"/>
                  </a:cubicBezTo>
                  <a:cubicBezTo>
                    <a:pt x="17" y="65"/>
                    <a:pt x="16" y="65"/>
                    <a:pt x="16" y="65"/>
                  </a:cubicBezTo>
                  <a:cubicBezTo>
                    <a:pt x="16" y="64"/>
                    <a:pt x="16" y="64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7" y="63"/>
                    <a:pt x="16" y="64"/>
                    <a:pt x="17" y="65"/>
                  </a:cubicBezTo>
                  <a:cubicBezTo>
                    <a:pt x="18" y="65"/>
                    <a:pt x="18" y="66"/>
                    <a:pt x="18" y="66"/>
                  </a:cubicBezTo>
                  <a:cubicBezTo>
                    <a:pt x="18" y="66"/>
                    <a:pt x="19" y="66"/>
                    <a:pt x="19" y="66"/>
                  </a:cubicBezTo>
                  <a:cubicBezTo>
                    <a:pt x="20" y="65"/>
                    <a:pt x="20" y="65"/>
                    <a:pt x="20" y="63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0" y="61"/>
                    <a:pt x="20" y="60"/>
                    <a:pt x="21" y="59"/>
                  </a:cubicBezTo>
                  <a:cubicBezTo>
                    <a:pt x="22" y="59"/>
                    <a:pt x="22" y="59"/>
                    <a:pt x="23" y="59"/>
                  </a:cubicBezTo>
                  <a:cubicBezTo>
                    <a:pt x="24" y="59"/>
                    <a:pt x="24" y="60"/>
                    <a:pt x="25" y="61"/>
                  </a:cubicBezTo>
                  <a:cubicBezTo>
                    <a:pt x="25" y="61"/>
                    <a:pt x="25" y="61"/>
                    <a:pt x="25" y="62"/>
                  </a:cubicBezTo>
                  <a:cubicBezTo>
                    <a:pt x="25" y="62"/>
                    <a:pt x="25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5" y="63"/>
                    <a:pt x="25" y="61"/>
                    <a:pt x="25" y="61"/>
                  </a:cubicBezTo>
                  <a:cubicBezTo>
                    <a:pt x="25" y="60"/>
                    <a:pt x="24" y="60"/>
                    <a:pt x="24" y="60"/>
                  </a:cubicBezTo>
                  <a:cubicBezTo>
                    <a:pt x="24" y="60"/>
                    <a:pt x="23" y="60"/>
                    <a:pt x="23" y="60"/>
                  </a:cubicBezTo>
                  <a:cubicBezTo>
                    <a:pt x="22" y="60"/>
                    <a:pt x="22" y="61"/>
                    <a:pt x="22" y="62"/>
                  </a:cubicBezTo>
                  <a:cubicBezTo>
                    <a:pt x="22" y="64"/>
                    <a:pt x="22" y="64"/>
                    <a:pt x="22" y="64"/>
                  </a:cubicBezTo>
                  <a:cubicBezTo>
                    <a:pt x="22" y="66"/>
                    <a:pt x="22" y="67"/>
                    <a:pt x="21" y="67"/>
                  </a:cubicBezTo>
                  <a:close/>
                  <a:moveTo>
                    <a:pt x="33" y="67"/>
                  </a:moveTo>
                  <a:cubicBezTo>
                    <a:pt x="32" y="67"/>
                    <a:pt x="32" y="67"/>
                    <a:pt x="32" y="67"/>
                  </a:cubicBezTo>
                  <a:cubicBezTo>
                    <a:pt x="32" y="67"/>
                    <a:pt x="32" y="66"/>
                    <a:pt x="31" y="66"/>
                  </a:cubicBezTo>
                  <a:cubicBezTo>
                    <a:pt x="31" y="66"/>
                    <a:pt x="31" y="66"/>
                    <a:pt x="31" y="65"/>
                  </a:cubicBezTo>
                  <a:cubicBezTo>
                    <a:pt x="31" y="65"/>
                    <a:pt x="32" y="65"/>
                    <a:pt x="32" y="65"/>
                  </a:cubicBezTo>
                  <a:cubicBezTo>
                    <a:pt x="32" y="65"/>
                    <a:pt x="32" y="64"/>
                    <a:pt x="32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5"/>
                    <a:pt x="34" y="65"/>
                    <a:pt x="33" y="66"/>
                  </a:cubicBezTo>
                  <a:cubicBezTo>
                    <a:pt x="33" y="66"/>
                    <a:pt x="33" y="66"/>
                    <a:pt x="33" y="67"/>
                  </a:cubicBezTo>
                  <a:close/>
                  <a:moveTo>
                    <a:pt x="22" y="75"/>
                  </a:moveTo>
                  <a:cubicBezTo>
                    <a:pt x="20" y="71"/>
                    <a:pt x="20" y="71"/>
                    <a:pt x="20" y="71"/>
                  </a:cubicBezTo>
                  <a:cubicBezTo>
                    <a:pt x="20" y="71"/>
                    <a:pt x="20" y="71"/>
                    <a:pt x="20" y="71"/>
                  </a:cubicBezTo>
                  <a:cubicBezTo>
                    <a:pt x="21" y="71"/>
                    <a:pt x="22" y="72"/>
                    <a:pt x="22" y="71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8" y="68"/>
                    <a:pt x="28" y="68"/>
                    <a:pt x="28" y="67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30" y="69"/>
                    <a:pt x="30" y="69"/>
                    <a:pt x="30" y="69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2" y="73"/>
                    <a:pt x="22" y="73"/>
                    <a:pt x="22" y="75"/>
                  </a:cubicBezTo>
                  <a:cubicBezTo>
                    <a:pt x="22" y="75"/>
                    <a:pt x="22" y="75"/>
                    <a:pt x="22" y="75"/>
                  </a:cubicBezTo>
                  <a:close/>
                  <a:moveTo>
                    <a:pt x="28" y="80"/>
                  </a:moveTo>
                  <a:cubicBezTo>
                    <a:pt x="27" y="80"/>
                    <a:pt x="26" y="80"/>
                    <a:pt x="26" y="79"/>
                  </a:cubicBezTo>
                  <a:cubicBezTo>
                    <a:pt x="26" y="79"/>
                    <a:pt x="25" y="79"/>
                    <a:pt x="25" y="79"/>
                  </a:cubicBezTo>
                  <a:cubicBezTo>
                    <a:pt x="24" y="78"/>
                    <a:pt x="24" y="77"/>
                    <a:pt x="26" y="76"/>
                  </a:cubicBezTo>
                  <a:cubicBezTo>
                    <a:pt x="31" y="73"/>
                    <a:pt x="31" y="73"/>
                    <a:pt x="31" y="73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1" y="72"/>
                    <a:pt x="32" y="72"/>
                    <a:pt x="34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2" y="73"/>
                    <a:pt x="32" y="73"/>
                    <a:pt x="32" y="73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2" y="74"/>
                    <a:pt x="32" y="74"/>
                    <a:pt x="32" y="74"/>
                  </a:cubicBezTo>
                  <a:cubicBezTo>
                    <a:pt x="27" y="77"/>
                    <a:pt x="27" y="77"/>
                    <a:pt x="27" y="77"/>
                  </a:cubicBezTo>
                  <a:cubicBezTo>
                    <a:pt x="26" y="78"/>
                    <a:pt x="26" y="79"/>
                    <a:pt x="26" y="79"/>
                  </a:cubicBezTo>
                  <a:cubicBezTo>
                    <a:pt x="27" y="79"/>
                    <a:pt x="27" y="79"/>
                    <a:pt x="28" y="80"/>
                  </a:cubicBezTo>
                  <a:cubicBezTo>
                    <a:pt x="28" y="80"/>
                    <a:pt x="28" y="80"/>
                    <a:pt x="28" y="80"/>
                  </a:cubicBezTo>
                  <a:close/>
                  <a:moveTo>
                    <a:pt x="40" y="84"/>
                  </a:moveTo>
                  <a:cubicBezTo>
                    <a:pt x="40" y="84"/>
                    <a:pt x="40" y="83"/>
                    <a:pt x="40" y="83"/>
                  </a:cubicBezTo>
                  <a:cubicBezTo>
                    <a:pt x="39" y="83"/>
                    <a:pt x="39" y="83"/>
                    <a:pt x="39" y="83"/>
                  </a:cubicBezTo>
                  <a:cubicBezTo>
                    <a:pt x="30" y="86"/>
                    <a:pt x="30" y="86"/>
                    <a:pt x="30" y="86"/>
                  </a:cubicBezTo>
                  <a:cubicBezTo>
                    <a:pt x="28" y="87"/>
                    <a:pt x="26" y="87"/>
                    <a:pt x="25" y="86"/>
                  </a:cubicBezTo>
                  <a:cubicBezTo>
                    <a:pt x="24" y="85"/>
                    <a:pt x="25" y="84"/>
                    <a:pt x="25" y="84"/>
                  </a:cubicBezTo>
                  <a:cubicBezTo>
                    <a:pt x="25" y="84"/>
                    <a:pt x="26" y="84"/>
                    <a:pt x="26" y="84"/>
                  </a:cubicBezTo>
                  <a:cubicBezTo>
                    <a:pt x="26" y="84"/>
                    <a:pt x="26" y="84"/>
                    <a:pt x="26" y="84"/>
                  </a:cubicBezTo>
                  <a:cubicBezTo>
                    <a:pt x="26" y="84"/>
                    <a:pt x="27" y="85"/>
                    <a:pt x="27" y="85"/>
                  </a:cubicBezTo>
                  <a:cubicBezTo>
                    <a:pt x="27" y="85"/>
                    <a:pt x="27" y="85"/>
                    <a:pt x="27" y="85"/>
                  </a:cubicBezTo>
                  <a:cubicBezTo>
                    <a:pt x="28" y="86"/>
                    <a:pt x="29" y="86"/>
                    <a:pt x="31" y="85"/>
                  </a:cubicBezTo>
                  <a:cubicBezTo>
                    <a:pt x="34" y="78"/>
                    <a:pt x="34" y="78"/>
                    <a:pt x="34" y="78"/>
                  </a:cubicBezTo>
                  <a:cubicBezTo>
                    <a:pt x="35" y="77"/>
                    <a:pt x="35" y="77"/>
                    <a:pt x="35" y="77"/>
                  </a:cubicBezTo>
                  <a:cubicBezTo>
                    <a:pt x="35" y="77"/>
                    <a:pt x="35" y="77"/>
                    <a:pt x="34" y="76"/>
                  </a:cubicBezTo>
                  <a:cubicBezTo>
                    <a:pt x="35" y="76"/>
                    <a:pt x="35" y="76"/>
                    <a:pt x="35" y="76"/>
                  </a:cubicBezTo>
                  <a:cubicBezTo>
                    <a:pt x="38" y="79"/>
                    <a:pt x="38" y="79"/>
                    <a:pt x="38" y="79"/>
                  </a:cubicBezTo>
                  <a:cubicBezTo>
                    <a:pt x="37" y="79"/>
                    <a:pt x="37" y="79"/>
                    <a:pt x="37" y="79"/>
                  </a:cubicBezTo>
                  <a:cubicBezTo>
                    <a:pt x="37" y="79"/>
                    <a:pt x="36" y="79"/>
                    <a:pt x="36" y="79"/>
                  </a:cubicBezTo>
                  <a:cubicBezTo>
                    <a:pt x="36" y="79"/>
                    <a:pt x="36" y="79"/>
                    <a:pt x="36" y="79"/>
                  </a:cubicBezTo>
                  <a:cubicBezTo>
                    <a:pt x="33" y="84"/>
                    <a:pt x="33" y="84"/>
                    <a:pt x="33" y="84"/>
                  </a:cubicBezTo>
                  <a:cubicBezTo>
                    <a:pt x="38" y="83"/>
                    <a:pt x="38" y="83"/>
                    <a:pt x="38" y="83"/>
                  </a:cubicBezTo>
                  <a:cubicBezTo>
                    <a:pt x="38" y="83"/>
                    <a:pt x="39" y="82"/>
                    <a:pt x="39" y="82"/>
                  </a:cubicBezTo>
                  <a:cubicBezTo>
                    <a:pt x="39" y="82"/>
                    <a:pt x="39" y="82"/>
                    <a:pt x="39" y="82"/>
                  </a:cubicBezTo>
                  <a:cubicBezTo>
                    <a:pt x="39" y="81"/>
                    <a:pt x="39" y="81"/>
                    <a:pt x="38" y="81"/>
                  </a:cubicBezTo>
                  <a:cubicBezTo>
                    <a:pt x="39" y="81"/>
                    <a:pt x="39" y="81"/>
                    <a:pt x="39" y="81"/>
                  </a:cubicBezTo>
                  <a:cubicBezTo>
                    <a:pt x="40" y="84"/>
                    <a:pt x="40" y="84"/>
                    <a:pt x="40" y="84"/>
                  </a:cubicBezTo>
                  <a:cubicBezTo>
                    <a:pt x="40" y="84"/>
                    <a:pt x="40" y="84"/>
                    <a:pt x="40" y="84"/>
                  </a:cubicBezTo>
                  <a:close/>
                  <a:moveTo>
                    <a:pt x="47" y="97"/>
                  </a:moveTo>
                  <a:cubicBezTo>
                    <a:pt x="46" y="97"/>
                    <a:pt x="45" y="98"/>
                    <a:pt x="44" y="98"/>
                  </a:cubicBezTo>
                  <a:cubicBezTo>
                    <a:pt x="42" y="98"/>
                    <a:pt x="41" y="98"/>
                    <a:pt x="40" y="97"/>
                  </a:cubicBezTo>
                  <a:cubicBezTo>
                    <a:pt x="40" y="96"/>
                    <a:pt x="39" y="95"/>
                    <a:pt x="39" y="94"/>
                  </a:cubicBezTo>
                  <a:cubicBezTo>
                    <a:pt x="39" y="93"/>
                    <a:pt x="40" y="91"/>
                    <a:pt x="41" y="91"/>
                  </a:cubicBezTo>
                  <a:cubicBezTo>
                    <a:pt x="42" y="90"/>
                    <a:pt x="43" y="89"/>
                    <a:pt x="44" y="89"/>
                  </a:cubicBezTo>
                  <a:cubicBezTo>
                    <a:pt x="45" y="89"/>
                    <a:pt x="46" y="89"/>
                    <a:pt x="47" y="90"/>
                  </a:cubicBezTo>
                  <a:cubicBezTo>
                    <a:pt x="48" y="91"/>
                    <a:pt x="49" y="92"/>
                    <a:pt x="49" y="93"/>
                  </a:cubicBezTo>
                  <a:cubicBezTo>
                    <a:pt x="49" y="95"/>
                    <a:pt x="48" y="95"/>
                    <a:pt x="47" y="97"/>
                  </a:cubicBezTo>
                  <a:close/>
                  <a:moveTo>
                    <a:pt x="45" y="96"/>
                  </a:moveTo>
                  <a:cubicBezTo>
                    <a:pt x="46" y="95"/>
                    <a:pt x="47" y="94"/>
                    <a:pt x="47" y="93"/>
                  </a:cubicBezTo>
                  <a:cubicBezTo>
                    <a:pt x="48" y="92"/>
                    <a:pt x="47" y="91"/>
                    <a:pt x="47" y="90"/>
                  </a:cubicBezTo>
                  <a:cubicBezTo>
                    <a:pt x="46" y="90"/>
                    <a:pt x="46" y="89"/>
                    <a:pt x="45" y="90"/>
                  </a:cubicBezTo>
                  <a:cubicBezTo>
                    <a:pt x="44" y="90"/>
                    <a:pt x="44" y="91"/>
                    <a:pt x="43" y="91"/>
                  </a:cubicBezTo>
                  <a:cubicBezTo>
                    <a:pt x="42" y="92"/>
                    <a:pt x="41" y="93"/>
                    <a:pt x="41" y="94"/>
                  </a:cubicBezTo>
                  <a:cubicBezTo>
                    <a:pt x="40" y="95"/>
                    <a:pt x="40" y="96"/>
                    <a:pt x="41" y="97"/>
                  </a:cubicBezTo>
                  <a:cubicBezTo>
                    <a:pt x="42" y="97"/>
                    <a:pt x="42" y="97"/>
                    <a:pt x="43" y="97"/>
                  </a:cubicBezTo>
                  <a:cubicBezTo>
                    <a:pt x="44" y="97"/>
                    <a:pt x="44" y="97"/>
                    <a:pt x="45" y="96"/>
                  </a:cubicBezTo>
                  <a:close/>
                  <a:moveTo>
                    <a:pt x="60" y="97"/>
                  </a:moveTo>
                  <a:cubicBezTo>
                    <a:pt x="59" y="97"/>
                    <a:pt x="59" y="97"/>
                    <a:pt x="59" y="97"/>
                  </a:cubicBezTo>
                  <a:cubicBezTo>
                    <a:pt x="59" y="97"/>
                    <a:pt x="59" y="97"/>
                    <a:pt x="59" y="97"/>
                  </a:cubicBezTo>
                  <a:cubicBezTo>
                    <a:pt x="58" y="97"/>
                    <a:pt x="58" y="97"/>
                    <a:pt x="58" y="96"/>
                  </a:cubicBezTo>
                  <a:cubicBezTo>
                    <a:pt x="58" y="96"/>
                    <a:pt x="58" y="95"/>
                    <a:pt x="58" y="95"/>
                  </a:cubicBezTo>
                  <a:cubicBezTo>
                    <a:pt x="58" y="95"/>
                    <a:pt x="58" y="95"/>
                    <a:pt x="58" y="95"/>
                  </a:cubicBezTo>
                  <a:cubicBezTo>
                    <a:pt x="58" y="94"/>
                    <a:pt x="57" y="94"/>
                    <a:pt x="56" y="95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0" y="103"/>
                    <a:pt x="50" y="103"/>
                    <a:pt x="50" y="103"/>
                  </a:cubicBezTo>
                  <a:cubicBezTo>
                    <a:pt x="49" y="103"/>
                    <a:pt x="49" y="104"/>
                    <a:pt x="50" y="105"/>
                  </a:cubicBezTo>
                  <a:cubicBezTo>
                    <a:pt x="50" y="105"/>
                    <a:pt x="50" y="105"/>
                    <a:pt x="50" y="105"/>
                  </a:cubicBezTo>
                  <a:cubicBezTo>
                    <a:pt x="46" y="102"/>
                    <a:pt x="46" y="102"/>
                    <a:pt x="46" y="102"/>
                  </a:cubicBezTo>
                  <a:cubicBezTo>
                    <a:pt x="46" y="101"/>
                    <a:pt x="46" y="101"/>
                    <a:pt x="46" y="101"/>
                  </a:cubicBezTo>
                  <a:cubicBezTo>
                    <a:pt x="47" y="102"/>
                    <a:pt x="48" y="102"/>
                    <a:pt x="48" y="101"/>
                  </a:cubicBezTo>
                  <a:cubicBezTo>
                    <a:pt x="52" y="96"/>
                    <a:pt x="52" y="96"/>
                    <a:pt x="52" y="96"/>
                  </a:cubicBezTo>
                  <a:cubicBezTo>
                    <a:pt x="51" y="95"/>
                    <a:pt x="51" y="95"/>
                    <a:pt x="51" y="95"/>
                  </a:cubicBezTo>
                  <a:cubicBezTo>
                    <a:pt x="52" y="95"/>
                    <a:pt x="52" y="95"/>
                    <a:pt x="52" y="95"/>
                  </a:cubicBezTo>
                  <a:cubicBezTo>
                    <a:pt x="53" y="96"/>
                    <a:pt x="53" y="96"/>
                    <a:pt x="53" y="96"/>
                  </a:cubicBezTo>
                  <a:cubicBezTo>
                    <a:pt x="53" y="95"/>
                    <a:pt x="53" y="95"/>
                    <a:pt x="53" y="95"/>
                  </a:cubicBezTo>
                  <a:cubicBezTo>
                    <a:pt x="54" y="95"/>
                    <a:pt x="55" y="94"/>
                    <a:pt x="56" y="94"/>
                  </a:cubicBezTo>
                  <a:cubicBezTo>
                    <a:pt x="57" y="94"/>
                    <a:pt x="58" y="94"/>
                    <a:pt x="59" y="95"/>
                  </a:cubicBezTo>
                  <a:cubicBezTo>
                    <a:pt x="59" y="95"/>
                    <a:pt x="60" y="95"/>
                    <a:pt x="60" y="96"/>
                  </a:cubicBezTo>
                  <a:cubicBezTo>
                    <a:pt x="60" y="96"/>
                    <a:pt x="60" y="96"/>
                    <a:pt x="60" y="97"/>
                  </a:cubicBezTo>
                  <a:close/>
                  <a:moveTo>
                    <a:pt x="65" y="111"/>
                  </a:moveTo>
                  <a:cubicBezTo>
                    <a:pt x="64" y="113"/>
                    <a:pt x="63" y="113"/>
                    <a:pt x="62" y="113"/>
                  </a:cubicBezTo>
                  <a:cubicBezTo>
                    <a:pt x="61" y="113"/>
                    <a:pt x="60" y="113"/>
                    <a:pt x="59" y="112"/>
                  </a:cubicBezTo>
                  <a:cubicBezTo>
                    <a:pt x="58" y="112"/>
                    <a:pt x="58" y="111"/>
                    <a:pt x="58" y="111"/>
                  </a:cubicBezTo>
                  <a:cubicBezTo>
                    <a:pt x="57" y="111"/>
                    <a:pt x="57" y="110"/>
                    <a:pt x="57" y="110"/>
                  </a:cubicBezTo>
                  <a:cubicBezTo>
                    <a:pt x="56" y="109"/>
                    <a:pt x="56" y="110"/>
                    <a:pt x="56" y="110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8" y="105"/>
                    <a:pt x="58" y="105"/>
                    <a:pt x="58" y="105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7" y="108"/>
                    <a:pt x="58" y="110"/>
                    <a:pt x="59" y="111"/>
                  </a:cubicBezTo>
                  <a:cubicBezTo>
                    <a:pt x="60" y="112"/>
                    <a:pt x="60" y="112"/>
                    <a:pt x="61" y="112"/>
                  </a:cubicBezTo>
                  <a:cubicBezTo>
                    <a:pt x="62" y="112"/>
                    <a:pt x="62" y="111"/>
                    <a:pt x="62" y="111"/>
                  </a:cubicBezTo>
                  <a:cubicBezTo>
                    <a:pt x="63" y="110"/>
                    <a:pt x="63" y="109"/>
                    <a:pt x="62" y="107"/>
                  </a:cubicBezTo>
                  <a:cubicBezTo>
                    <a:pt x="62" y="105"/>
                    <a:pt x="62" y="105"/>
                    <a:pt x="62" y="105"/>
                  </a:cubicBezTo>
                  <a:cubicBezTo>
                    <a:pt x="61" y="104"/>
                    <a:pt x="61" y="102"/>
                    <a:pt x="62" y="101"/>
                  </a:cubicBezTo>
                  <a:cubicBezTo>
                    <a:pt x="62" y="100"/>
                    <a:pt x="63" y="100"/>
                    <a:pt x="64" y="99"/>
                  </a:cubicBezTo>
                  <a:cubicBezTo>
                    <a:pt x="65" y="99"/>
                    <a:pt x="66" y="99"/>
                    <a:pt x="67" y="100"/>
                  </a:cubicBezTo>
                  <a:cubicBezTo>
                    <a:pt x="67" y="101"/>
                    <a:pt x="68" y="101"/>
                    <a:pt x="68" y="101"/>
                  </a:cubicBezTo>
                  <a:cubicBezTo>
                    <a:pt x="68" y="102"/>
                    <a:pt x="68" y="102"/>
                    <a:pt x="69" y="102"/>
                  </a:cubicBezTo>
                  <a:cubicBezTo>
                    <a:pt x="69" y="102"/>
                    <a:pt x="69" y="102"/>
                    <a:pt x="70" y="102"/>
                  </a:cubicBezTo>
                  <a:cubicBezTo>
                    <a:pt x="70" y="103"/>
                    <a:pt x="70" y="103"/>
                    <a:pt x="70" y="103"/>
                  </a:cubicBezTo>
                  <a:cubicBezTo>
                    <a:pt x="68" y="107"/>
                    <a:pt x="68" y="107"/>
                    <a:pt x="68" y="107"/>
                  </a:cubicBezTo>
                  <a:cubicBezTo>
                    <a:pt x="67" y="106"/>
                    <a:pt x="67" y="106"/>
                    <a:pt x="67" y="106"/>
                  </a:cubicBezTo>
                  <a:cubicBezTo>
                    <a:pt x="68" y="104"/>
                    <a:pt x="68" y="102"/>
                    <a:pt x="66" y="101"/>
                  </a:cubicBezTo>
                  <a:cubicBezTo>
                    <a:pt x="66" y="101"/>
                    <a:pt x="65" y="101"/>
                    <a:pt x="64" y="101"/>
                  </a:cubicBezTo>
                  <a:cubicBezTo>
                    <a:pt x="64" y="101"/>
                    <a:pt x="64" y="101"/>
                    <a:pt x="63" y="101"/>
                  </a:cubicBezTo>
                  <a:cubicBezTo>
                    <a:pt x="63" y="102"/>
                    <a:pt x="63" y="102"/>
                    <a:pt x="63" y="103"/>
                  </a:cubicBezTo>
                  <a:cubicBezTo>
                    <a:pt x="63" y="103"/>
                    <a:pt x="63" y="104"/>
                    <a:pt x="64" y="105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6" y="109"/>
                    <a:pt x="66" y="111"/>
                    <a:pt x="65" y="111"/>
                  </a:cubicBezTo>
                  <a:close/>
                  <a:moveTo>
                    <a:pt x="74" y="117"/>
                  </a:moveTo>
                  <a:cubicBezTo>
                    <a:pt x="73" y="118"/>
                    <a:pt x="72" y="119"/>
                    <a:pt x="71" y="119"/>
                  </a:cubicBezTo>
                  <a:cubicBezTo>
                    <a:pt x="70" y="119"/>
                    <a:pt x="69" y="119"/>
                    <a:pt x="68" y="118"/>
                  </a:cubicBezTo>
                  <a:cubicBezTo>
                    <a:pt x="68" y="118"/>
                    <a:pt x="67" y="117"/>
                    <a:pt x="67" y="116"/>
                  </a:cubicBezTo>
                  <a:cubicBezTo>
                    <a:pt x="66" y="115"/>
                    <a:pt x="67" y="113"/>
                    <a:pt x="68" y="112"/>
                  </a:cubicBezTo>
                  <a:cubicBezTo>
                    <a:pt x="68" y="111"/>
                    <a:pt x="69" y="110"/>
                    <a:pt x="70" y="110"/>
                  </a:cubicBezTo>
                  <a:cubicBezTo>
                    <a:pt x="72" y="109"/>
                    <a:pt x="73" y="109"/>
                    <a:pt x="74" y="110"/>
                  </a:cubicBezTo>
                  <a:cubicBezTo>
                    <a:pt x="75" y="111"/>
                    <a:pt x="75" y="111"/>
                    <a:pt x="76" y="112"/>
                  </a:cubicBezTo>
                  <a:cubicBezTo>
                    <a:pt x="76" y="113"/>
                    <a:pt x="76" y="113"/>
                    <a:pt x="76" y="113"/>
                  </a:cubicBezTo>
                  <a:cubicBezTo>
                    <a:pt x="76" y="114"/>
                    <a:pt x="75" y="114"/>
                    <a:pt x="75" y="114"/>
                  </a:cubicBezTo>
                  <a:cubicBezTo>
                    <a:pt x="75" y="114"/>
                    <a:pt x="75" y="114"/>
                    <a:pt x="74" y="114"/>
                  </a:cubicBezTo>
                  <a:cubicBezTo>
                    <a:pt x="74" y="114"/>
                    <a:pt x="74" y="113"/>
                    <a:pt x="74" y="113"/>
                  </a:cubicBezTo>
                  <a:cubicBezTo>
                    <a:pt x="74" y="113"/>
                    <a:pt x="74" y="113"/>
                    <a:pt x="74" y="113"/>
                  </a:cubicBezTo>
                  <a:cubicBezTo>
                    <a:pt x="74" y="112"/>
                    <a:pt x="74" y="112"/>
                    <a:pt x="74" y="111"/>
                  </a:cubicBezTo>
                  <a:cubicBezTo>
                    <a:pt x="74" y="111"/>
                    <a:pt x="74" y="111"/>
                    <a:pt x="73" y="111"/>
                  </a:cubicBezTo>
                  <a:cubicBezTo>
                    <a:pt x="72" y="110"/>
                    <a:pt x="72" y="110"/>
                    <a:pt x="70" y="111"/>
                  </a:cubicBezTo>
                  <a:cubicBezTo>
                    <a:pt x="70" y="111"/>
                    <a:pt x="69" y="111"/>
                    <a:pt x="69" y="112"/>
                  </a:cubicBezTo>
                  <a:cubicBezTo>
                    <a:pt x="68" y="113"/>
                    <a:pt x="68" y="114"/>
                    <a:pt x="68" y="115"/>
                  </a:cubicBezTo>
                  <a:cubicBezTo>
                    <a:pt x="68" y="116"/>
                    <a:pt x="68" y="117"/>
                    <a:pt x="69" y="117"/>
                  </a:cubicBezTo>
                  <a:cubicBezTo>
                    <a:pt x="71" y="118"/>
                    <a:pt x="72" y="118"/>
                    <a:pt x="74" y="117"/>
                  </a:cubicBezTo>
                  <a:cubicBezTo>
                    <a:pt x="74" y="117"/>
                    <a:pt x="74" y="117"/>
                    <a:pt x="74" y="117"/>
                  </a:cubicBezTo>
                  <a:close/>
                  <a:moveTo>
                    <a:pt x="83" y="111"/>
                  </a:moveTo>
                  <a:cubicBezTo>
                    <a:pt x="83" y="111"/>
                    <a:pt x="82" y="111"/>
                    <a:pt x="82" y="111"/>
                  </a:cubicBezTo>
                  <a:cubicBezTo>
                    <a:pt x="82" y="111"/>
                    <a:pt x="82" y="111"/>
                    <a:pt x="81" y="111"/>
                  </a:cubicBezTo>
                  <a:cubicBezTo>
                    <a:pt x="81" y="111"/>
                    <a:pt x="81" y="111"/>
                    <a:pt x="81" y="111"/>
                  </a:cubicBezTo>
                  <a:cubicBezTo>
                    <a:pt x="81" y="110"/>
                    <a:pt x="81" y="110"/>
                    <a:pt x="81" y="110"/>
                  </a:cubicBezTo>
                  <a:cubicBezTo>
                    <a:pt x="81" y="109"/>
                    <a:pt x="81" y="109"/>
                    <a:pt x="82" y="109"/>
                  </a:cubicBezTo>
                  <a:cubicBezTo>
                    <a:pt x="82" y="109"/>
                    <a:pt x="82" y="109"/>
                    <a:pt x="82" y="109"/>
                  </a:cubicBezTo>
                  <a:cubicBezTo>
                    <a:pt x="83" y="109"/>
                    <a:pt x="83" y="110"/>
                    <a:pt x="83" y="110"/>
                  </a:cubicBezTo>
                  <a:cubicBezTo>
                    <a:pt x="83" y="111"/>
                    <a:pt x="83" y="111"/>
                    <a:pt x="83" y="111"/>
                  </a:cubicBezTo>
                  <a:close/>
                  <a:moveTo>
                    <a:pt x="78" y="123"/>
                  </a:moveTo>
                  <a:cubicBezTo>
                    <a:pt x="74" y="121"/>
                    <a:pt x="74" y="121"/>
                    <a:pt x="74" y="121"/>
                  </a:cubicBezTo>
                  <a:cubicBezTo>
                    <a:pt x="74" y="121"/>
                    <a:pt x="74" y="121"/>
                    <a:pt x="74" y="121"/>
                  </a:cubicBezTo>
                  <a:cubicBezTo>
                    <a:pt x="75" y="121"/>
                    <a:pt x="76" y="121"/>
                    <a:pt x="76" y="120"/>
                  </a:cubicBezTo>
                  <a:cubicBezTo>
                    <a:pt x="78" y="115"/>
                    <a:pt x="78" y="115"/>
                    <a:pt x="78" y="115"/>
                  </a:cubicBezTo>
                  <a:cubicBezTo>
                    <a:pt x="79" y="115"/>
                    <a:pt x="79" y="114"/>
                    <a:pt x="78" y="114"/>
                  </a:cubicBezTo>
                  <a:cubicBezTo>
                    <a:pt x="78" y="114"/>
                    <a:pt x="78" y="114"/>
                    <a:pt x="78" y="114"/>
                  </a:cubicBezTo>
                  <a:cubicBezTo>
                    <a:pt x="78" y="113"/>
                    <a:pt x="78" y="113"/>
                    <a:pt x="78" y="113"/>
                  </a:cubicBezTo>
                  <a:cubicBezTo>
                    <a:pt x="81" y="114"/>
                    <a:pt x="81" y="114"/>
                    <a:pt x="81" y="114"/>
                  </a:cubicBezTo>
                  <a:cubicBezTo>
                    <a:pt x="78" y="121"/>
                    <a:pt x="78" y="121"/>
                    <a:pt x="78" y="121"/>
                  </a:cubicBezTo>
                  <a:cubicBezTo>
                    <a:pt x="77" y="122"/>
                    <a:pt x="78" y="123"/>
                    <a:pt x="78" y="123"/>
                  </a:cubicBezTo>
                  <a:cubicBezTo>
                    <a:pt x="78" y="123"/>
                    <a:pt x="78" y="123"/>
                    <a:pt x="78" y="123"/>
                  </a:cubicBezTo>
                  <a:close/>
                  <a:moveTo>
                    <a:pt x="89" y="124"/>
                  </a:moveTo>
                  <a:cubicBezTo>
                    <a:pt x="88" y="125"/>
                    <a:pt x="87" y="125"/>
                    <a:pt x="86" y="126"/>
                  </a:cubicBezTo>
                  <a:cubicBezTo>
                    <a:pt x="85" y="126"/>
                    <a:pt x="84" y="126"/>
                    <a:pt x="84" y="126"/>
                  </a:cubicBezTo>
                  <a:cubicBezTo>
                    <a:pt x="82" y="125"/>
                    <a:pt x="82" y="125"/>
                    <a:pt x="82" y="124"/>
                  </a:cubicBezTo>
                  <a:cubicBezTo>
                    <a:pt x="81" y="123"/>
                    <a:pt x="81" y="121"/>
                    <a:pt x="82" y="120"/>
                  </a:cubicBezTo>
                  <a:cubicBezTo>
                    <a:pt x="82" y="119"/>
                    <a:pt x="83" y="118"/>
                    <a:pt x="84" y="117"/>
                  </a:cubicBezTo>
                  <a:cubicBezTo>
                    <a:pt x="85" y="117"/>
                    <a:pt x="86" y="117"/>
                    <a:pt x="87" y="117"/>
                  </a:cubicBezTo>
                  <a:cubicBezTo>
                    <a:pt x="88" y="118"/>
                    <a:pt x="89" y="119"/>
                    <a:pt x="89" y="119"/>
                  </a:cubicBezTo>
                  <a:cubicBezTo>
                    <a:pt x="90" y="120"/>
                    <a:pt x="90" y="121"/>
                    <a:pt x="89" y="122"/>
                  </a:cubicBezTo>
                  <a:cubicBezTo>
                    <a:pt x="83" y="119"/>
                    <a:pt x="83" y="119"/>
                    <a:pt x="83" y="119"/>
                  </a:cubicBezTo>
                  <a:cubicBezTo>
                    <a:pt x="83" y="121"/>
                    <a:pt x="83" y="122"/>
                    <a:pt x="83" y="123"/>
                  </a:cubicBezTo>
                  <a:cubicBezTo>
                    <a:pt x="83" y="124"/>
                    <a:pt x="84" y="124"/>
                    <a:pt x="84" y="125"/>
                  </a:cubicBezTo>
                  <a:cubicBezTo>
                    <a:pt x="85" y="125"/>
                    <a:pt x="86" y="125"/>
                    <a:pt x="86" y="125"/>
                  </a:cubicBezTo>
                  <a:cubicBezTo>
                    <a:pt x="88" y="125"/>
                    <a:pt x="88" y="124"/>
                    <a:pt x="89" y="124"/>
                  </a:cubicBezTo>
                  <a:cubicBezTo>
                    <a:pt x="89" y="124"/>
                    <a:pt x="89" y="124"/>
                    <a:pt x="89" y="124"/>
                  </a:cubicBezTo>
                  <a:close/>
                  <a:moveTo>
                    <a:pt x="88" y="120"/>
                  </a:moveTo>
                  <a:cubicBezTo>
                    <a:pt x="88" y="119"/>
                    <a:pt x="88" y="118"/>
                    <a:pt x="87" y="117"/>
                  </a:cubicBezTo>
                  <a:cubicBezTo>
                    <a:pt x="86" y="117"/>
                    <a:pt x="84" y="117"/>
                    <a:pt x="84" y="119"/>
                  </a:cubicBezTo>
                  <a:cubicBezTo>
                    <a:pt x="88" y="120"/>
                    <a:pt x="88" y="120"/>
                    <a:pt x="88" y="120"/>
                  </a:cubicBezTo>
                  <a:close/>
                  <a:moveTo>
                    <a:pt x="98" y="131"/>
                  </a:moveTo>
                  <a:cubicBezTo>
                    <a:pt x="94" y="129"/>
                    <a:pt x="94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5" y="129"/>
                    <a:pt x="96" y="129"/>
                    <a:pt x="96" y="128"/>
                  </a:cubicBezTo>
                  <a:cubicBezTo>
                    <a:pt x="98" y="123"/>
                    <a:pt x="98" y="123"/>
                    <a:pt x="98" y="123"/>
                  </a:cubicBezTo>
                  <a:cubicBezTo>
                    <a:pt x="98" y="123"/>
                    <a:pt x="98" y="123"/>
                    <a:pt x="98" y="122"/>
                  </a:cubicBezTo>
                  <a:cubicBezTo>
                    <a:pt x="98" y="122"/>
                    <a:pt x="97" y="122"/>
                    <a:pt x="97" y="121"/>
                  </a:cubicBezTo>
                  <a:cubicBezTo>
                    <a:pt x="96" y="121"/>
                    <a:pt x="95" y="121"/>
                    <a:pt x="94" y="122"/>
                  </a:cubicBezTo>
                  <a:cubicBezTo>
                    <a:pt x="93" y="127"/>
                    <a:pt x="93" y="127"/>
                    <a:pt x="93" y="127"/>
                  </a:cubicBezTo>
                  <a:cubicBezTo>
                    <a:pt x="92" y="128"/>
                    <a:pt x="93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0" y="128"/>
                    <a:pt x="90" y="128"/>
                    <a:pt x="90" y="128"/>
                  </a:cubicBezTo>
                  <a:cubicBezTo>
                    <a:pt x="90" y="127"/>
                    <a:pt x="90" y="127"/>
                    <a:pt x="90" y="127"/>
                  </a:cubicBezTo>
                  <a:cubicBezTo>
                    <a:pt x="90" y="128"/>
                    <a:pt x="91" y="127"/>
                    <a:pt x="91" y="127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0"/>
                    <a:pt x="92" y="120"/>
                  </a:cubicBezTo>
                  <a:cubicBezTo>
                    <a:pt x="92" y="120"/>
                    <a:pt x="92" y="120"/>
                    <a:pt x="92" y="120"/>
                  </a:cubicBezTo>
                  <a:cubicBezTo>
                    <a:pt x="96" y="120"/>
                    <a:pt x="96" y="120"/>
                    <a:pt x="96" y="120"/>
                  </a:cubicBezTo>
                  <a:cubicBezTo>
                    <a:pt x="95" y="121"/>
                    <a:pt x="95" y="121"/>
                    <a:pt x="95" y="121"/>
                  </a:cubicBezTo>
                  <a:cubicBezTo>
                    <a:pt x="96" y="121"/>
                    <a:pt x="98" y="121"/>
                    <a:pt x="99" y="121"/>
                  </a:cubicBezTo>
                  <a:cubicBezTo>
                    <a:pt x="100" y="121"/>
                    <a:pt x="101" y="123"/>
                    <a:pt x="100" y="125"/>
                  </a:cubicBezTo>
                  <a:cubicBezTo>
                    <a:pt x="98" y="129"/>
                    <a:pt x="98" y="129"/>
                    <a:pt x="98" y="129"/>
                  </a:cubicBezTo>
                  <a:cubicBezTo>
                    <a:pt x="98" y="130"/>
                    <a:pt x="98" y="131"/>
                    <a:pt x="98" y="131"/>
                  </a:cubicBezTo>
                  <a:cubicBezTo>
                    <a:pt x="98" y="131"/>
                    <a:pt x="98" y="131"/>
                    <a:pt x="98" y="131"/>
                  </a:cubicBezTo>
                  <a:close/>
                  <a:moveTo>
                    <a:pt x="109" y="130"/>
                  </a:moveTo>
                  <a:cubicBezTo>
                    <a:pt x="108" y="131"/>
                    <a:pt x="107" y="132"/>
                    <a:pt x="107" y="132"/>
                  </a:cubicBezTo>
                  <a:cubicBezTo>
                    <a:pt x="106" y="133"/>
                    <a:pt x="105" y="133"/>
                    <a:pt x="104" y="133"/>
                  </a:cubicBezTo>
                  <a:cubicBezTo>
                    <a:pt x="103" y="132"/>
                    <a:pt x="102" y="132"/>
                    <a:pt x="102" y="131"/>
                  </a:cubicBezTo>
                  <a:cubicBezTo>
                    <a:pt x="101" y="129"/>
                    <a:pt x="101" y="128"/>
                    <a:pt x="101" y="127"/>
                  </a:cubicBezTo>
                  <a:cubicBezTo>
                    <a:pt x="102" y="126"/>
                    <a:pt x="102" y="125"/>
                    <a:pt x="103" y="124"/>
                  </a:cubicBezTo>
                  <a:cubicBezTo>
                    <a:pt x="104" y="123"/>
                    <a:pt x="106" y="123"/>
                    <a:pt x="107" y="123"/>
                  </a:cubicBezTo>
                  <a:cubicBezTo>
                    <a:pt x="108" y="123"/>
                    <a:pt x="108" y="123"/>
                    <a:pt x="109" y="124"/>
                  </a:cubicBezTo>
                  <a:cubicBezTo>
                    <a:pt x="109" y="125"/>
                    <a:pt x="110" y="125"/>
                    <a:pt x="109" y="126"/>
                  </a:cubicBezTo>
                  <a:cubicBezTo>
                    <a:pt x="109" y="126"/>
                    <a:pt x="109" y="126"/>
                    <a:pt x="109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5"/>
                    <a:pt x="108" y="125"/>
                    <a:pt x="108" y="125"/>
                  </a:cubicBezTo>
                  <a:cubicBezTo>
                    <a:pt x="108" y="125"/>
                    <a:pt x="108" y="124"/>
                    <a:pt x="108" y="124"/>
                  </a:cubicBezTo>
                  <a:cubicBezTo>
                    <a:pt x="107" y="123"/>
                    <a:pt x="107" y="123"/>
                    <a:pt x="107" y="123"/>
                  </a:cubicBezTo>
                  <a:cubicBezTo>
                    <a:pt x="106" y="123"/>
                    <a:pt x="105" y="123"/>
                    <a:pt x="104" y="124"/>
                  </a:cubicBezTo>
                  <a:cubicBezTo>
                    <a:pt x="104" y="124"/>
                    <a:pt x="104" y="125"/>
                    <a:pt x="103" y="126"/>
                  </a:cubicBezTo>
                  <a:cubicBezTo>
                    <a:pt x="103" y="127"/>
                    <a:pt x="103" y="128"/>
                    <a:pt x="104" y="129"/>
                  </a:cubicBezTo>
                  <a:cubicBezTo>
                    <a:pt x="104" y="129"/>
                    <a:pt x="105" y="130"/>
                    <a:pt x="106" y="130"/>
                  </a:cubicBezTo>
                  <a:cubicBezTo>
                    <a:pt x="106" y="131"/>
                    <a:pt x="107" y="131"/>
                    <a:pt x="109" y="130"/>
                  </a:cubicBezTo>
                  <a:cubicBezTo>
                    <a:pt x="109" y="130"/>
                    <a:pt x="109" y="130"/>
                    <a:pt x="109" y="130"/>
                  </a:cubicBezTo>
                  <a:close/>
                  <a:moveTo>
                    <a:pt x="119" y="132"/>
                  </a:moveTo>
                  <a:cubicBezTo>
                    <a:pt x="118" y="133"/>
                    <a:pt x="118" y="133"/>
                    <a:pt x="117" y="134"/>
                  </a:cubicBezTo>
                  <a:cubicBezTo>
                    <a:pt x="116" y="134"/>
                    <a:pt x="115" y="135"/>
                    <a:pt x="114" y="134"/>
                  </a:cubicBezTo>
                  <a:cubicBezTo>
                    <a:pt x="113" y="134"/>
                    <a:pt x="112" y="133"/>
                    <a:pt x="112" y="133"/>
                  </a:cubicBezTo>
                  <a:cubicBezTo>
                    <a:pt x="111" y="131"/>
                    <a:pt x="111" y="130"/>
                    <a:pt x="111" y="129"/>
                  </a:cubicBezTo>
                  <a:cubicBezTo>
                    <a:pt x="112" y="128"/>
                    <a:pt x="112" y="127"/>
                    <a:pt x="113" y="126"/>
                  </a:cubicBezTo>
                  <a:cubicBezTo>
                    <a:pt x="114" y="125"/>
                    <a:pt x="115" y="125"/>
                    <a:pt x="116" y="125"/>
                  </a:cubicBezTo>
                  <a:cubicBezTo>
                    <a:pt x="118" y="125"/>
                    <a:pt x="118" y="126"/>
                    <a:pt x="119" y="127"/>
                  </a:cubicBezTo>
                  <a:cubicBezTo>
                    <a:pt x="119" y="127"/>
                    <a:pt x="120" y="128"/>
                    <a:pt x="119" y="129"/>
                  </a:cubicBezTo>
                  <a:cubicBezTo>
                    <a:pt x="113" y="128"/>
                    <a:pt x="113" y="128"/>
                    <a:pt x="113" y="128"/>
                  </a:cubicBezTo>
                  <a:cubicBezTo>
                    <a:pt x="112" y="129"/>
                    <a:pt x="113" y="131"/>
                    <a:pt x="113" y="131"/>
                  </a:cubicBezTo>
                  <a:cubicBezTo>
                    <a:pt x="114" y="132"/>
                    <a:pt x="114" y="133"/>
                    <a:pt x="115" y="133"/>
                  </a:cubicBezTo>
                  <a:cubicBezTo>
                    <a:pt x="116" y="133"/>
                    <a:pt x="116" y="133"/>
                    <a:pt x="117" y="133"/>
                  </a:cubicBezTo>
                  <a:cubicBezTo>
                    <a:pt x="118" y="133"/>
                    <a:pt x="118" y="132"/>
                    <a:pt x="119" y="132"/>
                  </a:cubicBezTo>
                  <a:cubicBezTo>
                    <a:pt x="119" y="132"/>
                    <a:pt x="119" y="132"/>
                    <a:pt x="119" y="132"/>
                  </a:cubicBezTo>
                  <a:close/>
                  <a:moveTo>
                    <a:pt x="117" y="129"/>
                  </a:moveTo>
                  <a:cubicBezTo>
                    <a:pt x="117" y="127"/>
                    <a:pt x="116" y="126"/>
                    <a:pt x="115" y="126"/>
                  </a:cubicBezTo>
                  <a:cubicBezTo>
                    <a:pt x="114" y="125"/>
                    <a:pt x="113" y="126"/>
                    <a:pt x="112" y="128"/>
                  </a:cubicBezTo>
                  <a:cubicBezTo>
                    <a:pt x="117" y="129"/>
                    <a:pt x="117" y="129"/>
                    <a:pt x="117" y="129"/>
                  </a:cubicBezTo>
                  <a:close/>
                  <a:moveTo>
                    <a:pt x="133" y="135"/>
                  </a:moveTo>
                  <a:cubicBezTo>
                    <a:pt x="132" y="136"/>
                    <a:pt x="132" y="136"/>
                    <a:pt x="132" y="136"/>
                  </a:cubicBezTo>
                  <a:cubicBezTo>
                    <a:pt x="132" y="137"/>
                    <a:pt x="131" y="137"/>
                    <a:pt x="131" y="137"/>
                  </a:cubicBezTo>
                  <a:cubicBezTo>
                    <a:pt x="130" y="137"/>
                    <a:pt x="130" y="136"/>
                    <a:pt x="130" y="135"/>
                  </a:cubicBezTo>
                  <a:cubicBezTo>
                    <a:pt x="130" y="135"/>
                    <a:pt x="129" y="136"/>
                    <a:pt x="128" y="136"/>
                  </a:cubicBezTo>
                  <a:cubicBezTo>
                    <a:pt x="128" y="136"/>
                    <a:pt x="127" y="136"/>
                    <a:pt x="127" y="136"/>
                  </a:cubicBezTo>
                  <a:cubicBezTo>
                    <a:pt x="126" y="136"/>
                    <a:pt x="126" y="136"/>
                    <a:pt x="125" y="135"/>
                  </a:cubicBezTo>
                  <a:cubicBezTo>
                    <a:pt x="125" y="135"/>
                    <a:pt x="125" y="135"/>
                    <a:pt x="125" y="134"/>
                  </a:cubicBezTo>
                  <a:cubicBezTo>
                    <a:pt x="125" y="133"/>
                    <a:pt x="126" y="132"/>
                    <a:pt x="127" y="131"/>
                  </a:cubicBezTo>
                  <a:cubicBezTo>
                    <a:pt x="128" y="131"/>
                    <a:pt x="129" y="130"/>
                    <a:pt x="130" y="130"/>
                  </a:cubicBezTo>
                  <a:cubicBezTo>
                    <a:pt x="130" y="129"/>
                    <a:pt x="130" y="129"/>
                    <a:pt x="130" y="129"/>
                  </a:cubicBezTo>
                  <a:cubicBezTo>
                    <a:pt x="130" y="128"/>
                    <a:pt x="130" y="127"/>
                    <a:pt x="129" y="127"/>
                  </a:cubicBezTo>
                  <a:cubicBezTo>
                    <a:pt x="128" y="127"/>
                    <a:pt x="128" y="127"/>
                    <a:pt x="128" y="128"/>
                  </a:cubicBezTo>
                  <a:cubicBezTo>
                    <a:pt x="128" y="128"/>
                    <a:pt x="128" y="128"/>
                    <a:pt x="128" y="128"/>
                  </a:cubicBezTo>
                  <a:cubicBezTo>
                    <a:pt x="128" y="129"/>
                    <a:pt x="128" y="129"/>
                    <a:pt x="128" y="129"/>
                  </a:cubicBezTo>
                  <a:cubicBezTo>
                    <a:pt x="128" y="129"/>
                    <a:pt x="128" y="129"/>
                    <a:pt x="127" y="129"/>
                  </a:cubicBezTo>
                  <a:cubicBezTo>
                    <a:pt x="127" y="130"/>
                    <a:pt x="127" y="130"/>
                    <a:pt x="126" y="130"/>
                  </a:cubicBezTo>
                  <a:cubicBezTo>
                    <a:pt x="126" y="130"/>
                    <a:pt x="126" y="130"/>
                    <a:pt x="126" y="129"/>
                  </a:cubicBezTo>
                  <a:cubicBezTo>
                    <a:pt x="125" y="129"/>
                    <a:pt x="125" y="129"/>
                    <a:pt x="126" y="129"/>
                  </a:cubicBezTo>
                  <a:cubicBezTo>
                    <a:pt x="126" y="128"/>
                    <a:pt x="126" y="128"/>
                    <a:pt x="127" y="127"/>
                  </a:cubicBezTo>
                  <a:cubicBezTo>
                    <a:pt x="128" y="127"/>
                    <a:pt x="128" y="127"/>
                    <a:pt x="129" y="127"/>
                  </a:cubicBezTo>
                  <a:cubicBezTo>
                    <a:pt x="130" y="127"/>
                    <a:pt x="131" y="127"/>
                    <a:pt x="132" y="128"/>
                  </a:cubicBezTo>
                  <a:cubicBezTo>
                    <a:pt x="132" y="128"/>
                    <a:pt x="132" y="129"/>
                    <a:pt x="132" y="130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3" y="135"/>
                  </a:cubicBezTo>
                  <a:cubicBezTo>
                    <a:pt x="133" y="135"/>
                    <a:pt x="133" y="135"/>
                    <a:pt x="133" y="135"/>
                  </a:cubicBezTo>
                  <a:close/>
                  <a:moveTo>
                    <a:pt x="130" y="134"/>
                  </a:moveTo>
                  <a:cubicBezTo>
                    <a:pt x="130" y="131"/>
                    <a:pt x="130" y="131"/>
                    <a:pt x="130" y="131"/>
                  </a:cubicBezTo>
                  <a:cubicBezTo>
                    <a:pt x="129" y="131"/>
                    <a:pt x="128" y="131"/>
                    <a:pt x="128" y="131"/>
                  </a:cubicBezTo>
                  <a:cubicBezTo>
                    <a:pt x="127" y="132"/>
                    <a:pt x="126" y="132"/>
                    <a:pt x="126" y="133"/>
                  </a:cubicBezTo>
                  <a:cubicBezTo>
                    <a:pt x="126" y="134"/>
                    <a:pt x="127" y="135"/>
                    <a:pt x="128" y="135"/>
                  </a:cubicBezTo>
                  <a:cubicBezTo>
                    <a:pt x="128" y="135"/>
                    <a:pt x="129" y="135"/>
                    <a:pt x="130" y="134"/>
                  </a:cubicBezTo>
                  <a:close/>
                  <a:moveTo>
                    <a:pt x="144" y="136"/>
                  </a:move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1" y="135"/>
                    <a:pt x="141" y="135"/>
                  </a:cubicBezTo>
                  <a:cubicBezTo>
                    <a:pt x="141" y="129"/>
                    <a:pt x="141" y="129"/>
                    <a:pt x="141" y="129"/>
                  </a:cubicBezTo>
                  <a:cubicBezTo>
                    <a:pt x="141" y="129"/>
                    <a:pt x="141" y="129"/>
                    <a:pt x="140" y="128"/>
                  </a:cubicBezTo>
                  <a:cubicBezTo>
                    <a:pt x="140" y="128"/>
                    <a:pt x="140" y="128"/>
                    <a:pt x="139" y="128"/>
                  </a:cubicBezTo>
                  <a:cubicBezTo>
                    <a:pt x="138" y="128"/>
                    <a:pt x="138" y="128"/>
                    <a:pt x="137" y="129"/>
                  </a:cubicBezTo>
                  <a:cubicBezTo>
                    <a:pt x="137" y="135"/>
                    <a:pt x="137" y="135"/>
                    <a:pt x="137" y="135"/>
                  </a:cubicBezTo>
                  <a:cubicBezTo>
                    <a:pt x="137" y="135"/>
                    <a:pt x="137" y="136"/>
                    <a:pt x="138" y="136"/>
                  </a:cubicBezTo>
                  <a:cubicBezTo>
                    <a:pt x="138" y="136"/>
                    <a:pt x="138" y="136"/>
                    <a:pt x="138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5" y="135"/>
                    <a:pt x="135" y="135"/>
                  </a:cubicBezTo>
                  <a:cubicBezTo>
                    <a:pt x="135" y="129"/>
                    <a:pt x="135" y="129"/>
                    <a:pt x="135" y="129"/>
                  </a:cubicBezTo>
                  <a:cubicBezTo>
                    <a:pt x="135" y="129"/>
                    <a:pt x="135" y="128"/>
                    <a:pt x="134" y="128"/>
                  </a:cubicBezTo>
                  <a:cubicBezTo>
                    <a:pt x="134" y="128"/>
                    <a:pt x="134" y="128"/>
                    <a:pt x="133" y="128"/>
                  </a:cubicBezTo>
                  <a:cubicBezTo>
                    <a:pt x="133" y="128"/>
                    <a:pt x="133" y="128"/>
                    <a:pt x="133" y="128"/>
                  </a:cubicBezTo>
                  <a:cubicBezTo>
                    <a:pt x="136" y="127"/>
                    <a:pt x="136" y="127"/>
                    <a:pt x="136" y="127"/>
                  </a:cubicBezTo>
                  <a:cubicBezTo>
                    <a:pt x="136" y="128"/>
                    <a:pt x="136" y="128"/>
                    <a:pt x="136" y="128"/>
                  </a:cubicBezTo>
                  <a:cubicBezTo>
                    <a:pt x="137" y="127"/>
                    <a:pt x="138" y="127"/>
                    <a:pt x="140" y="127"/>
                  </a:cubicBezTo>
                  <a:cubicBezTo>
                    <a:pt x="141" y="127"/>
                    <a:pt x="142" y="127"/>
                    <a:pt x="142" y="130"/>
                  </a:cubicBezTo>
                  <a:cubicBezTo>
                    <a:pt x="142" y="135"/>
                    <a:pt x="142" y="135"/>
                    <a:pt x="142" y="135"/>
                  </a:cubicBezTo>
                  <a:cubicBezTo>
                    <a:pt x="143" y="135"/>
                    <a:pt x="143" y="136"/>
                    <a:pt x="144" y="136"/>
                  </a:cubicBezTo>
                  <a:cubicBezTo>
                    <a:pt x="144" y="136"/>
                    <a:pt x="144" y="136"/>
                    <a:pt x="144" y="136"/>
                  </a:cubicBezTo>
                  <a:close/>
                  <a:moveTo>
                    <a:pt x="155" y="134"/>
                  </a:moveTo>
                  <a:cubicBezTo>
                    <a:pt x="154" y="135"/>
                    <a:pt x="153" y="135"/>
                    <a:pt x="152" y="136"/>
                  </a:cubicBezTo>
                  <a:cubicBezTo>
                    <a:pt x="152" y="134"/>
                    <a:pt x="152" y="134"/>
                    <a:pt x="152" y="134"/>
                  </a:cubicBezTo>
                  <a:cubicBezTo>
                    <a:pt x="151" y="135"/>
                    <a:pt x="150" y="136"/>
                    <a:pt x="149" y="136"/>
                  </a:cubicBezTo>
                  <a:cubicBezTo>
                    <a:pt x="148" y="136"/>
                    <a:pt x="148" y="136"/>
                    <a:pt x="147" y="135"/>
                  </a:cubicBezTo>
                  <a:cubicBezTo>
                    <a:pt x="146" y="134"/>
                    <a:pt x="145" y="133"/>
                    <a:pt x="145" y="131"/>
                  </a:cubicBezTo>
                  <a:cubicBezTo>
                    <a:pt x="145" y="130"/>
                    <a:pt x="146" y="129"/>
                    <a:pt x="146" y="128"/>
                  </a:cubicBezTo>
                  <a:cubicBezTo>
                    <a:pt x="146" y="127"/>
                    <a:pt x="148" y="126"/>
                    <a:pt x="149" y="126"/>
                  </a:cubicBezTo>
                  <a:cubicBezTo>
                    <a:pt x="150" y="126"/>
                    <a:pt x="150" y="126"/>
                    <a:pt x="151" y="127"/>
                  </a:cubicBezTo>
                  <a:cubicBezTo>
                    <a:pt x="150" y="124"/>
                    <a:pt x="150" y="124"/>
                    <a:pt x="150" y="124"/>
                  </a:cubicBezTo>
                  <a:cubicBezTo>
                    <a:pt x="150" y="123"/>
                    <a:pt x="150" y="123"/>
                    <a:pt x="150" y="123"/>
                  </a:cubicBezTo>
                  <a:cubicBezTo>
                    <a:pt x="150" y="123"/>
                    <a:pt x="150" y="123"/>
                    <a:pt x="149" y="123"/>
                  </a:cubicBezTo>
                  <a:cubicBezTo>
                    <a:pt x="149" y="123"/>
                    <a:pt x="149" y="123"/>
                    <a:pt x="149" y="123"/>
                  </a:cubicBezTo>
                  <a:cubicBezTo>
                    <a:pt x="150" y="123"/>
                    <a:pt x="150" y="122"/>
                    <a:pt x="152" y="121"/>
                  </a:cubicBezTo>
                  <a:cubicBezTo>
                    <a:pt x="153" y="133"/>
                    <a:pt x="153" y="133"/>
                    <a:pt x="153" y="133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154" y="134"/>
                    <a:pt x="155" y="134"/>
                    <a:pt x="155" y="134"/>
                  </a:cubicBezTo>
                  <a:cubicBezTo>
                    <a:pt x="155" y="134"/>
                    <a:pt x="155" y="134"/>
                    <a:pt x="155" y="134"/>
                  </a:cubicBezTo>
                  <a:close/>
                  <a:moveTo>
                    <a:pt x="152" y="133"/>
                  </a:moveTo>
                  <a:cubicBezTo>
                    <a:pt x="152" y="129"/>
                    <a:pt x="152" y="129"/>
                    <a:pt x="152" y="129"/>
                  </a:cubicBezTo>
                  <a:cubicBezTo>
                    <a:pt x="152" y="128"/>
                    <a:pt x="151" y="128"/>
                    <a:pt x="151" y="127"/>
                  </a:cubicBezTo>
                  <a:cubicBezTo>
                    <a:pt x="150" y="127"/>
                    <a:pt x="150" y="127"/>
                    <a:pt x="149" y="127"/>
                  </a:cubicBezTo>
                  <a:cubicBezTo>
                    <a:pt x="148" y="127"/>
                    <a:pt x="148" y="127"/>
                    <a:pt x="147" y="128"/>
                  </a:cubicBezTo>
                  <a:cubicBezTo>
                    <a:pt x="147" y="129"/>
                    <a:pt x="147" y="130"/>
                    <a:pt x="147" y="131"/>
                  </a:cubicBezTo>
                  <a:cubicBezTo>
                    <a:pt x="147" y="132"/>
                    <a:pt x="147" y="133"/>
                    <a:pt x="148" y="134"/>
                  </a:cubicBezTo>
                  <a:cubicBezTo>
                    <a:pt x="148" y="135"/>
                    <a:pt x="149" y="135"/>
                    <a:pt x="150" y="135"/>
                  </a:cubicBezTo>
                  <a:cubicBezTo>
                    <a:pt x="150" y="135"/>
                    <a:pt x="150" y="135"/>
                    <a:pt x="151" y="135"/>
                  </a:cubicBezTo>
                  <a:cubicBezTo>
                    <a:pt x="152" y="134"/>
                    <a:pt x="152" y="134"/>
                    <a:pt x="152" y="133"/>
                  </a:cubicBezTo>
                  <a:close/>
                  <a:moveTo>
                    <a:pt x="170" y="122"/>
                  </a:moveTo>
                  <a:cubicBezTo>
                    <a:pt x="170" y="122"/>
                    <a:pt x="170" y="122"/>
                    <a:pt x="170" y="122"/>
                  </a:cubicBezTo>
                  <a:cubicBezTo>
                    <a:pt x="169" y="121"/>
                    <a:pt x="169" y="120"/>
                    <a:pt x="169" y="120"/>
                  </a:cubicBezTo>
                  <a:cubicBezTo>
                    <a:pt x="168" y="120"/>
                    <a:pt x="168" y="120"/>
                    <a:pt x="167" y="120"/>
                  </a:cubicBezTo>
                  <a:cubicBezTo>
                    <a:pt x="165" y="120"/>
                    <a:pt x="165" y="120"/>
                    <a:pt x="165" y="120"/>
                  </a:cubicBezTo>
                  <a:cubicBezTo>
                    <a:pt x="167" y="131"/>
                    <a:pt x="167" y="131"/>
                    <a:pt x="167" y="131"/>
                  </a:cubicBezTo>
                  <a:cubicBezTo>
                    <a:pt x="168" y="132"/>
                    <a:pt x="168" y="132"/>
                    <a:pt x="170" y="132"/>
                  </a:cubicBezTo>
                  <a:cubicBezTo>
                    <a:pt x="170" y="132"/>
                    <a:pt x="170" y="132"/>
                    <a:pt x="170" y="132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5" y="133"/>
                    <a:pt x="166" y="132"/>
                    <a:pt x="165" y="131"/>
                  </a:cubicBezTo>
                  <a:cubicBezTo>
                    <a:pt x="163" y="121"/>
                    <a:pt x="163" y="121"/>
                    <a:pt x="163" y="121"/>
                  </a:cubicBezTo>
                  <a:cubicBezTo>
                    <a:pt x="161" y="121"/>
                    <a:pt x="161" y="121"/>
                    <a:pt x="161" y="121"/>
                  </a:cubicBezTo>
                  <a:cubicBezTo>
                    <a:pt x="160" y="121"/>
                    <a:pt x="160" y="122"/>
                    <a:pt x="159" y="122"/>
                  </a:cubicBezTo>
                  <a:cubicBezTo>
                    <a:pt x="159" y="123"/>
                    <a:pt x="159" y="123"/>
                    <a:pt x="159" y="124"/>
                  </a:cubicBezTo>
                  <a:cubicBezTo>
                    <a:pt x="159" y="124"/>
                    <a:pt x="159" y="124"/>
                    <a:pt x="159" y="124"/>
                  </a:cubicBezTo>
                  <a:cubicBezTo>
                    <a:pt x="158" y="121"/>
                    <a:pt x="158" y="121"/>
                    <a:pt x="158" y="121"/>
                  </a:cubicBezTo>
                  <a:cubicBezTo>
                    <a:pt x="169" y="118"/>
                    <a:pt x="169" y="118"/>
                    <a:pt x="169" y="118"/>
                  </a:cubicBezTo>
                  <a:cubicBezTo>
                    <a:pt x="170" y="122"/>
                    <a:pt x="170" y="122"/>
                    <a:pt x="170" y="122"/>
                  </a:cubicBezTo>
                  <a:close/>
                  <a:moveTo>
                    <a:pt x="181" y="125"/>
                  </a:moveTo>
                  <a:cubicBezTo>
                    <a:pt x="181" y="126"/>
                    <a:pt x="181" y="127"/>
                    <a:pt x="180" y="128"/>
                  </a:cubicBezTo>
                  <a:cubicBezTo>
                    <a:pt x="180" y="129"/>
                    <a:pt x="179" y="130"/>
                    <a:pt x="178" y="130"/>
                  </a:cubicBezTo>
                  <a:cubicBezTo>
                    <a:pt x="177" y="131"/>
                    <a:pt x="176" y="131"/>
                    <a:pt x="176" y="130"/>
                  </a:cubicBezTo>
                  <a:cubicBezTo>
                    <a:pt x="174" y="129"/>
                    <a:pt x="174" y="128"/>
                    <a:pt x="173" y="127"/>
                  </a:cubicBezTo>
                  <a:cubicBezTo>
                    <a:pt x="173" y="126"/>
                    <a:pt x="173" y="125"/>
                    <a:pt x="173" y="123"/>
                  </a:cubicBezTo>
                  <a:cubicBezTo>
                    <a:pt x="174" y="122"/>
                    <a:pt x="174" y="121"/>
                    <a:pt x="176" y="121"/>
                  </a:cubicBezTo>
                  <a:cubicBezTo>
                    <a:pt x="177" y="121"/>
                    <a:pt x="178" y="121"/>
                    <a:pt x="178" y="121"/>
                  </a:cubicBezTo>
                  <a:cubicBezTo>
                    <a:pt x="179" y="121"/>
                    <a:pt x="180" y="122"/>
                    <a:pt x="180" y="123"/>
                  </a:cubicBezTo>
                  <a:cubicBezTo>
                    <a:pt x="174" y="125"/>
                    <a:pt x="174" y="125"/>
                    <a:pt x="174" y="125"/>
                  </a:cubicBezTo>
                  <a:cubicBezTo>
                    <a:pt x="175" y="126"/>
                    <a:pt x="176" y="127"/>
                    <a:pt x="176" y="128"/>
                  </a:cubicBezTo>
                  <a:cubicBezTo>
                    <a:pt x="177" y="129"/>
                    <a:pt x="178" y="129"/>
                    <a:pt x="179" y="128"/>
                  </a:cubicBezTo>
                  <a:cubicBezTo>
                    <a:pt x="180" y="128"/>
                    <a:pt x="180" y="127"/>
                    <a:pt x="181" y="127"/>
                  </a:cubicBezTo>
                  <a:cubicBezTo>
                    <a:pt x="180" y="127"/>
                    <a:pt x="181" y="126"/>
                    <a:pt x="181" y="125"/>
                  </a:cubicBezTo>
                  <a:cubicBezTo>
                    <a:pt x="181" y="125"/>
                    <a:pt x="181" y="125"/>
                    <a:pt x="181" y="125"/>
                  </a:cubicBezTo>
                  <a:close/>
                  <a:moveTo>
                    <a:pt x="178" y="123"/>
                  </a:moveTo>
                  <a:cubicBezTo>
                    <a:pt x="177" y="122"/>
                    <a:pt x="176" y="121"/>
                    <a:pt x="175" y="122"/>
                  </a:cubicBezTo>
                  <a:cubicBezTo>
                    <a:pt x="174" y="122"/>
                    <a:pt x="173" y="123"/>
                    <a:pt x="173" y="125"/>
                  </a:cubicBezTo>
                  <a:cubicBezTo>
                    <a:pt x="178" y="123"/>
                    <a:pt x="178" y="123"/>
                    <a:pt x="178" y="123"/>
                  </a:cubicBezTo>
                  <a:close/>
                  <a:moveTo>
                    <a:pt x="190" y="122"/>
                  </a:moveTo>
                  <a:cubicBezTo>
                    <a:pt x="190" y="123"/>
                    <a:pt x="190" y="124"/>
                    <a:pt x="190" y="125"/>
                  </a:cubicBezTo>
                  <a:cubicBezTo>
                    <a:pt x="189" y="126"/>
                    <a:pt x="188" y="127"/>
                    <a:pt x="188" y="127"/>
                  </a:cubicBezTo>
                  <a:cubicBezTo>
                    <a:pt x="186" y="127"/>
                    <a:pt x="186" y="127"/>
                    <a:pt x="184" y="127"/>
                  </a:cubicBezTo>
                  <a:cubicBezTo>
                    <a:pt x="183" y="127"/>
                    <a:pt x="182" y="125"/>
                    <a:pt x="182" y="124"/>
                  </a:cubicBezTo>
                  <a:cubicBezTo>
                    <a:pt x="182" y="123"/>
                    <a:pt x="182" y="122"/>
                    <a:pt x="182" y="121"/>
                  </a:cubicBezTo>
                  <a:cubicBezTo>
                    <a:pt x="182" y="119"/>
                    <a:pt x="183" y="119"/>
                    <a:pt x="185" y="118"/>
                  </a:cubicBezTo>
                  <a:cubicBezTo>
                    <a:pt x="186" y="118"/>
                    <a:pt x="186" y="118"/>
                    <a:pt x="187" y="118"/>
                  </a:cubicBezTo>
                  <a:cubicBezTo>
                    <a:pt x="188" y="118"/>
                    <a:pt x="188" y="118"/>
                    <a:pt x="188" y="119"/>
                  </a:cubicBezTo>
                  <a:cubicBezTo>
                    <a:pt x="188" y="119"/>
                    <a:pt x="188" y="119"/>
                    <a:pt x="188" y="119"/>
                  </a:cubicBezTo>
                  <a:cubicBezTo>
                    <a:pt x="188" y="120"/>
                    <a:pt x="188" y="120"/>
                    <a:pt x="188" y="120"/>
                  </a:cubicBezTo>
                  <a:cubicBezTo>
                    <a:pt x="188" y="120"/>
                    <a:pt x="188" y="120"/>
                    <a:pt x="187" y="120"/>
                  </a:cubicBezTo>
                  <a:cubicBezTo>
                    <a:pt x="187" y="120"/>
                    <a:pt x="187" y="119"/>
                    <a:pt x="187" y="119"/>
                  </a:cubicBezTo>
                  <a:cubicBezTo>
                    <a:pt x="187" y="119"/>
                    <a:pt x="186" y="119"/>
                    <a:pt x="186" y="119"/>
                  </a:cubicBezTo>
                  <a:cubicBezTo>
                    <a:pt x="186" y="119"/>
                    <a:pt x="185" y="119"/>
                    <a:pt x="185" y="119"/>
                  </a:cubicBezTo>
                  <a:cubicBezTo>
                    <a:pt x="184" y="119"/>
                    <a:pt x="183" y="120"/>
                    <a:pt x="183" y="121"/>
                  </a:cubicBezTo>
                  <a:cubicBezTo>
                    <a:pt x="183" y="121"/>
                    <a:pt x="183" y="122"/>
                    <a:pt x="184" y="123"/>
                  </a:cubicBezTo>
                  <a:cubicBezTo>
                    <a:pt x="184" y="124"/>
                    <a:pt x="185" y="125"/>
                    <a:pt x="186" y="125"/>
                  </a:cubicBezTo>
                  <a:cubicBezTo>
                    <a:pt x="186" y="126"/>
                    <a:pt x="187" y="126"/>
                    <a:pt x="188" y="126"/>
                  </a:cubicBezTo>
                  <a:cubicBezTo>
                    <a:pt x="189" y="125"/>
                    <a:pt x="190" y="124"/>
                    <a:pt x="190" y="122"/>
                  </a:cubicBezTo>
                  <a:cubicBezTo>
                    <a:pt x="190" y="122"/>
                    <a:pt x="190" y="122"/>
                    <a:pt x="190" y="122"/>
                  </a:cubicBezTo>
                  <a:close/>
                  <a:moveTo>
                    <a:pt x="202" y="120"/>
                  </a:moveTo>
                  <a:cubicBezTo>
                    <a:pt x="198" y="122"/>
                    <a:pt x="198" y="122"/>
                    <a:pt x="198" y="122"/>
                  </a:cubicBezTo>
                  <a:cubicBezTo>
                    <a:pt x="198" y="121"/>
                    <a:pt x="198" y="121"/>
                    <a:pt x="198" y="121"/>
                  </a:cubicBezTo>
                  <a:cubicBezTo>
                    <a:pt x="199" y="121"/>
                    <a:pt x="199" y="121"/>
                    <a:pt x="198" y="120"/>
                  </a:cubicBezTo>
                  <a:cubicBezTo>
                    <a:pt x="196" y="115"/>
                    <a:pt x="196" y="115"/>
                    <a:pt x="196" y="115"/>
                  </a:cubicBezTo>
                  <a:cubicBezTo>
                    <a:pt x="195" y="114"/>
                    <a:pt x="195" y="114"/>
                    <a:pt x="194" y="115"/>
                  </a:cubicBezTo>
                  <a:cubicBezTo>
                    <a:pt x="193" y="115"/>
                    <a:pt x="192" y="116"/>
                    <a:pt x="192" y="117"/>
                  </a:cubicBezTo>
                  <a:cubicBezTo>
                    <a:pt x="194" y="121"/>
                    <a:pt x="194" y="121"/>
                    <a:pt x="194" y="121"/>
                  </a:cubicBezTo>
                  <a:cubicBezTo>
                    <a:pt x="195" y="122"/>
                    <a:pt x="196" y="122"/>
                    <a:pt x="196" y="122"/>
                  </a:cubicBezTo>
                  <a:cubicBezTo>
                    <a:pt x="196" y="122"/>
                    <a:pt x="196" y="122"/>
                    <a:pt x="196" y="122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3" y="123"/>
                    <a:pt x="193" y="123"/>
                    <a:pt x="192" y="122"/>
                  </a:cubicBezTo>
                  <a:cubicBezTo>
                    <a:pt x="188" y="113"/>
                    <a:pt x="188" y="113"/>
                    <a:pt x="188" y="113"/>
                  </a:cubicBezTo>
                  <a:cubicBezTo>
                    <a:pt x="187" y="113"/>
                    <a:pt x="187" y="113"/>
                    <a:pt x="187" y="113"/>
                  </a:cubicBezTo>
                  <a:cubicBezTo>
                    <a:pt x="187" y="113"/>
                    <a:pt x="186" y="113"/>
                    <a:pt x="186" y="113"/>
                  </a:cubicBezTo>
                  <a:cubicBezTo>
                    <a:pt x="186" y="113"/>
                    <a:pt x="186" y="113"/>
                    <a:pt x="186" y="113"/>
                  </a:cubicBezTo>
                  <a:cubicBezTo>
                    <a:pt x="186" y="112"/>
                    <a:pt x="187" y="111"/>
                    <a:pt x="188" y="110"/>
                  </a:cubicBezTo>
                  <a:cubicBezTo>
                    <a:pt x="191" y="116"/>
                    <a:pt x="191" y="116"/>
                    <a:pt x="191" y="116"/>
                  </a:cubicBezTo>
                  <a:cubicBezTo>
                    <a:pt x="192" y="114"/>
                    <a:pt x="192" y="113"/>
                    <a:pt x="193" y="113"/>
                  </a:cubicBezTo>
                  <a:cubicBezTo>
                    <a:pt x="195" y="112"/>
                    <a:pt x="196" y="113"/>
                    <a:pt x="197" y="115"/>
                  </a:cubicBezTo>
                  <a:cubicBezTo>
                    <a:pt x="199" y="119"/>
                    <a:pt x="199" y="119"/>
                    <a:pt x="199" y="119"/>
                  </a:cubicBezTo>
                  <a:cubicBezTo>
                    <a:pt x="200" y="120"/>
                    <a:pt x="201" y="120"/>
                    <a:pt x="202" y="120"/>
                  </a:cubicBezTo>
                  <a:cubicBezTo>
                    <a:pt x="202" y="120"/>
                    <a:pt x="202" y="120"/>
                    <a:pt x="202" y="120"/>
                  </a:cubicBezTo>
                  <a:close/>
                  <a:moveTo>
                    <a:pt x="212" y="114"/>
                  </a:moveTo>
                  <a:cubicBezTo>
                    <a:pt x="208" y="116"/>
                    <a:pt x="208" y="116"/>
                    <a:pt x="208" y="116"/>
                  </a:cubicBezTo>
                  <a:cubicBezTo>
                    <a:pt x="208" y="116"/>
                    <a:pt x="208" y="116"/>
                    <a:pt x="208" y="116"/>
                  </a:cubicBezTo>
                  <a:cubicBezTo>
                    <a:pt x="209" y="115"/>
                    <a:pt x="209" y="115"/>
                    <a:pt x="209" y="114"/>
                  </a:cubicBezTo>
                  <a:cubicBezTo>
                    <a:pt x="206" y="110"/>
                    <a:pt x="206" y="110"/>
                    <a:pt x="206" y="110"/>
                  </a:cubicBezTo>
                  <a:cubicBezTo>
                    <a:pt x="206" y="109"/>
                    <a:pt x="206" y="109"/>
                    <a:pt x="206" y="109"/>
                  </a:cubicBezTo>
                  <a:cubicBezTo>
                    <a:pt x="205" y="109"/>
                    <a:pt x="205" y="109"/>
                    <a:pt x="204" y="109"/>
                  </a:cubicBezTo>
                  <a:cubicBezTo>
                    <a:pt x="203" y="110"/>
                    <a:pt x="202" y="111"/>
                    <a:pt x="202" y="111"/>
                  </a:cubicBezTo>
                  <a:cubicBezTo>
                    <a:pt x="205" y="116"/>
                    <a:pt x="205" y="116"/>
                    <a:pt x="205" y="116"/>
                  </a:cubicBezTo>
                  <a:cubicBezTo>
                    <a:pt x="206" y="117"/>
                    <a:pt x="206" y="117"/>
                    <a:pt x="207" y="117"/>
                  </a:cubicBezTo>
                  <a:cubicBezTo>
                    <a:pt x="207" y="117"/>
                    <a:pt x="207" y="117"/>
                    <a:pt x="207" y="117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4" y="119"/>
                    <a:pt x="204" y="118"/>
                    <a:pt x="204" y="117"/>
                  </a:cubicBezTo>
                  <a:cubicBezTo>
                    <a:pt x="201" y="113"/>
                    <a:pt x="201" y="113"/>
                    <a:pt x="201" y="113"/>
                  </a:cubicBezTo>
                  <a:cubicBezTo>
                    <a:pt x="200" y="112"/>
                    <a:pt x="200" y="112"/>
                    <a:pt x="200" y="112"/>
                  </a:cubicBezTo>
                  <a:cubicBezTo>
                    <a:pt x="200" y="112"/>
                    <a:pt x="200" y="112"/>
                    <a:pt x="199" y="113"/>
                  </a:cubicBezTo>
                  <a:cubicBezTo>
                    <a:pt x="199" y="112"/>
                    <a:pt x="199" y="112"/>
                    <a:pt x="199" y="112"/>
                  </a:cubicBezTo>
                  <a:cubicBezTo>
                    <a:pt x="201" y="110"/>
                    <a:pt x="201" y="110"/>
                    <a:pt x="201" y="110"/>
                  </a:cubicBezTo>
                  <a:cubicBezTo>
                    <a:pt x="202" y="111"/>
                    <a:pt x="202" y="111"/>
                    <a:pt x="202" y="111"/>
                  </a:cubicBezTo>
                  <a:cubicBezTo>
                    <a:pt x="202" y="110"/>
                    <a:pt x="203" y="109"/>
                    <a:pt x="204" y="108"/>
                  </a:cubicBezTo>
                  <a:cubicBezTo>
                    <a:pt x="205" y="107"/>
                    <a:pt x="206" y="108"/>
                    <a:pt x="208" y="110"/>
                  </a:cubicBezTo>
                  <a:cubicBezTo>
                    <a:pt x="210" y="114"/>
                    <a:pt x="210" y="114"/>
                    <a:pt x="210" y="114"/>
                  </a:cubicBezTo>
                  <a:cubicBezTo>
                    <a:pt x="210" y="114"/>
                    <a:pt x="211" y="115"/>
                    <a:pt x="212" y="114"/>
                  </a:cubicBezTo>
                  <a:cubicBezTo>
                    <a:pt x="212" y="114"/>
                    <a:pt x="212" y="114"/>
                    <a:pt x="212" y="114"/>
                  </a:cubicBezTo>
                  <a:close/>
                  <a:moveTo>
                    <a:pt x="218" y="104"/>
                  </a:moveTo>
                  <a:cubicBezTo>
                    <a:pt x="219" y="105"/>
                    <a:pt x="219" y="107"/>
                    <a:pt x="219" y="108"/>
                  </a:cubicBezTo>
                  <a:cubicBezTo>
                    <a:pt x="219" y="109"/>
                    <a:pt x="218" y="110"/>
                    <a:pt x="217" y="111"/>
                  </a:cubicBezTo>
                  <a:cubicBezTo>
                    <a:pt x="216" y="112"/>
                    <a:pt x="215" y="112"/>
                    <a:pt x="214" y="112"/>
                  </a:cubicBezTo>
                  <a:cubicBezTo>
                    <a:pt x="212" y="111"/>
                    <a:pt x="211" y="111"/>
                    <a:pt x="210" y="110"/>
                  </a:cubicBezTo>
                  <a:cubicBezTo>
                    <a:pt x="210" y="109"/>
                    <a:pt x="209" y="107"/>
                    <a:pt x="209" y="106"/>
                  </a:cubicBezTo>
                  <a:cubicBezTo>
                    <a:pt x="209" y="105"/>
                    <a:pt x="210" y="104"/>
                    <a:pt x="211" y="103"/>
                  </a:cubicBezTo>
                  <a:cubicBezTo>
                    <a:pt x="212" y="102"/>
                    <a:pt x="214" y="102"/>
                    <a:pt x="215" y="102"/>
                  </a:cubicBezTo>
                  <a:cubicBezTo>
                    <a:pt x="216" y="102"/>
                    <a:pt x="217" y="103"/>
                    <a:pt x="218" y="104"/>
                  </a:cubicBezTo>
                  <a:close/>
                  <a:moveTo>
                    <a:pt x="217" y="106"/>
                  </a:moveTo>
                  <a:cubicBezTo>
                    <a:pt x="216" y="105"/>
                    <a:pt x="215" y="104"/>
                    <a:pt x="214" y="103"/>
                  </a:cubicBezTo>
                  <a:cubicBezTo>
                    <a:pt x="213" y="103"/>
                    <a:pt x="212" y="103"/>
                    <a:pt x="212" y="103"/>
                  </a:cubicBezTo>
                  <a:cubicBezTo>
                    <a:pt x="211" y="104"/>
                    <a:pt x="211" y="105"/>
                    <a:pt x="211" y="105"/>
                  </a:cubicBezTo>
                  <a:cubicBezTo>
                    <a:pt x="211" y="106"/>
                    <a:pt x="211" y="107"/>
                    <a:pt x="212" y="108"/>
                  </a:cubicBezTo>
                  <a:cubicBezTo>
                    <a:pt x="212" y="109"/>
                    <a:pt x="213" y="110"/>
                    <a:pt x="214" y="110"/>
                  </a:cubicBezTo>
                  <a:cubicBezTo>
                    <a:pt x="215" y="111"/>
                    <a:pt x="216" y="111"/>
                    <a:pt x="217" y="110"/>
                  </a:cubicBezTo>
                  <a:cubicBezTo>
                    <a:pt x="218" y="110"/>
                    <a:pt x="218" y="109"/>
                    <a:pt x="218" y="108"/>
                  </a:cubicBezTo>
                  <a:cubicBezTo>
                    <a:pt x="218" y="107"/>
                    <a:pt x="217" y="107"/>
                    <a:pt x="217" y="106"/>
                  </a:cubicBezTo>
                  <a:close/>
                  <a:moveTo>
                    <a:pt x="226" y="103"/>
                  </a:moveTo>
                  <a:cubicBezTo>
                    <a:pt x="222" y="107"/>
                    <a:pt x="222" y="107"/>
                    <a:pt x="222" y="107"/>
                  </a:cubicBezTo>
                  <a:cubicBezTo>
                    <a:pt x="222" y="106"/>
                    <a:pt x="222" y="106"/>
                    <a:pt x="222" y="106"/>
                  </a:cubicBezTo>
                  <a:cubicBezTo>
                    <a:pt x="223" y="105"/>
                    <a:pt x="223" y="105"/>
                    <a:pt x="223" y="104"/>
                  </a:cubicBezTo>
                  <a:cubicBezTo>
                    <a:pt x="216" y="97"/>
                    <a:pt x="216" y="97"/>
                    <a:pt x="216" y="97"/>
                  </a:cubicBezTo>
                  <a:cubicBezTo>
                    <a:pt x="216" y="96"/>
                    <a:pt x="216" y="96"/>
                    <a:pt x="215" y="96"/>
                  </a:cubicBezTo>
                  <a:cubicBezTo>
                    <a:pt x="215" y="96"/>
                    <a:pt x="215" y="96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6"/>
                    <a:pt x="215" y="95"/>
                    <a:pt x="216" y="94"/>
                  </a:cubicBezTo>
                  <a:cubicBezTo>
                    <a:pt x="224" y="103"/>
                    <a:pt x="224" y="103"/>
                    <a:pt x="224" y="103"/>
                  </a:cubicBezTo>
                  <a:cubicBezTo>
                    <a:pt x="224" y="104"/>
                    <a:pt x="225" y="104"/>
                    <a:pt x="226" y="103"/>
                  </a:cubicBezTo>
                  <a:cubicBezTo>
                    <a:pt x="226" y="103"/>
                    <a:pt x="226" y="103"/>
                    <a:pt x="226" y="103"/>
                  </a:cubicBezTo>
                  <a:close/>
                  <a:moveTo>
                    <a:pt x="231" y="93"/>
                  </a:moveTo>
                  <a:cubicBezTo>
                    <a:pt x="232" y="94"/>
                    <a:pt x="232" y="95"/>
                    <a:pt x="232" y="96"/>
                  </a:cubicBezTo>
                  <a:cubicBezTo>
                    <a:pt x="232" y="97"/>
                    <a:pt x="232" y="99"/>
                    <a:pt x="230" y="99"/>
                  </a:cubicBezTo>
                  <a:cubicBezTo>
                    <a:pt x="230" y="100"/>
                    <a:pt x="228" y="101"/>
                    <a:pt x="227" y="101"/>
                  </a:cubicBezTo>
                  <a:cubicBezTo>
                    <a:pt x="226" y="101"/>
                    <a:pt x="225" y="100"/>
                    <a:pt x="224" y="99"/>
                  </a:cubicBezTo>
                  <a:cubicBezTo>
                    <a:pt x="223" y="98"/>
                    <a:pt x="222" y="97"/>
                    <a:pt x="222" y="96"/>
                  </a:cubicBezTo>
                  <a:cubicBezTo>
                    <a:pt x="222" y="95"/>
                    <a:pt x="223" y="93"/>
                    <a:pt x="224" y="93"/>
                  </a:cubicBezTo>
                  <a:cubicBezTo>
                    <a:pt x="225" y="92"/>
                    <a:pt x="226" y="91"/>
                    <a:pt x="227" y="91"/>
                  </a:cubicBezTo>
                  <a:cubicBezTo>
                    <a:pt x="229" y="91"/>
                    <a:pt x="230" y="91"/>
                    <a:pt x="231" y="93"/>
                  </a:cubicBezTo>
                  <a:close/>
                  <a:moveTo>
                    <a:pt x="230" y="95"/>
                  </a:moveTo>
                  <a:cubicBezTo>
                    <a:pt x="229" y="94"/>
                    <a:pt x="228" y="93"/>
                    <a:pt x="227" y="93"/>
                  </a:cubicBezTo>
                  <a:cubicBezTo>
                    <a:pt x="226" y="92"/>
                    <a:pt x="225" y="92"/>
                    <a:pt x="224" y="93"/>
                  </a:cubicBezTo>
                  <a:cubicBezTo>
                    <a:pt x="224" y="93"/>
                    <a:pt x="224" y="94"/>
                    <a:pt x="224" y="95"/>
                  </a:cubicBezTo>
                  <a:cubicBezTo>
                    <a:pt x="224" y="96"/>
                    <a:pt x="224" y="96"/>
                    <a:pt x="225" y="97"/>
                  </a:cubicBezTo>
                  <a:cubicBezTo>
                    <a:pt x="226" y="98"/>
                    <a:pt x="227" y="99"/>
                    <a:pt x="228" y="99"/>
                  </a:cubicBezTo>
                  <a:cubicBezTo>
                    <a:pt x="229" y="99"/>
                    <a:pt x="230" y="99"/>
                    <a:pt x="231" y="99"/>
                  </a:cubicBezTo>
                  <a:cubicBezTo>
                    <a:pt x="232" y="98"/>
                    <a:pt x="232" y="97"/>
                    <a:pt x="231" y="97"/>
                  </a:cubicBezTo>
                  <a:cubicBezTo>
                    <a:pt x="231" y="96"/>
                    <a:pt x="231" y="95"/>
                    <a:pt x="230" y="95"/>
                  </a:cubicBezTo>
                  <a:close/>
                  <a:moveTo>
                    <a:pt x="236" y="82"/>
                  </a:moveTo>
                  <a:cubicBezTo>
                    <a:pt x="234" y="83"/>
                    <a:pt x="234" y="83"/>
                    <a:pt x="234" y="83"/>
                  </a:cubicBezTo>
                  <a:cubicBezTo>
                    <a:pt x="235" y="83"/>
                    <a:pt x="236" y="84"/>
                    <a:pt x="236" y="84"/>
                  </a:cubicBezTo>
                  <a:cubicBezTo>
                    <a:pt x="237" y="85"/>
                    <a:pt x="237" y="85"/>
                    <a:pt x="237" y="87"/>
                  </a:cubicBezTo>
                  <a:cubicBezTo>
                    <a:pt x="237" y="87"/>
                    <a:pt x="237" y="88"/>
                    <a:pt x="236" y="89"/>
                  </a:cubicBezTo>
                  <a:cubicBezTo>
                    <a:pt x="236" y="89"/>
                    <a:pt x="236" y="89"/>
                    <a:pt x="236" y="90"/>
                  </a:cubicBezTo>
                  <a:cubicBezTo>
                    <a:pt x="236" y="91"/>
                    <a:pt x="236" y="91"/>
                    <a:pt x="236" y="91"/>
                  </a:cubicBezTo>
                  <a:cubicBezTo>
                    <a:pt x="236" y="92"/>
                    <a:pt x="237" y="91"/>
                    <a:pt x="238" y="90"/>
                  </a:cubicBezTo>
                  <a:cubicBezTo>
                    <a:pt x="239" y="89"/>
                    <a:pt x="240" y="88"/>
                    <a:pt x="240" y="87"/>
                  </a:cubicBezTo>
                  <a:cubicBezTo>
                    <a:pt x="241" y="87"/>
                    <a:pt x="242" y="87"/>
                    <a:pt x="242" y="88"/>
                  </a:cubicBezTo>
                  <a:cubicBezTo>
                    <a:pt x="243" y="88"/>
                    <a:pt x="243" y="89"/>
                    <a:pt x="243" y="91"/>
                  </a:cubicBezTo>
                  <a:cubicBezTo>
                    <a:pt x="243" y="92"/>
                    <a:pt x="242" y="93"/>
                    <a:pt x="242" y="94"/>
                  </a:cubicBezTo>
                  <a:cubicBezTo>
                    <a:pt x="241" y="95"/>
                    <a:pt x="240" y="95"/>
                    <a:pt x="239" y="96"/>
                  </a:cubicBezTo>
                  <a:cubicBezTo>
                    <a:pt x="238" y="96"/>
                    <a:pt x="238" y="96"/>
                    <a:pt x="238" y="95"/>
                  </a:cubicBezTo>
                  <a:cubicBezTo>
                    <a:pt x="237" y="95"/>
                    <a:pt x="237" y="95"/>
                    <a:pt x="237" y="94"/>
                  </a:cubicBezTo>
                  <a:cubicBezTo>
                    <a:pt x="237" y="94"/>
                    <a:pt x="237" y="93"/>
                    <a:pt x="237" y="93"/>
                  </a:cubicBezTo>
                  <a:cubicBezTo>
                    <a:pt x="237" y="93"/>
                    <a:pt x="237" y="93"/>
                    <a:pt x="236" y="93"/>
                  </a:cubicBezTo>
                  <a:cubicBezTo>
                    <a:pt x="236" y="93"/>
                    <a:pt x="236" y="93"/>
                    <a:pt x="236" y="93"/>
                  </a:cubicBezTo>
                  <a:cubicBezTo>
                    <a:pt x="235" y="93"/>
                    <a:pt x="235" y="92"/>
                    <a:pt x="235" y="92"/>
                  </a:cubicBezTo>
                  <a:cubicBezTo>
                    <a:pt x="235" y="91"/>
                    <a:pt x="235" y="91"/>
                    <a:pt x="235" y="90"/>
                  </a:cubicBezTo>
                  <a:cubicBezTo>
                    <a:pt x="234" y="91"/>
                    <a:pt x="233" y="91"/>
                    <a:pt x="232" y="90"/>
                  </a:cubicBezTo>
                  <a:cubicBezTo>
                    <a:pt x="231" y="89"/>
                    <a:pt x="230" y="89"/>
                    <a:pt x="230" y="87"/>
                  </a:cubicBezTo>
                  <a:cubicBezTo>
                    <a:pt x="230" y="87"/>
                    <a:pt x="231" y="85"/>
                    <a:pt x="232" y="85"/>
                  </a:cubicBezTo>
                  <a:cubicBezTo>
                    <a:pt x="232" y="84"/>
                    <a:pt x="232" y="84"/>
                    <a:pt x="233" y="83"/>
                  </a:cubicBezTo>
                  <a:cubicBezTo>
                    <a:pt x="234" y="83"/>
                    <a:pt x="234" y="83"/>
                    <a:pt x="234" y="83"/>
                  </a:cubicBezTo>
                  <a:cubicBezTo>
                    <a:pt x="235" y="81"/>
                    <a:pt x="235" y="81"/>
                    <a:pt x="235" y="81"/>
                  </a:cubicBezTo>
                  <a:cubicBezTo>
                    <a:pt x="236" y="82"/>
                    <a:pt x="236" y="82"/>
                    <a:pt x="236" y="82"/>
                  </a:cubicBezTo>
                  <a:close/>
                  <a:moveTo>
                    <a:pt x="236" y="86"/>
                  </a:moveTo>
                  <a:cubicBezTo>
                    <a:pt x="235" y="86"/>
                    <a:pt x="234" y="85"/>
                    <a:pt x="234" y="85"/>
                  </a:cubicBezTo>
                  <a:cubicBezTo>
                    <a:pt x="233" y="85"/>
                    <a:pt x="232" y="85"/>
                    <a:pt x="232" y="85"/>
                  </a:cubicBezTo>
                  <a:cubicBezTo>
                    <a:pt x="231" y="86"/>
                    <a:pt x="231" y="86"/>
                    <a:pt x="231" y="87"/>
                  </a:cubicBezTo>
                  <a:cubicBezTo>
                    <a:pt x="231" y="87"/>
                    <a:pt x="232" y="87"/>
                    <a:pt x="232" y="88"/>
                  </a:cubicBezTo>
                  <a:cubicBezTo>
                    <a:pt x="233" y="88"/>
                    <a:pt x="233" y="89"/>
                    <a:pt x="234" y="89"/>
                  </a:cubicBezTo>
                  <a:cubicBezTo>
                    <a:pt x="235" y="89"/>
                    <a:pt x="235" y="89"/>
                    <a:pt x="236" y="89"/>
                  </a:cubicBezTo>
                  <a:cubicBezTo>
                    <a:pt x="237" y="88"/>
                    <a:pt x="236" y="87"/>
                    <a:pt x="236" y="86"/>
                  </a:cubicBezTo>
                  <a:close/>
                  <a:moveTo>
                    <a:pt x="242" y="89"/>
                  </a:moveTo>
                  <a:cubicBezTo>
                    <a:pt x="242" y="89"/>
                    <a:pt x="241" y="89"/>
                    <a:pt x="240" y="89"/>
                  </a:cubicBezTo>
                  <a:cubicBezTo>
                    <a:pt x="240" y="90"/>
                    <a:pt x="240" y="90"/>
                    <a:pt x="239" y="91"/>
                  </a:cubicBezTo>
                  <a:cubicBezTo>
                    <a:pt x="238" y="92"/>
                    <a:pt x="238" y="92"/>
                    <a:pt x="237" y="93"/>
                  </a:cubicBezTo>
                  <a:cubicBezTo>
                    <a:pt x="237" y="93"/>
                    <a:pt x="238" y="94"/>
                    <a:pt x="238" y="95"/>
                  </a:cubicBezTo>
                  <a:cubicBezTo>
                    <a:pt x="239" y="95"/>
                    <a:pt x="240" y="95"/>
                    <a:pt x="241" y="93"/>
                  </a:cubicBezTo>
                  <a:cubicBezTo>
                    <a:pt x="242" y="93"/>
                    <a:pt x="242" y="91"/>
                    <a:pt x="243" y="91"/>
                  </a:cubicBezTo>
                  <a:cubicBezTo>
                    <a:pt x="243" y="90"/>
                    <a:pt x="242" y="89"/>
                    <a:pt x="242" y="89"/>
                  </a:cubicBezTo>
                  <a:close/>
                  <a:moveTo>
                    <a:pt x="242" y="73"/>
                  </a:moveTo>
                  <a:cubicBezTo>
                    <a:pt x="242" y="73"/>
                    <a:pt x="242" y="73"/>
                    <a:pt x="242" y="74"/>
                  </a:cubicBezTo>
                  <a:cubicBezTo>
                    <a:pt x="242" y="74"/>
                    <a:pt x="242" y="74"/>
                    <a:pt x="242" y="75"/>
                  </a:cubicBezTo>
                  <a:cubicBezTo>
                    <a:pt x="247" y="83"/>
                    <a:pt x="247" y="83"/>
                    <a:pt x="247" y="83"/>
                  </a:cubicBezTo>
                  <a:cubicBezTo>
                    <a:pt x="248" y="85"/>
                    <a:pt x="248" y="86"/>
                    <a:pt x="247" y="87"/>
                  </a:cubicBezTo>
                  <a:cubicBezTo>
                    <a:pt x="246" y="88"/>
                    <a:pt x="246" y="88"/>
                    <a:pt x="245" y="87"/>
                  </a:cubicBezTo>
                  <a:cubicBezTo>
                    <a:pt x="245" y="87"/>
                    <a:pt x="245" y="87"/>
                    <a:pt x="245" y="87"/>
                  </a:cubicBezTo>
                  <a:cubicBezTo>
                    <a:pt x="245" y="86"/>
                    <a:pt x="245" y="86"/>
                    <a:pt x="245" y="86"/>
                  </a:cubicBezTo>
                  <a:cubicBezTo>
                    <a:pt x="245" y="86"/>
                    <a:pt x="246" y="85"/>
                    <a:pt x="246" y="85"/>
                  </a:cubicBezTo>
                  <a:cubicBezTo>
                    <a:pt x="246" y="85"/>
                    <a:pt x="246" y="85"/>
                    <a:pt x="246" y="85"/>
                  </a:cubicBezTo>
                  <a:cubicBezTo>
                    <a:pt x="247" y="85"/>
                    <a:pt x="246" y="83"/>
                    <a:pt x="245" y="81"/>
                  </a:cubicBezTo>
                  <a:cubicBezTo>
                    <a:pt x="238" y="80"/>
                    <a:pt x="238" y="80"/>
                    <a:pt x="238" y="80"/>
                  </a:cubicBezTo>
                  <a:cubicBezTo>
                    <a:pt x="237" y="80"/>
                    <a:pt x="237" y="80"/>
                    <a:pt x="236" y="80"/>
                  </a:cubicBezTo>
                  <a:cubicBezTo>
                    <a:pt x="236" y="80"/>
                    <a:pt x="236" y="80"/>
                    <a:pt x="236" y="80"/>
                  </a:cubicBezTo>
                  <a:cubicBezTo>
                    <a:pt x="235" y="80"/>
                    <a:pt x="235" y="80"/>
                    <a:pt x="235" y="80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8"/>
                    <a:pt x="238" y="78"/>
                    <a:pt x="238" y="78"/>
                  </a:cubicBezTo>
                  <a:cubicBezTo>
                    <a:pt x="238" y="78"/>
                    <a:pt x="238" y="79"/>
                    <a:pt x="239" y="79"/>
                  </a:cubicBezTo>
                  <a:cubicBezTo>
                    <a:pt x="244" y="80"/>
                    <a:pt x="244" y="80"/>
                    <a:pt x="244" y="80"/>
                  </a:cubicBezTo>
                  <a:cubicBezTo>
                    <a:pt x="242" y="75"/>
                    <a:pt x="242" y="75"/>
                    <a:pt x="242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2" y="73"/>
                    <a:pt x="242" y="73"/>
                    <a:pt x="242" y="73"/>
                  </a:cubicBezTo>
                  <a:cubicBezTo>
                    <a:pt x="242" y="73"/>
                    <a:pt x="242" y="73"/>
                    <a:pt x="242" y="73"/>
                  </a:cubicBezTo>
                  <a:close/>
                  <a:moveTo>
                    <a:pt x="253" y="63"/>
                  </a:moveTo>
                  <a:cubicBezTo>
                    <a:pt x="254" y="64"/>
                    <a:pt x="255" y="65"/>
                    <a:pt x="255" y="66"/>
                  </a:cubicBezTo>
                  <a:cubicBezTo>
                    <a:pt x="256" y="67"/>
                    <a:pt x="256" y="68"/>
                    <a:pt x="255" y="69"/>
                  </a:cubicBezTo>
                  <a:cubicBezTo>
                    <a:pt x="254" y="71"/>
                    <a:pt x="253" y="71"/>
                    <a:pt x="252" y="71"/>
                  </a:cubicBezTo>
                  <a:cubicBezTo>
                    <a:pt x="251" y="72"/>
                    <a:pt x="250" y="71"/>
                    <a:pt x="248" y="71"/>
                  </a:cubicBezTo>
                  <a:cubicBezTo>
                    <a:pt x="247" y="70"/>
                    <a:pt x="246" y="69"/>
                    <a:pt x="246" y="68"/>
                  </a:cubicBezTo>
                  <a:cubicBezTo>
                    <a:pt x="246" y="67"/>
                    <a:pt x="246" y="66"/>
                    <a:pt x="246" y="65"/>
                  </a:cubicBezTo>
                  <a:cubicBezTo>
                    <a:pt x="247" y="63"/>
                    <a:pt x="248" y="63"/>
                    <a:pt x="249" y="62"/>
                  </a:cubicBezTo>
                  <a:cubicBezTo>
                    <a:pt x="250" y="62"/>
                    <a:pt x="252" y="62"/>
                    <a:pt x="253" y="63"/>
                  </a:cubicBezTo>
                  <a:close/>
                  <a:moveTo>
                    <a:pt x="252" y="65"/>
                  </a:moveTo>
                  <a:cubicBezTo>
                    <a:pt x="251" y="64"/>
                    <a:pt x="250" y="64"/>
                    <a:pt x="249" y="64"/>
                  </a:cubicBezTo>
                  <a:cubicBezTo>
                    <a:pt x="248" y="64"/>
                    <a:pt x="247" y="64"/>
                    <a:pt x="247" y="65"/>
                  </a:cubicBezTo>
                  <a:cubicBezTo>
                    <a:pt x="246" y="66"/>
                    <a:pt x="246" y="66"/>
                    <a:pt x="247" y="67"/>
                  </a:cubicBezTo>
                  <a:cubicBezTo>
                    <a:pt x="247" y="68"/>
                    <a:pt x="248" y="68"/>
                    <a:pt x="249" y="69"/>
                  </a:cubicBezTo>
                  <a:cubicBezTo>
                    <a:pt x="250" y="69"/>
                    <a:pt x="251" y="69"/>
                    <a:pt x="252" y="70"/>
                  </a:cubicBezTo>
                  <a:cubicBezTo>
                    <a:pt x="253" y="70"/>
                    <a:pt x="254" y="69"/>
                    <a:pt x="254" y="69"/>
                  </a:cubicBezTo>
                  <a:cubicBezTo>
                    <a:pt x="255" y="68"/>
                    <a:pt x="255" y="67"/>
                    <a:pt x="254" y="66"/>
                  </a:cubicBezTo>
                  <a:cubicBezTo>
                    <a:pt x="254" y="66"/>
                    <a:pt x="253" y="65"/>
                    <a:pt x="252" y="65"/>
                  </a:cubicBezTo>
                  <a:close/>
                  <a:moveTo>
                    <a:pt x="266" y="40"/>
                  </a:moveTo>
                  <a:cubicBezTo>
                    <a:pt x="267" y="42"/>
                    <a:pt x="267" y="44"/>
                    <a:pt x="266" y="46"/>
                  </a:cubicBezTo>
                  <a:cubicBezTo>
                    <a:pt x="265" y="48"/>
                    <a:pt x="264" y="49"/>
                    <a:pt x="262" y="50"/>
                  </a:cubicBezTo>
                  <a:cubicBezTo>
                    <a:pt x="261" y="51"/>
                    <a:pt x="259" y="51"/>
                    <a:pt x="257" y="50"/>
                  </a:cubicBezTo>
                  <a:cubicBezTo>
                    <a:pt x="255" y="49"/>
                    <a:pt x="254" y="48"/>
                    <a:pt x="253" y="47"/>
                  </a:cubicBezTo>
                  <a:cubicBezTo>
                    <a:pt x="252" y="45"/>
                    <a:pt x="252" y="43"/>
                    <a:pt x="253" y="41"/>
                  </a:cubicBezTo>
                  <a:cubicBezTo>
                    <a:pt x="254" y="41"/>
                    <a:pt x="254" y="40"/>
                    <a:pt x="254" y="39"/>
                  </a:cubicBezTo>
                  <a:cubicBezTo>
                    <a:pt x="255" y="39"/>
                    <a:pt x="255" y="38"/>
                    <a:pt x="255" y="38"/>
                  </a:cubicBezTo>
                  <a:cubicBezTo>
                    <a:pt x="255" y="38"/>
                    <a:pt x="255" y="37"/>
                    <a:pt x="255" y="37"/>
                  </a:cubicBezTo>
                  <a:cubicBezTo>
                    <a:pt x="255" y="37"/>
                    <a:pt x="255" y="37"/>
                    <a:pt x="255" y="37"/>
                  </a:cubicBezTo>
                  <a:cubicBezTo>
                    <a:pt x="259" y="38"/>
                    <a:pt x="259" y="38"/>
                    <a:pt x="259" y="38"/>
                  </a:cubicBezTo>
                  <a:cubicBezTo>
                    <a:pt x="259" y="39"/>
                    <a:pt x="259" y="39"/>
                    <a:pt x="259" y="39"/>
                  </a:cubicBezTo>
                  <a:cubicBezTo>
                    <a:pt x="258" y="39"/>
                    <a:pt x="257" y="39"/>
                    <a:pt x="256" y="39"/>
                  </a:cubicBezTo>
                  <a:cubicBezTo>
                    <a:pt x="255" y="39"/>
                    <a:pt x="254" y="40"/>
                    <a:pt x="254" y="41"/>
                  </a:cubicBezTo>
                  <a:cubicBezTo>
                    <a:pt x="254" y="43"/>
                    <a:pt x="254" y="44"/>
                    <a:pt x="254" y="45"/>
                  </a:cubicBezTo>
                  <a:cubicBezTo>
                    <a:pt x="255" y="47"/>
                    <a:pt x="256" y="47"/>
                    <a:pt x="258" y="48"/>
                  </a:cubicBezTo>
                  <a:cubicBezTo>
                    <a:pt x="260" y="49"/>
                    <a:pt x="261" y="49"/>
                    <a:pt x="263" y="49"/>
                  </a:cubicBezTo>
                  <a:cubicBezTo>
                    <a:pt x="264" y="48"/>
                    <a:pt x="265" y="47"/>
                    <a:pt x="266" y="46"/>
                  </a:cubicBezTo>
                  <a:cubicBezTo>
                    <a:pt x="266" y="45"/>
                    <a:pt x="266" y="43"/>
                    <a:pt x="266" y="42"/>
                  </a:cubicBezTo>
                  <a:cubicBezTo>
                    <a:pt x="266" y="42"/>
                    <a:pt x="266" y="41"/>
                    <a:pt x="266" y="40"/>
                  </a:cubicBezTo>
                  <a:cubicBezTo>
                    <a:pt x="266" y="40"/>
                    <a:pt x="266" y="40"/>
                    <a:pt x="266" y="40"/>
                  </a:cubicBezTo>
                  <a:close/>
                  <a:moveTo>
                    <a:pt x="270" y="30"/>
                  </a:moveTo>
                  <a:cubicBezTo>
                    <a:pt x="269" y="34"/>
                    <a:pt x="269" y="34"/>
                    <a:pt x="269" y="34"/>
                  </a:cubicBezTo>
                  <a:cubicBezTo>
                    <a:pt x="269" y="34"/>
                    <a:pt x="269" y="34"/>
                    <a:pt x="269" y="34"/>
                  </a:cubicBezTo>
                  <a:cubicBezTo>
                    <a:pt x="269" y="33"/>
                    <a:pt x="269" y="33"/>
                    <a:pt x="268" y="32"/>
                  </a:cubicBezTo>
                  <a:cubicBezTo>
                    <a:pt x="263" y="31"/>
                    <a:pt x="263" y="31"/>
                    <a:pt x="263" y="31"/>
                  </a:cubicBezTo>
                  <a:cubicBezTo>
                    <a:pt x="262" y="31"/>
                    <a:pt x="261" y="31"/>
                    <a:pt x="261" y="32"/>
                  </a:cubicBezTo>
                  <a:cubicBezTo>
                    <a:pt x="260" y="33"/>
                    <a:pt x="261" y="33"/>
                    <a:pt x="261" y="34"/>
                  </a:cubicBezTo>
                  <a:cubicBezTo>
                    <a:pt x="266" y="36"/>
                    <a:pt x="266" y="36"/>
                    <a:pt x="266" y="36"/>
                  </a:cubicBezTo>
                  <a:cubicBezTo>
                    <a:pt x="267" y="36"/>
                    <a:pt x="268" y="36"/>
                    <a:pt x="268" y="35"/>
                  </a:cubicBezTo>
                  <a:cubicBezTo>
                    <a:pt x="268" y="35"/>
                    <a:pt x="268" y="35"/>
                    <a:pt x="268" y="35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8"/>
                    <a:pt x="267" y="38"/>
                    <a:pt x="266" y="37"/>
                  </a:cubicBezTo>
                  <a:cubicBezTo>
                    <a:pt x="256" y="35"/>
                    <a:pt x="256" y="35"/>
                    <a:pt x="256" y="35"/>
                  </a:cubicBezTo>
                  <a:cubicBezTo>
                    <a:pt x="256" y="35"/>
                    <a:pt x="255" y="35"/>
                    <a:pt x="255" y="35"/>
                  </a:cubicBezTo>
                  <a:cubicBezTo>
                    <a:pt x="255" y="35"/>
                    <a:pt x="255" y="35"/>
                    <a:pt x="255" y="35"/>
                  </a:cubicBezTo>
                  <a:cubicBezTo>
                    <a:pt x="254" y="35"/>
                    <a:pt x="254" y="35"/>
                    <a:pt x="254" y="35"/>
                  </a:cubicBezTo>
                  <a:cubicBezTo>
                    <a:pt x="254" y="35"/>
                    <a:pt x="254" y="34"/>
                    <a:pt x="254" y="32"/>
                  </a:cubicBezTo>
                  <a:cubicBezTo>
                    <a:pt x="260" y="34"/>
                    <a:pt x="260" y="34"/>
                    <a:pt x="260" y="34"/>
                  </a:cubicBezTo>
                  <a:cubicBezTo>
                    <a:pt x="260" y="33"/>
                    <a:pt x="259" y="31"/>
                    <a:pt x="260" y="31"/>
                  </a:cubicBezTo>
                  <a:cubicBezTo>
                    <a:pt x="260" y="29"/>
                    <a:pt x="261" y="28"/>
                    <a:pt x="263" y="29"/>
                  </a:cubicBezTo>
                  <a:cubicBezTo>
                    <a:pt x="268" y="30"/>
                    <a:pt x="268" y="30"/>
                    <a:pt x="268" y="30"/>
                  </a:cubicBezTo>
                  <a:cubicBezTo>
                    <a:pt x="270" y="31"/>
                    <a:pt x="270" y="31"/>
                    <a:pt x="270" y="30"/>
                  </a:cubicBezTo>
                  <a:cubicBezTo>
                    <a:pt x="270" y="30"/>
                    <a:pt x="270" y="30"/>
                    <a:pt x="270" y="30"/>
                  </a:cubicBezTo>
                  <a:close/>
                  <a:moveTo>
                    <a:pt x="259" y="22"/>
                  </a:moveTo>
                  <a:cubicBezTo>
                    <a:pt x="259" y="22"/>
                    <a:pt x="259" y="22"/>
                    <a:pt x="260" y="23"/>
                  </a:cubicBezTo>
                  <a:cubicBezTo>
                    <a:pt x="260" y="23"/>
                    <a:pt x="260" y="23"/>
                    <a:pt x="260" y="23"/>
                  </a:cubicBezTo>
                  <a:cubicBezTo>
                    <a:pt x="259" y="24"/>
                    <a:pt x="260" y="24"/>
                    <a:pt x="259" y="24"/>
                  </a:cubicBezTo>
                  <a:cubicBezTo>
                    <a:pt x="259" y="24"/>
                    <a:pt x="259" y="25"/>
                    <a:pt x="258" y="24"/>
                  </a:cubicBezTo>
                  <a:cubicBezTo>
                    <a:pt x="258" y="24"/>
                    <a:pt x="258" y="24"/>
                    <a:pt x="258" y="24"/>
                  </a:cubicBezTo>
                  <a:cubicBezTo>
                    <a:pt x="258" y="23"/>
                    <a:pt x="257" y="23"/>
                    <a:pt x="258" y="23"/>
                  </a:cubicBezTo>
                  <a:cubicBezTo>
                    <a:pt x="258" y="23"/>
                    <a:pt x="258" y="23"/>
                    <a:pt x="258" y="22"/>
                  </a:cubicBezTo>
                  <a:cubicBezTo>
                    <a:pt x="258" y="22"/>
                    <a:pt x="258" y="22"/>
                    <a:pt x="259" y="22"/>
                  </a:cubicBezTo>
                  <a:close/>
                  <a:moveTo>
                    <a:pt x="272" y="23"/>
                  </a:moveTo>
                  <a:cubicBezTo>
                    <a:pt x="271" y="28"/>
                    <a:pt x="271" y="28"/>
                    <a:pt x="271" y="28"/>
                  </a:cubicBezTo>
                  <a:cubicBezTo>
                    <a:pt x="270" y="28"/>
                    <a:pt x="270" y="28"/>
                    <a:pt x="270" y="28"/>
                  </a:cubicBezTo>
                  <a:cubicBezTo>
                    <a:pt x="270" y="27"/>
                    <a:pt x="270" y="26"/>
                    <a:pt x="269" y="26"/>
                  </a:cubicBezTo>
                  <a:cubicBezTo>
                    <a:pt x="264" y="25"/>
                    <a:pt x="264" y="25"/>
                    <a:pt x="264" y="25"/>
                  </a:cubicBezTo>
                  <a:cubicBezTo>
                    <a:pt x="263" y="25"/>
                    <a:pt x="262" y="25"/>
                    <a:pt x="262" y="26"/>
                  </a:cubicBezTo>
                  <a:cubicBezTo>
                    <a:pt x="262" y="26"/>
                    <a:pt x="262" y="26"/>
                    <a:pt x="262" y="27"/>
                  </a:cubicBezTo>
                  <a:cubicBezTo>
                    <a:pt x="262" y="27"/>
                    <a:pt x="262" y="27"/>
                    <a:pt x="262" y="27"/>
                  </a:cubicBezTo>
                  <a:cubicBezTo>
                    <a:pt x="262" y="23"/>
                    <a:pt x="262" y="23"/>
                    <a:pt x="262" y="23"/>
                  </a:cubicBezTo>
                  <a:cubicBezTo>
                    <a:pt x="269" y="24"/>
                    <a:pt x="269" y="24"/>
                    <a:pt x="269" y="24"/>
                  </a:cubicBezTo>
                  <a:cubicBezTo>
                    <a:pt x="271" y="25"/>
                    <a:pt x="271" y="24"/>
                    <a:pt x="272" y="23"/>
                  </a:cubicBezTo>
                  <a:cubicBezTo>
                    <a:pt x="272" y="23"/>
                    <a:pt x="272" y="23"/>
                    <a:pt x="272" y="23"/>
                  </a:cubicBezTo>
                  <a:close/>
                  <a:moveTo>
                    <a:pt x="273" y="12"/>
                  </a:moveTo>
                  <a:cubicBezTo>
                    <a:pt x="273" y="16"/>
                    <a:pt x="273" y="16"/>
                    <a:pt x="273" y="16"/>
                  </a:cubicBezTo>
                  <a:cubicBezTo>
                    <a:pt x="272" y="16"/>
                    <a:pt x="272" y="16"/>
                    <a:pt x="272" y="16"/>
                  </a:cubicBezTo>
                  <a:cubicBezTo>
                    <a:pt x="272" y="15"/>
                    <a:pt x="272" y="15"/>
                    <a:pt x="271" y="15"/>
                  </a:cubicBezTo>
                  <a:cubicBezTo>
                    <a:pt x="266" y="14"/>
                    <a:pt x="266" y="14"/>
                    <a:pt x="266" y="14"/>
                  </a:cubicBezTo>
                  <a:cubicBezTo>
                    <a:pt x="266" y="14"/>
                    <a:pt x="266" y="14"/>
                    <a:pt x="265" y="14"/>
                  </a:cubicBezTo>
                  <a:cubicBezTo>
                    <a:pt x="265" y="15"/>
                    <a:pt x="265" y="15"/>
                    <a:pt x="265" y="15"/>
                  </a:cubicBezTo>
                  <a:cubicBezTo>
                    <a:pt x="265" y="16"/>
                    <a:pt x="265" y="17"/>
                    <a:pt x="266" y="18"/>
                  </a:cubicBezTo>
                  <a:cubicBezTo>
                    <a:pt x="271" y="19"/>
                    <a:pt x="271" y="19"/>
                    <a:pt x="271" y="19"/>
                  </a:cubicBezTo>
                  <a:cubicBezTo>
                    <a:pt x="272" y="19"/>
                    <a:pt x="272" y="18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3" y="22"/>
                    <a:pt x="273" y="22"/>
                    <a:pt x="273" y="22"/>
                  </a:cubicBezTo>
                  <a:cubicBezTo>
                    <a:pt x="272" y="22"/>
                    <a:pt x="272" y="22"/>
                    <a:pt x="272" y="22"/>
                  </a:cubicBezTo>
                  <a:cubicBezTo>
                    <a:pt x="272" y="21"/>
                    <a:pt x="272" y="21"/>
                    <a:pt x="271" y="20"/>
                  </a:cubicBezTo>
                  <a:cubicBezTo>
                    <a:pt x="265" y="19"/>
                    <a:pt x="265" y="19"/>
                    <a:pt x="265" y="19"/>
                  </a:cubicBezTo>
                  <a:cubicBezTo>
                    <a:pt x="265" y="19"/>
                    <a:pt x="264" y="19"/>
                    <a:pt x="264" y="19"/>
                  </a:cubicBezTo>
                  <a:cubicBezTo>
                    <a:pt x="264" y="19"/>
                    <a:pt x="264" y="20"/>
                    <a:pt x="264" y="21"/>
                  </a:cubicBezTo>
                  <a:cubicBezTo>
                    <a:pt x="264" y="21"/>
                    <a:pt x="264" y="21"/>
                    <a:pt x="264" y="21"/>
                  </a:cubicBezTo>
                  <a:cubicBezTo>
                    <a:pt x="263" y="17"/>
                    <a:pt x="263" y="17"/>
                    <a:pt x="263" y="17"/>
                  </a:cubicBezTo>
                  <a:cubicBezTo>
                    <a:pt x="265" y="18"/>
                    <a:pt x="265" y="18"/>
                    <a:pt x="265" y="18"/>
                  </a:cubicBezTo>
                  <a:cubicBezTo>
                    <a:pt x="264" y="17"/>
                    <a:pt x="263" y="16"/>
                    <a:pt x="264" y="15"/>
                  </a:cubicBezTo>
                  <a:cubicBezTo>
                    <a:pt x="264" y="13"/>
                    <a:pt x="265" y="12"/>
                    <a:pt x="267" y="13"/>
                  </a:cubicBezTo>
                  <a:cubicBezTo>
                    <a:pt x="272" y="13"/>
                    <a:pt x="272" y="13"/>
                    <a:pt x="272" y="13"/>
                  </a:cubicBezTo>
                  <a:cubicBezTo>
                    <a:pt x="272" y="13"/>
                    <a:pt x="273" y="13"/>
                    <a:pt x="273" y="12"/>
                  </a:cubicBezTo>
                  <a:cubicBezTo>
                    <a:pt x="273" y="12"/>
                    <a:pt x="273" y="12"/>
                    <a:pt x="273" y="12"/>
                  </a:cubicBezTo>
                  <a:close/>
                  <a:moveTo>
                    <a:pt x="273" y="1"/>
                  </a:moveTo>
                  <a:cubicBezTo>
                    <a:pt x="273" y="2"/>
                    <a:pt x="273" y="2"/>
                    <a:pt x="274" y="2"/>
                  </a:cubicBezTo>
                  <a:cubicBezTo>
                    <a:pt x="274" y="3"/>
                    <a:pt x="274" y="3"/>
                    <a:pt x="274" y="3"/>
                  </a:cubicBezTo>
                  <a:cubicBezTo>
                    <a:pt x="274" y="4"/>
                    <a:pt x="274" y="4"/>
                    <a:pt x="272" y="5"/>
                  </a:cubicBezTo>
                  <a:cubicBezTo>
                    <a:pt x="273" y="5"/>
                    <a:pt x="273" y="5"/>
                    <a:pt x="274" y="6"/>
                  </a:cubicBezTo>
                  <a:cubicBezTo>
                    <a:pt x="274" y="7"/>
                    <a:pt x="274" y="7"/>
                    <a:pt x="274" y="7"/>
                  </a:cubicBezTo>
                  <a:cubicBezTo>
                    <a:pt x="274" y="8"/>
                    <a:pt x="274" y="9"/>
                    <a:pt x="273" y="9"/>
                  </a:cubicBezTo>
                  <a:cubicBezTo>
                    <a:pt x="273" y="9"/>
                    <a:pt x="272" y="10"/>
                    <a:pt x="272" y="10"/>
                  </a:cubicBezTo>
                  <a:cubicBezTo>
                    <a:pt x="270" y="10"/>
                    <a:pt x="270" y="9"/>
                    <a:pt x="269" y="8"/>
                  </a:cubicBezTo>
                  <a:cubicBezTo>
                    <a:pt x="268" y="7"/>
                    <a:pt x="268" y="6"/>
                    <a:pt x="268" y="5"/>
                  </a:cubicBezTo>
                  <a:cubicBezTo>
                    <a:pt x="267" y="5"/>
                    <a:pt x="267" y="5"/>
                    <a:pt x="267" y="5"/>
                  </a:cubicBezTo>
                  <a:cubicBezTo>
                    <a:pt x="265" y="5"/>
                    <a:pt x="264" y="5"/>
                    <a:pt x="264" y="6"/>
                  </a:cubicBezTo>
                  <a:cubicBezTo>
                    <a:pt x="264" y="7"/>
                    <a:pt x="265" y="7"/>
                    <a:pt x="265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7" y="8"/>
                  </a:cubicBezTo>
                  <a:cubicBezTo>
                    <a:pt x="267" y="8"/>
                    <a:pt x="267" y="8"/>
                    <a:pt x="267" y="9"/>
                  </a:cubicBezTo>
                  <a:cubicBezTo>
                    <a:pt x="267" y="9"/>
                    <a:pt x="267" y="9"/>
                    <a:pt x="267" y="9"/>
                  </a:cubicBezTo>
                  <a:cubicBezTo>
                    <a:pt x="266" y="10"/>
                    <a:pt x="266" y="10"/>
                    <a:pt x="266" y="10"/>
                  </a:cubicBezTo>
                  <a:cubicBezTo>
                    <a:pt x="266" y="10"/>
                    <a:pt x="265" y="9"/>
                    <a:pt x="265" y="9"/>
                  </a:cubicBezTo>
                  <a:cubicBezTo>
                    <a:pt x="264" y="8"/>
                    <a:pt x="264" y="7"/>
                    <a:pt x="264" y="7"/>
                  </a:cubicBezTo>
                  <a:cubicBezTo>
                    <a:pt x="264" y="5"/>
                    <a:pt x="265" y="5"/>
                    <a:pt x="265" y="4"/>
                  </a:cubicBezTo>
                  <a:cubicBezTo>
                    <a:pt x="266" y="4"/>
                    <a:pt x="266" y="3"/>
                    <a:pt x="268" y="3"/>
                  </a:cubicBezTo>
                  <a:cubicBezTo>
                    <a:pt x="272" y="3"/>
                    <a:pt x="272" y="3"/>
                    <a:pt x="272" y="3"/>
                  </a:cubicBezTo>
                  <a:cubicBezTo>
                    <a:pt x="272" y="3"/>
                    <a:pt x="273" y="3"/>
                    <a:pt x="273" y="3"/>
                  </a:cubicBezTo>
                  <a:cubicBezTo>
                    <a:pt x="273" y="3"/>
                    <a:pt x="273" y="3"/>
                    <a:pt x="272" y="2"/>
                  </a:cubicBezTo>
                  <a:cubicBezTo>
                    <a:pt x="273" y="1"/>
                    <a:pt x="273" y="1"/>
                    <a:pt x="273" y="1"/>
                  </a:cubicBezTo>
                  <a:close/>
                  <a:moveTo>
                    <a:pt x="272" y="5"/>
                  </a:moveTo>
                  <a:cubicBezTo>
                    <a:pt x="268" y="5"/>
                    <a:pt x="268" y="5"/>
                    <a:pt x="268" y="5"/>
                  </a:cubicBezTo>
                  <a:cubicBezTo>
                    <a:pt x="269" y="6"/>
                    <a:pt x="269" y="7"/>
                    <a:pt x="269" y="7"/>
                  </a:cubicBezTo>
                  <a:cubicBezTo>
                    <a:pt x="270" y="8"/>
                    <a:pt x="270" y="8"/>
                    <a:pt x="271" y="8"/>
                  </a:cubicBezTo>
                  <a:cubicBezTo>
                    <a:pt x="272" y="8"/>
                    <a:pt x="272" y="8"/>
                    <a:pt x="272" y="7"/>
                  </a:cubicBezTo>
                  <a:cubicBezTo>
                    <a:pt x="273" y="6"/>
                    <a:pt x="272" y="5"/>
                    <a:pt x="27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41"/>
            <p:cNvSpPr>
              <a:spLocks/>
            </p:cNvSpPr>
            <p:nvPr userDrawn="1"/>
          </p:nvSpPr>
          <p:spPr bwMode="auto">
            <a:xfrm>
              <a:off x="8913875" y="4712004"/>
              <a:ext cx="161925" cy="150813"/>
            </a:xfrm>
            <a:custGeom>
              <a:avLst/>
              <a:gdLst>
                <a:gd name="T0" fmla="*/ 86 w 108"/>
                <a:gd name="T1" fmla="*/ 99 h 100"/>
                <a:gd name="T2" fmla="*/ 46 w 108"/>
                <a:gd name="T3" fmla="*/ 0 h 100"/>
                <a:gd name="T4" fmla="*/ 56 w 108"/>
                <a:gd name="T5" fmla="*/ 58 h 100"/>
                <a:gd name="T6" fmla="*/ 0 w 108"/>
                <a:gd name="T7" fmla="*/ 100 h 100"/>
                <a:gd name="T8" fmla="*/ 57 w 108"/>
                <a:gd name="T9" fmla="*/ 59 h 100"/>
                <a:gd name="T10" fmla="*/ 65 w 108"/>
                <a:gd name="T11" fmla="*/ 18 h 100"/>
                <a:gd name="T12" fmla="*/ 41 w 108"/>
                <a:gd name="T13" fmla="*/ 97 h 100"/>
                <a:gd name="T14" fmla="*/ 64 w 108"/>
                <a:gd name="T15" fmla="*/ 14 h 100"/>
                <a:gd name="T16" fmla="*/ 65 w 108"/>
                <a:gd name="T17" fmla="*/ 98 h 100"/>
                <a:gd name="T18" fmla="*/ 62 w 108"/>
                <a:gd name="T19" fmla="*/ 9 h 100"/>
                <a:gd name="T20" fmla="*/ 86 w 108"/>
                <a:gd name="T21" fmla="*/ 99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" h="100">
                  <a:moveTo>
                    <a:pt x="86" y="99"/>
                  </a:moveTo>
                  <a:cubicBezTo>
                    <a:pt x="108" y="48"/>
                    <a:pt x="88" y="16"/>
                    <a:pt x="46" y="0"/>
                  </a:cubicBezTo>
                  <a:cubicBezTo>
                    <a:pt x="71" y="10"/>
                    <a:pt x="66" y="42"/>
                    <a:pt x="56" y="58"/>
                  </a:cubicBezTo>
                  <a:cubicBezTo>
                    <a:pt x="45" y="74"/>
                    <a:pt x="28" y="87"/>
                    <a:pt x="0" y="100"/>
                  </a:cubicBezTo>
                  <a:cubicBezTo>
                    <a:pt x="30" y="88"/>
                    <a:pt x="48" y="73"/>
                    <a:pt x="57" y="59"/>
                  </a:cubicBezTo>
                  <a:cubicBezTo>
                    <a:pt x="65" y="44"/>
                    <a:pt x="67" y="32"/>
                    <a:pt x="65" y="18"/>
                  </a:cubicBezTo>
                  <a:cubicBezTo>
                    <a:pt x="78" y="47"/>
                    <a:pt x="67" y="72"/>
                    <a:pt x="41" y="97"/>
                  </a:cubicBezTo>
                  <a:cubicBezTo>
                    <a:pt x="71" y="71"/>
                    <a:pt x="81" y="43"/>
                    <a:pt x="64" y="14"/>
                  </a:cubicBezTo>
                  <a:cubicBezTo>
                    <a:pt x="89" y="42"/>
                    <a:pt x="82" y="72"/>
                    <a:pt x="65" y="98"/>
                  </a:cubicBezTo>
                  <a:cubicBezTo>
                    <a:pt x="86" y="68"/>
                    <a:pt x="90" y="36"/>
                    <a:pt x="62" y="9"/>
                  </a:cubicBezTo>
                  <a:cubicBezTo>
                    <a:pt x="96" y="30"/>
                    <a:pt x="101" y="59"/>
                    <a:pt x="86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42"/>
            <p:cNvSpPr>
              <a:spLocks/>
            </p:cNvSpPr>
            <p:nvPr userDrawn="1"/>
          </p:nvSpPr>
          <p:spPr bwMode="auto">
            <a:xfrm>
              <a:off x="8942450" y="4694541"/>
              <a:ext cx="49213" cy="20638"/>
            </a:xfrm>
            <a:custGeom>
              <a:avLst/>
              <a:gdLst>
                <a:gd name="T0" fmla="*/ 19 w 33"/>
                <a:gd name="T1" fmla="*/ 14 h 14"/>
                <a:gd name="T2" fmla="*/ 0 w 33"/>
                <a:gd name="T3" fmla="*/ 0 h 14"/>
                <a:gd name="T4" fmla="*/ 33 w 33"/>
                <a:gd name="T5" fmla="*/ 5 h 14"/>
                <a:gd name="T6" fmla="*/ 18 w 33"/>
                <a:gd name="T7" fmla="*/ 6 h 14"/>
                <a:gd name="T8" fmla="*/ 19 w 33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4">
                  <a:moveTo>
                    <a:pt x="19" y="14"/>
                  </a:moveTo>
                  <a:cubicBezTo>
                    <a:pt x="13" y="8"/>
                    <a:pt x="8" y="4"/>
                    <a:pt x="0" y="0"/>
                  </a:cubicBezTo>
                  <a:cubicBezTo>
                    <a:pt x="11" y="0"/>
                    <a:pt x="25" y="3"/>
                    <a:pt x="33" y="5"/>
                  </a:cubicBezTo>
                  <a:cubicBezTo>
                    <a:pt x="24" y="4"/>
                    <a:pt x="20" y="5"/>
                    <a:pt x="18" y="6"/>
                  </a:cubicBezTo>
                  <a:cubicBezTo>
                    <a:pt x="16" y="8"/>
                    <a:pt x="17" y="10"/>
                    <a:pt x="19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43"/>
            <p:cNvSpPr>
              <a:spLocks/>
            </p:cNvSpPr>
            <p:nvPr userDrawn="1"/>
          </p:nvSpPr>
          <p:spPr bwMode="auto">
            <a:xfrm>
              <a:off x="8867838" y="4856466"/>
              <a:ext cx="195263" cy="30163"/>
            </a:xfrm>
            <a:custGeom>
              <a:avLst/>
              <a:gdLst>
                <a:gd name="T0" fmla="*/ 70 w 131"/>
                <a:gd name="T1" fmla="*/ 20 h 20"/>
                <a:gd name="T2" fmla="*/ 77 w 131"/>
                <a:gd name="T3" fmla="*/ 12 h 20"/>
                <a:gd name="T4" fmla="*/ 100 w 131"/>
                <a:gd name="T5" fmla="*/ 12 h 20"/>
                <a:gd name="T6" fmla="*/ 131 w 131"/>
                <a:gd name="T7" fmla="*/ 14 h 20"/>
                <a:gd name="T8" fmla="*/ 124 w 131"/>
                <a:gd name="T9" fmla="*/ 8 h 20"/>
                <a:gd name="T10" fmla="*/ 101 w 131"/>
                <a:gd name="T11" fmla="*/ 5 h 20"/>
                <a:gd name="T12" fmla="*/ 77 w 131"/>
                <a:gd name="T13" fmla="*/ 0 h 20"/>
                <a:gd name="T14" fmla="*/ 65 w 131"/>
                <a:gd name="T15" fmla="*/ 12 h 20"/>
                <a:gd name="T16" fmla="*/ 53 w 131"/>
                <a:gd name="T17" fmla="*/ 0 h 20"/>
                <a:gd name="T18" fmla="*/ 30 w 131"/>
                <a:gd name="T19" fmla="*/ 5 h 20"/>
                <a:gd name="T20" fmla="*/ 7 w 131"/>
                <a:gd name="T21" fmla="*/ 8 h 20"/>
                <a:gd name="T22" fmla="*/ 0 w 131"/>
                <a:gd name="T23" fmla="*/ 14 h 20"/>
                <a:gd name="T24" fmla="*/ 31 w 131"/>
                <a:gd name="T25" fmla="*/ 12 h 20"/>
                <a:gd name="T26" fmla="*/ 54 w 131"/>
                <a:gd name="T27" fmla="*/ 12 h 20"/>
                <a:gd name="T28" fmla="*/ 61 w 131"/>
                <a:gd name="T29" fmla="*/ 20 h 20"/>
                <a:gd name="T30" fmla="*/ 70 w 131"/>
                <a:gd name="T31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1" h="20">
                  <a:moveTo>
                    <a:pt x="70" y="20"/>
                  </a:moveTo>
                  <a:cubicBezTo>
                    <a:pt x="70" y="16"/>
                    <a:pt x="71" y="14"/>
                    <a:pt x="77" y="12"/>
                  </a:cubicBezTo>
                  <a:cubicBezTo>
                    <a:pt x="83" y="10"/>
                    <a:pt x="89" y="11"/>
                    <a:pt x="100" y="12"/>
                  </a:cubicBezTo>
                  <a:cubicBezTo>
                    <a:pt x="111" y="14"/>
                    <a:pt x="120" y="15"/>
                    <a:pt x="131" y="14"/>
                  </a:cubicBezTo>
                  <a:cubicBezTo>
                    <a:pt x="127" y="12"/>
                    <a:pt x="126" y="10"/>
                    <a:pt x="124" y="8"/>
                  </a:cubicBezTo>
                  <a:cubicBezTo>
                    <a:pt x="115" y="8"/>
                    <a:pt x="109" y="7"/>
                    <a:pt x="101" y="5"/>
                  </a:cubicBezTo>
                  <a:cubicBezTo>
                    <a:pt x="93" y="2"/>
                    <a:pt x="83" y="0"/>
                    <a:pt x="77" y="0"/>
                  </a:cubicBezTo>
                  <a:cubicBezTo>
                    <a:pt x="71" y="1"/>
                    <a:pt x="67" y="4"/>
                    <a:pt x="65" y="12"/>
                  </a:cubicBezTo>
                  <a:cubicBezTo>
                    <a:pt x="63" y="4"/>
                    <a:pt x="59" y="1"/>
                    <a:pt x="53" y="0"/>
                  </a:cubicBezTo>
                  <a:cubicBezTo>
                    <a:pt x="47" y="0"/>
                    <a:pt x="38" y="2"/>
                    <a:pt x="30" y="5"/>
                  </a:cubicBezTo>
                  <a:cubicBezTo>
                    <a:pt x="22" y="7"/>
                    <a:pt x="16" y="8"/>
                    <a:pt x="7" y="8"/>
                  </a:cubicBezTo>
                  <a:cubicBezTo>
                    <a:pt x="5" y="10"/>
                    <a:pt x="4" y="12"/>
                    <a:pt x="0" y="14"/>
                  </a:cubicBezTo>
                  <a:cubicBezTo>
                    <a:pt x="11" y="15"/>
                    <a:pt x="20" y="14"/>
                    <a:pt x="31" y="12"/>
                  </a:cubicBezTo>
                  <a:cubicBezTo>
                    <a:pt x="41" y="11"/>
                    <a:pt x="48" y="10"/>
                    <a:pt x="54" y="12"/>
                  </a:cubicBezTo>
                  <a:cubicBezTo>
                    <a:pt x="60" y="14"/>
                    <a:pt x="61" y="16"/>
                    <a:pt x="61" y="20"/>
                  </a:cubicBezTo>
                  <a:cubicBezTo>
                    <a:pt x="70" y="20"/>
                    <a:pt x="70" y="20"/>
                    <a:pt x="70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44"/>
            <p:cNvSpPr>
              <a:spLocks noEditPoints="1"/>
            </p:cNvSpPr>
            <p:nvPr userDrawn="1"/>
          </p:nvSpPr>
          <p:spPr bwMode="auto">
            <a:xfrm>
              <a:off x="8840850" y="4681841"/>
              <a:ext cx="252413" cy="257175"/>
            </a:xfrm>
            <a:custGeom>
              <a:avLst/>
              <a:gdLst>
                <a:gd name="T0" fmla="*/ 85 w 170"/>
                <a:gd name="T1" fmla="*/ 0 h 171"/>
                <a:gd name="T2" fmla="*/ 0 w 170"/>
                <a:gd name="T3" fmla="*/ 86 h 171"/>
                <a:gd name="T4" fmla="*/ 85 w 170"/>
                <a:gd name="T5" fmla="*/ 171 h 171"/>
                <a:gd name="T6" fmla="*/ 170 w 170"/>
                <a:gd name="T7" fmla="*/ 86 h 171"/>
                <a:gd name="T8" fmla="*/ 85 w 170"/>
                <a:gd name="T9" fmla="*/ 0 h 171"/>
                <a:gd name="T10" fmla="*/ 85 w 170"/>
                <a:gd name="T11" fmla="*/ 168 h 171"/>
                <a:gd name="T12" fmla="*/ 2 w 170"/>
                <a:gd name="T13" fmla="*/ 85 h 171"/>
                <a:gd name="T14" fmla="*/ 85 w 170"/>
                <a:gd name="T15" fmla="*/ 3 h 171"/>
                <a:gd name="T16" fmla="*/ 167 w 170"/>
                <a:gd name="T17" fmla="*/ 85 h 171"/>
                <a:gd name="T18" fmla="*/ 85 w 170"/>
                <a:gd name="T19" fmla="*/ 168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0" h="171">
                  <a:moveTo>
                    <a:pt x="85" y="0"/>
                  </a:moveTo>
                  <a:cubicBezTo>
                    <a:pt x="38" y="0"/>
                    <a:pt x="0" y="38"/>
                    <a:pt x="0" y="86"/>
                  </a:cubicBezTo>
                  <a:cubicBezTo>
                    <a:pt x="0" y="132"/>
                    <a:pt x="38" y="171"/>
                    <a:pt x="85" y="171"/>
                  </a:cubicBezTo>
                  <a:cubicBezTo>
                    <a:pt x="132" y="171"/>
                    <a:pt x="170" y="133"/>
                    <a:pt x="170" y="86"/>
                  </a:cubicBezTo>
                  <a:cubicBezTo>
                    <a:pt x="170" y="38"/>
                    <a:pt x="132" y="0"/>
                    <a:pt x="85" y="0"/>
                  </a:cubicBezTo>
                  <a:close/>
                  <a:moveTo>
                    <a:pt x="85" y="168"/>
                  </a:moveTo>
                  <a:cubicBezTo>
                    <a:pt x="39" y="168"/>
                    <a:pt x="2" y="131"/>
                    <a:pt x="2" y="85"/>
                  </a:cubicBezTo>
                  <a:cubicBezTo>
                    <a:pt x="2" y="40"/>
                    <a:pt x="39" y="3"/>
                    <a:pt x="85" y="3"/>
                  </a:cubicBezTo>
                  <a:cubicBezTo>
                    <a:pt x="130" y="3"/>
                    <a:pt x="167" y="40"/>
                    <a:pt x="167" y="85"/>
                  </a:cubicBezTo>
                  <a:cubicBezTo>
                    <a:pt x="167" y="131"/>
                    <a:pt x="130" y="168"/>
                    <a:pt x="85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45"/>
            <p:cNvSpPr>
              <a:spLocks noEditPoints="1"/>
            </p:cNvSpPr>
            <p:nvPr userDrawn="1"/>
          </p:nvSpPr>
          <p:spPr bwMode="auto">
            <a:xfrm>
              <a:off x="9091675" y="4667554"/>
              <a:ext cx="39688" cy="36513"/>
            </a:xfrm>
            <a:custGeom>
              <a:avLst/>
              <a:gdLst>
                <a:gd name="T0" fmla="*/ 13 w 26"/>
                <a:gd name="T1" fmla="*/ 16 h 25"/>
                <a:gd name="T2" fmla="*/ 11 w 26"/>
                <a:gd name="T3" fmla="*/ 25 h 25"/>
                <a:gd name="T4" fmla="*/ 7 w 26"/>
                <a:gd name="T5" fmla="*/ 24 h 25"/>
                <a:gd name="T6" fmla="*/ 9 w 26"/>
                <a:gd name="T7" fmla="*/ 19 h 25"/>
                <a:gd name="T8" fmla="*/ 10 w 26"/>
                <a:gd name="T9" fmla="*/ 14 h 25"/>
                <a:gd name="T10" fmla="*/ 10 w 26"/>
                <a:gd name="T11" fmla="*/ 14 h 25"/>
                <a:gd name="T12" fmla="*/ 13 w 26"/>
                <a:gd name="T13" fmla="*/ 16 h 25"/>
                <a:gd name="T14" fmla="*/ 25 w 26"/>
                <a:gd name="T15" fmla="*/ 0 h 25"/>
                <a:gd name="T16" fmla="*/ 26 w 26"/>
                <a:gd name="T17" fmla="*/ 2 h 25"/>
                <a:gd name="T18" fmla="*/ 21 w 26"/>
                <a:gd name="T19" fmla="*/ 7 h 25"/>
                <a:gd name="T20" fmla="*/ 18 w 26"/>
                <a:gd name="T21" fmla="*/ 9 h 25"/>
                <a:gd name="T22" fmla="*/ 22 w 26"/>
                <a:gd name="T23" fmla="*/ 11 h 25"/>
                <a:gd name="T24" fmla="*/ 22 w 26"/>
                <a:gd name="T25" fmla="*/ 11 h 25"/>
                <a:gd name="T26" fmla="*/ 23 w 26"/>
                <a:gd name="T27" fmla="*/ 9 h 25"/>
                <a:gd name="T28" fmla="*/ 23 w 26"/>
                <a:gd name="T29" fmla="*/ 9 h 25"/>
                <a:gd name="T30" fmla="*/ 24 w 26"/>
                <a:gd name="T31" fmla="*/ 9 h 25"/>
                <a:gd name="T32" fmla="*/ 25 w 26"/>
                <a:gd name="T33" fmla="*/ 14 h 25"/>
                <a:gd name="T34" fmla="*/ 26 w 26"/>
                <a:gd name="T35" fmla="*/ 15 h 25"/>
                <a:gd name="T36" fmla="*/ 26 w 26"/>
                <a:gd name="T37" fmla="*/ 16 h 25"/>
                <a:gd name="T38" fmla="*/ 25 w 26"/>
                <a:gd name="T39" fmla="*/ 16 h 25"/>
                <a:gd name="T40" fmla="*/ 23 w 26"/>
                <a:gd name="T41" fmla="*/ 16 h 25"/>
                <a:gd name="T42" fmla="*/ 22 w 26"/>
                <a:gd name="T43" fmla="*/ 15 h 25"/>
                <a:gd name="T44" fmla="*/ 13 w 26"/>
                <a:gd name="T45" fmla="*/ 11 h 25"/>
                <a:gd name="T46" fmla="*/ 4 w 26"/>
                <a:gd name="T47" fmla="*/ 13 h 25"/>
                <a:gd name="T48" fmla="*/ 2 w 26"/>
                <a:gd name="T49" fmla="*/ 8 h 25"/>
                <a:gd name="T50" fmla="*/ 2 w 26"/>
                <a:gd name="T51" fmla="*/ 8 h 25"/>
                <a:gd name="T52" fmla="*/ 3 w 26"/>
                <a:gd name="T53" fmla="*/ 8 h 25"/>
                <a:gd name="T54" fmla="*/ 5 w 26"/>
                <a:gd name="T55" fmla="*/ 10 h 25"/>
                <a:gd name="T56" fmla="*/ 11 w 26"/>
                <a:gd name="T57" fmla="*/ 10 h 25"/>
                <a:gd name="T58" fmla="*/ 11 w 26"/>
                <a:gd name="T59" fmla="*/ 9 h 25"/>
                <a:gd name="T60" fmla="*/ 8 w 26"/>
                <a:gd name="T61" fmla="*/ 3 h 25"/>
                <a:gd name="T62" fmla="*/ 9 w 26"/>
                <a:gd name="T63" fmla="*/ 2 h 25"/>
                <a:gd name="T64" fmla="*/ 10 w 26"/>
                <a:gd name="T65" fmla="*/ 2 h 25"/>
                <a:gd name="T66" fmla="*/ 11 w 26"/>
                <a:gd name="T67" fmla="*/ 5 h 25"/>
                <a:gd name="T68" fmla="*/ 12 w 26"/>
                <a:gd name="T69" fmla="*/ 6 h 25"/>
                <a:gd name="T70" fmla="*/ 15 w 26"/>
                <a:gd name="T71" fmla="*/ 8 h 25"/>
                <a:gd name="T72" fmla="*/ 22 w 26"/>
                <a:gd name="T73" fmla="*/ 2 h 25"/>
                <a:gd name="T74" fmla="*/ 24 w 26"/>
                <a:gd name="T75" fmla="*/ 0 h 25"/>
                <a:gd name="T76" fmla="*/ 25 w 26"/>
                <a:gd name="T7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6" h="25">
                  <a:moveTo>
                    <a:pt x="13" y="16"/>
                  </a:moveTo>
                  <a:cubicBezTo>
                    <a:pt x="14" y="18"/>
                    <a:pt x="13" y="24"/>
                    <a:pt x="11" y="25"/>
                  </a:cubicBezTo>
                  <a:cubicBezTo>
                    <a:pt x="10" y="25"/>
                    <a:pt x="7" y="25"/>
                    <a:pt x="7" y="24"/>
                  </a:cubicBezTo>
                  <a:cubicBezTo>
                    <a:pt x="7" y="22"/>
                    <a:pt x="8" y="21"/>
                    <a:pt x="9" y="19"/>
                  </a:cubicBezTo>
                  <a:cubicBezTo>
                    <a:pt x="10" y="18"/>
                    <a:pt x="9" y="16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5"/>
                    <a:pt x="12" y="15"/>
                    <a:pt x="13" y="16"/>
                  </a:cubicBezTo>
                  <a:close/>
                  <a:moveTo>
                    <a:pt x="25" y="0"/>
                  </a:moveTo>
                  <a:cubicBezTo>
                    <a:pt x="25" y="0"/>
                    <a:pt x="26" y="1"/>
                    <a:pt x="26" y="2"/>
                  </a:cubicBezTo>
                  <a:cubicBezTo>
                    <a:pt x="26" y="3"/>
                    <a:pt x="23" y="6"/>
                    <a:pt x="21" y="7"/>
                  </a:cubicBezTo>
                  <a:cubicBezTo>
                    <a:pt x="20" y="8"/>
                    <a:pt x="19" y="8"/>
                    <a:pt x="18" y="9"/>
                  </a:cubicBezTo>
                  <a:cubicBezTo>
                    <a:pt x="19" y="10"/>
                    <a:pt x="20" y="11"/>
                    <a:pt x="22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3" y="10"/>
                    <a:pt x="23" y="10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3" y="9"/>
                    <a:pt x="24" y="9"/>
                  </a:cubicBezTo>
                  <a:cubicBezTo>
                    <a:pt x="23" y="11"/>
                    <a:pt x="24" y="12"/>
                    <a:pt x="25" y="14"/>
                  </a:cubicBezTo>
                  <a:cubicBezTo>
                    <a:pt x="26" y="14"/>
                    <a:pt x="25" y="15"/>
                    <a:pt x="26" y="15"/>
                  </a:cubicBezTo>
                  <a:cubicBezTo>
                    <a:pt x="26" y="16"/>
                    <a:pt x="26" y="15"/>
                    <a:pt x="26" y="16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4" y="16"/>
                    <a:pt x="24" y="16"/>
                    <a:pt x="23" y="16"/>
                  </a:cubicBezTo>
                  <a:cubicBezTo>
                    <a:pt x="23" y="16"/>
                    <a:pt x="22" y="15"/>
                    <a:pt x="22" y="15"/>
                  </a:cubicBezTo>
                  <a:cubicBezTo>
                    <a:pt x="19" y="13"/>
                    <a:pt x="16" y="11"/>
                    <a:pt x="13" y="11"/>
                  </a:cubicBezTo>
                  <a:cubicBezTo>
                    <a:pt x="11" y="12"/>
                    <a:pt x="6" y="14"/>
                    <a:pt x="4" y="13"/>
                  </a:cubicBezTo>
                  <a:cubicBezTo>
                    <a:pt x="2" y="13"/>
                    <a:pt x="0" y="9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3" y="8"/>
                    <a:pt x="3" y="8"/>
                  </a:cubicBezTo>
                  <a:cubicBezTo>
                    <a:pt x="4" y="9"/>
                    <a:pt x="5" y="10"/>
                    <a:pt x="5" y="10"/>
                  </a:cubicBezTo>
                  <a:cubicBezTo>
                    <a:pt x="7" y="10"/>
                    <a:pt x="10" y="10"/>
                    <a:pt x="11" y="10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9" y="6"/>
                    <a:pt x="7" y="6"/>
                    <a:pt x="8" y="3"/>
                  </a:cubicBezTo>
                  <a:cubicBezTo>
                    <a:pt x="8" y="2"/>
                    <a:pt x="9" y="2"/>
                    <a:pt x="9" y="2"/>
                  </a:cubicBezTo>
                  <a:cubicBezTo>
                    <a:pt x="9" y="2"/>
                    <a:pt x="10" y="2"/>
                    <a:pt x="10" y="2"/>
                  </a:cubicBezTo>
                  <a:cubicBezTo>
                    <a:pt x="10" y="3"/>
                    <a:pt x="11" y="4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4" y="8"/>
                    <a:pt x="15" y="8"/>
                  </a:cubicBezTo>
                  <a:cubicBezTo>
                    <a:pt x="16" y="8"/>
                    <a:pt x="21" y="4"/>
                    <a:pt x="22" y="2"/>
                  </a:cubicBezTo>
                  <a:cubicBezTo>
                    <a:pt x="23" y="2"/>
                    <a:pt x="23" y="0"/>
                    <a:pt x="24" y="0"/>
                  </a:cubicBezTo>
                  <a:cubicBezTo>
                    <a:pt x="25" y="0"/>
                    <a:pt x="2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46"/>
            <p:cNvSpPr>
              <a:spLocks noEditPoints="1"/>
            </p:cNvSpPr>
            <p:nvPr userDrawn="1"/>
          </p:nvSpPr>
          <p:spPr bwMode="auto">
            <a:xfrm>
              <a:off x="9120250" y="4715179"/>
              <a:ext cx="53975" cy="44450"/>
            </a:xfrm>
            <a:custGeom>
              <a:avLst/>
              <a:gdLst>
                <a:gd name="T0" fmla="*/ 32 w 36"/>
                <a:gd name="T1" fmla="*/ 11 h 30"/>
                <a:gd name="T2" fmla="*/ 36 w 36"/>
                <a:gd name="T3" fmla="*/ 16 h 30"/>
                <a:gd name="T4" fmla="*/ 30 w 36"/>
                <a:gd name="T5" fmla="*/ 16 h 30"/>
                <a:gd name="T6" fmla="*/ 26 w 36"/>
                <a:gd name="T7" fmla="*/ 13 h 30"/>
                <a:gd name="T8" fmla="*/ 27 w 36"/>
                <a:gd name="T9" fmla="*/ 16 h 30"/>
                <a:gd name="T10" fmla="*/ 23 w 36"/>
                <a:gd name="T11" fmla="*/ 22 h 30"/>
                <a:gd name="T12" fmla="*/ 14 w 36"/>
                <a:gd name="T13" fmla="*/ 21 h 30"/>
                <a:gd name="T14" fmla="*/ 14 w 36"/>
                <a:gd name="T15" fmla="*/ 24 h 30"/>
                <a:gd name="T16" fmla="*/ 14 w 36"/>
                <a:gd name="T17" fmla="*/ 30 h 30"/>
                <a:gd name="T18" fmla="*/ 10 w 36"/>
                <a:gd name="T19" fmla="*/ 24 h 30"/>
                <a:gd name="T20" fmla="*/ 1 w 36"/>
                <a:gd name="T21" fmla="*/ 18 h 30"/>
                <a:gd name="T22" fmla="*/ 3 w 36"/>
                <a:gd name="T23" fmla="*/ 19 h 30"/>
                <a:gd name="T24" fmla="*/ 9 w 36"/>
                <a:gd name="T25" fmla="*/ 24 h 30"/>
                <a:gd name="T26" fmla="*/ 9 w 36"/>
                <a:gd name="T27" fmla="*/ 23 h 30"/>
                <a:gd name="T28" fmla="*/ 6 w 36"/>
                <a:gd name="T29" fmla="*/ 20 h 30"/>
                <a:gd name="T30" fmla="*/ 4 w 36"/>
                <a:gd name="T31" fmla="*/ 12 h 30"/>
                <a:gd name="T32" fmla="*/ 8 w 36"/>
                <a:gd name="T33" fmla="*/ 18 h 30"/>
                <a:gd name="T34" fmla="*/ 12 w 36"/>
                <a:gd name="T35" fmla="*/ 20 h 30"/>
                <a:gd name="T36" fmla="*/ 17 w 36"/>
                <a:gd name="T37" fmla="*/ 19 h 30"/>
                <a:gd name="T38" fmla="*/ 14 w 36"/>
                <a:gd name="T39" fmla="*/ 16 h 30"/>
                <a:gd name="T40" fmla="*/ 21 w 36"/>
                <a:gd name="T41" fmla="*/ 20 h 30"/>
                <a:gd name="T42" fmla="*/ 24 w 36"/>
                <a:gd name="T43" fmla="*/ 18 h 30"/>
                <a:gd name="T44" fmla="*/ 14 w 36"/>
                <a:gd name="T45" fmla="*/ 12 h 30"/>
                <a:gd name="T46" fmla="*/ 10 w 36"/>
                <a:gd name="T47" fmla="*/ 14 h 30"/>
                <a:gd name="T48" fmla="*/ 10 w 36"/>
                <a:gd name="T49" fmla="*/ 12 h 30"/>
                <a:gd name="T50" fmla="*/ 14 w 36"/>
                <a:gd name="T51" fmla="*/ 6 h 30"/>
                <a:gd name="T52" fmla="*/ 21 w 36"/>
                <a:gd name="T53" fmla="*/ 10 h 30"/>
                <a:gd name="T54" fmla="*/ 32 w 36"/>
                <a:gd name="T55" fmla="*/ 14 h 30"/>
                <a:gd name="T56" fmla="*/ 32 w 36"/>
                <a:gd name="T57" fmla="*/ 14 h 30"/>
                <a:gd name="T58" fmla="*/ 29 w 36"/>
                <a:gd name="T59" fmla="*/ 6 h 30"/>
                <a:gd name="T60" fmla="*/ 32 w 36"/>
                <a:gd name="T61" fmla="*/ 6 h 30"/>
                <a:gd name="T62" fmla="*/ 34 w 36"/>
                <a:gd name="T63" fmla="*/ 0 h 30"/>
                <a:gd name="T64" fmla="*/ 29 w 36"/>
                <a:gd name="T6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6" h="30">
                  <a:moveTo>
                    <a:pt x="32" y="6"/>
                  </a:moveTo>
                  <a:cubicBezTo>
                    <a:pt x="33" y="8"/>
                    <a:pt x="31" y="10"/>
                    <a:pt x="32" y="11"/>
                  </a:cubicBezTo>
                  <a:cubicBezTo>
                    <a:pt x="32" y="11"/>
                    <a:pt x="32" y="12"/>
                    <a:pt x="32" y="12"/>
                  </a:cubicBezTo>
                  <a:cubicBezTo>
                    <a:pt x="34" y="12"/>
                    <a:pt x="36" y="14"/>
                    <a:pt x="36" y="16"/>
                  </a:cubicBezTo>
                  <a:cubicBezTo>
                    <a:pt x="36" y="17"/>
                    <a:pt x="34" y="19"/>
                    <a:pt x="33" y="19"/>
                  </a:cubicBezTo>
                  <a:cubicBezTo>
                    <a:pt x="32" y="18"/>
                    <a:pt x="30" y="16"/>
                    <a:pt x="30" y="16"/>
                  </a:cubicBezTo>
                  <a:cubicBezTo>
                    <a:pt x="29" y="14"/>
                    <a:pt x="27" y="14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4"/>
                    <a:pt x="27" y="14"/>
                    <a:pt x="27" y="16"/>
                  </a:cubicBezTo>
                  <a:cubicBezTo>
                    <a:pt x="27" y="18"/>
                    <a:pt x="28" y="21"/>
                    <a:pt x="24" y="23"/>
                  </a:cubicBezTo>
                  <a:cubicBezTo>
                    <a:pt x="24" y="22"/>
                    <a:pt x="24" y="22"/>
                    <a:pt x="23" y="22"/>
                  </a:cubicBezTo>
                  <a:cubicBezTo>
                    <a:pt x="22" y="22"/>
                    <a:pt x="21" y="20"/>
                    <a:pt x="20" y="20"/>
                  </a:cubicBezTo>
                  <a:cubicBezTo>
                    <a:pt x="19" y="22"/>
                    <a:pt x="16" y="21"/>
                    <a:pt x="14" y="21"/>
                  </a:cubicBezTo>
                  <a:cubicBezTo>
                    <a:pt x="13" y="21"/>
                    <a:pt x="13" y="22"/>
                    <a:pt x="13" y="22"/>
                  </a:cubicBezTo>
                  <a:cubicBezTo>
                    <a:pt x="14" y="22"/>
                    <a:pt x="14" y="23"/>
                    <a:pt x="14" y="24"/>
                  </a:cubicBezTo>
                  <a:cubicBezTo>
                    <a:pt x="15" y="24"/>
                    <a:pt x="18" y="26"/>
                    <a:pt x="18" y="28"/>
                  </a:cubicBezTo>
                  <a:cubicBezTo>
                    <a:pt x="18" y="29"/>
                    <a:pt x="16" y="30"/>
                    <a:pt x="14" y="30"/>
                  </a:cubicBezTo>
                  <a:cubicBezTo>
                    <a:pt x="14" y="28"/>
                    <a:pt x="13" y="26"/>
                    <a:pt x="11" y="25"/>
                  </a:cubicBezTo>
                  <a:cubicBezTo>
                    <a:pt x="10" y="25"/>
                    <a:pt x="11" y="24"/>
                    <a:pt x="10" y="24"/>
                  </a:cubicBezTo>
                  <a:cubicBezTo>
                    <a:pt x="9" y="25"/>
                    <a:pt x="8" y="26"/>
                    <a:pt x="7" y="26"/>
                  </a:cubicBezTo>
                  <a:cubicBezTo>
                    <a:pt x="3" y="25"/>
                    <a:pt x="0" y="22"/>
                    <a:pt x="1" y="18"/>
                  </a:cubicBezTo>
                  <a:cubicBezTo>
                    <a:pt x="2" y="17"/>
                    <a:pt x="2" y="16"/>
                    <a:pt x="2" y="15"/>
                  </a:cubicBezTo>
                  <a:cubicBezTo>
                    <a:pt x="3" y="16"/>
                    <a:pt x="3" y="18"/>
                    <a:pt x="3" y="19"/>
                  </a:cubicBezTo>
                  <a:cubicBezTo>
                    <a:pt x="3" y="19"/>
                    <a:pt x="3" y="20"/>
                    <a:pt x="4" y="20"/>
                  </a:cubicBezTo>
                  <a:cubicBezTo>
                    <a:pt x="5" y="22"/>
                    <a:pt x="7" y="23"/>
                    <a:pt x="9" y="24"/>
                  </a:cubicBezTo>
                  <a:cubicBezTo>
                    <a:pt x="9" y="24"/>
                    <a:pt x="9" y="24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2"/>
                    <a:pt x="8" y="22"/>
                    <a:pt x="8" y="21"/>
                  </a:cubicBezTo>
                  <a:cubicBezTo>
                    <a:pt x="8" y="21"/>
                    <a:pt x="7" y="20"/>
                    <a:pt x="6" y="20"/>
                  </a:cubicBezTo>
                  <a:cubicBezTo>
                    <a:pt x="5" y="19"/>
                    <a:pt x="3" y="14"/>
                    <a:pt x="4" y="13"/>
                  </a:cubicBezTo>
                  <a:cubicBezTo>
                    <a:pt x="4" y="13"/>
                    <a:pt x="4" y="12"/>
                    <a:pt x="4" y="12"/>
                  </a:cubicBezTo>
                  <a:cubicBezTo>
                    <a:pt x="5" y="12"/>
                    <a:pt x="5" y="12"/>
                    <a:pt x="5" y="13"/>
                  </a:cubicBezTo>
                  <a:cubicBezTo>
                    <a:pt x="6" y="14"/>
                    <a:pt x="7" y="16"/>
                    <a:pt x="8" y="18"/>
                  </a:cubicBezTo>
                  <a:cubicBezTo>
                    <a:pt x="9" y="18"/>
                    <a:pt x="10" y="19"/>
                    <a:pt x="11" y="20"/>
                  </a:cubicBezTo>
                  <a:cubicBezTo>
                    <a:pt x="11" y="20"/>
                    <a:pt x="11" y="20"/>
                    <a:pt x="12" y="20"/>
                  </a:cubicBezTo>
                  <a:cubicBezTo>
                    <a:pt x="13" y="19"/>
                    <a:pt x="14" y="19"/>
                    <a:pt x="16" y="19"/>
                  </a:cubicBezTo>
                  <a:cubicBezTo>
                    <a:pt x="16" y="19"/>
                    <a:pt x="17" y="19"/>
                    <a:pt x="17" y="19"/>
                  </a:cubicBezTo>
                  <a:cubicBezTo>
                    <a:pt x="17" y="18"/>
                    <a:pt x="15" y="17"/>
                    <a:pt x="15" y="17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6" y="14"/>
                    <a:pt x="17" y="16"/>
                    <a:pt x="19" y="18"/>
                  </a:cubicBezTo>
                  <a:cubicBezTo>
                    <a:pt x="20" y="19"/>
                    <a:pt x="20" y="19"/>
                    <a:pt x="21" y="20"/>
                  </a:cubicBezTo>
                  <a:cubicBezTo>
                    <a:pt x="22" y="20"/>
                    <a:pt x="23" y="21"/>
                    <a:pt x="24" y="20"/>
                  </a:cubicBezTo>
                  <a:cubicBezTo>
                    <a:pt x="24" y="19"/>
                    <a:pt x="24" y="19"/>
                    <a:pt x="24" y="18"/>
                  </a:cubicBezTo>
                  <a:cubicBezTo>
                    <a:pt x="24" y="15"/>
                    <a:pt x="20" y="12"/>
                    <a:pt x="17" y="12"/>
                  </a:cubicBezTo>
                  <a:cubicBezTo>
                    <a:pt x="16" y="11"/>
                    <a:pt x="14" y="10"/>
                    <a:pt x="14" y="12"/>
                  </a:cubicBezTo>
                  <a:cubicBezTo>
                    <a:pt x="14" y="12"/>
                    <a:pt x="13" y="14"/>
                    <a:pt x="13" y="14"/>
                  </a:cubicBezTo>
                  <a:cubicBezTo>
                    <a:pt x="12" y="14"/>
                    <a:pt x="11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3"/>
                    <a:pt x="10" y="13"/>
                    <a:pt x="10" y="12"/>
                  </a:cubicBezTo>
                  <a:cubicBezTo>
                    <a:pt x="10" y="12"/>
                    <a:pt x="9" y="12"/>
                    <a:pt x="9" y="11"/>
                  </a:cubicBezTo>
                  <a:cubicBezTo>
                    <a:pt x="9" y="10"/>
                    <a:pt x="13" y="6"/>
                    <a:pt x="14" y="6"/>
                  </a:cubicBezTo>
                  <a:cubicBezTo>
                    <a:pt x="16" y="8"/>
                    <a:pt x="17" y="8"/>
                    <a:pt x="19" y="9"/>
                  </a:cubicBezTo>
                  <a:cubicBezTo>
                    <a:pt x="20" y="9"/>
                    <a:pt x="21" y="10"/>
                    <a:pt x="21" y="10"/>
                  </a:cubicBezTo>
                  <a:cubicBezTo>
                    <a:pt x="23" y="11"/>
                    <a:pt x="24" y="11"/>
                    <a:pt x="26" y="12"/>
                  </a:cubicBezTo>
                  <a:cubicBezTo>
                    <a:pt x="28" y="12"/>
                    <a:pt x="30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0" y="13"/>
                    <a:pt x="27" y="12"/>
                    <a:pt x="28" y="10"/>
                  </a:cubicBezTo>
                  <a:cubicBezTo>
                    <a:pt x="28" y="8"/>
                    <a:pt x="30" y="8"/>
                    <a:pt x="29" y="6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1" y="6"/>
                    <a:pt x="31" y="6"/>
                    <a:pt x="32" y="6"/>
                  </a:cubicBezTo>
                  <a:close/>
                  <a:moveTo>
                    <a:pt x="34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33" y="2"/>
                    <a:pt x="29" y="6"/>
                    <a:pt x="26" y="6"/>
                  </a:cubicBezTo>
                  <a:cubicBezTo>
                    <a:pt x="25" y="4"/>
                    <a:pt x="27" y="2"/>
                    <a:pt x="29" y="0"/>
                  </a:cubicBezTo>
                  <a:cubicBezTo>
                    <a:pt x="30" y="1"/>
                    <a:pt x="32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47"/>
            <p:cNvSpPr>
              <a:spLocks noEditPoints="1"/>
            </p:cNvSpPr>
            <p:nvPr userDrawn="1"/>
          </p:nvSpPr>
          <p:spPr bwMode="auto">
            <a:xfrm>
              <a:off x="9037700" y="4621516"/>
              <a:ext cx="53975" cy="46038"/>
            </a:xfrm>
            <a:custGeom>
              <a:avLst/>
              <a:gdLst>
                <a:gd name="T0" fmla="*/ 13 w 36"/>
                <a:gd name="T1" fmla="*/ 14 h 30"/>
                <a:gd name="T2" fmla="*/ 10 w 36"/>
                <a:gd name="T3" fmla="*/ 17 h 30"/>
                <a:gd name="T4" fmla="*/ 10 w 36"/>
                <a:gd name="T5" fmla="*/ 17 h 30"/>
                <a:gd name="T6" fmla="*/ 13 w 36"/>
                <a:gd name="T7" fmla="*/ 14 h 30"/>
                <a:gd name="T8" fmla="*/ 13 w 36"/>
                <a:gd name="T9" fmla="*/ 14 h 30"/>
                <a:gd name="T10" fmla="*/ 26 w 36"/>
                <a:gd name="T11" fmla="*/ 1 h 30"/>
                <a:gd name="T12" fmla="*/ 27 w 36"/>
                <a:gd name="T13" fmla="*/ 1 h 30"/>
                <a:gd name="T14" fmla="*/ 25 w 36"/>
                <a:gd name="T15" fmla="*/ 7 h 30"/>
                <a:gd name="T16" fmla="*/ 22 w 36"/>
                <a:gd name="T17" fmla="*/ 10 h 30"/>
                <a:gd name="T18" fmla="*/ 22 w 36"/>
                <a:gd name="T19" fmla="*/ 11 h 30"/>
                <a:gd name="T20" fmla="*/ 25 w 36"/>
                <a:gd name="T21" fmla="*/ 11 h 30"/>
                <a:gd name="T22" fmla="*/ 26 w 36"/>
                <a:gd name="T23" fmla="*/ 10 h 30"/>
                <a:gd name="T24" fmla="*/ 29 w 36"/>
                <a:gd name="T25" fmla="*/ 13 h 30"/>
                <a:gd name="T26" fmla="*/ 28 w 36"/>
                <a:gd name="T27" fmla="*/ 14 h 30"/>
                <a:gd name="T28" fmla="*/ 21 w 36"/>
                <a:gd name="T29" fmla="*/ 14 h 30"/>
                <a:gd name="T30" fmla="*/ 19 w 36"/>
                <a:gd name="T31" fmla="*/ 13 h 30"/>
                <a:gd name="T32" fmla="*/ 16 w 36"/>
                <a:gd name="T33" fmla="*/ 18 h 30"/>
                <a:gd name="T34" fmla="*/ 16 w 36"/>
                <a:gd name="T35" fmla="*/ 18 h 30"/>
                <a:gd name="T36" fmla="*/ 21 w 36"/>
                <a:gd name="T37" fmla="*/ 20 h 30"/>
                <a:gd name="T38" fmla="*/ 20 w 36"/>
                <a:gd name="T39" fmla="*/ 24 h 30"/>
                <a:gd name="T40" fmla="*/ 20 w 36"/>
                <a:gd name="T41" fmla="*/ 27 h 30"/>
                <a:gd name="T42" fmla="*/ 14 w 36"/>
                <a:gd name="T43" fmla="*/ 27 h 30"/>
                <a:gd name="T44" fmla="*/ 15 w 36"/>
                <a:gd name="T45" fmla="*/ 21 h 30"/>
                <a:gd name="T46" fmla="*/ 14 w 36"/>
                <a:gd name="T47" fmla="*/ 21 h 30"/>
                <a:gd name="T48" fmla="*/ 9 w 36"/>
                <a:gd name="T49" fmla="*/ 28 h 30"/>
                <a:gd name="T50" fmla="*/ 9 w 36"/>
                <a:gd name="T51" fmla="*/ 28 h 30"/>
                <a:gd name="T52" fmla="*/ 9 w 36"/>
                <a:gd name="T53" fmla="*/ 22 h 30"/>
                <a:gd name="T54" fmla="*/ 11 w 36"/>
                <a:gd name="T55" fmla="*/ 20 h 30"/>
                <a:gd name="T56" fmla="*/ 8 w 36"/>
                <a:gd name="T57" fmla="*/ 20 h 30"/>
                <a:gd name="T58" fmla="*/ 6 w 36"/>
                <a:gd name="T59" fmla="*/ 21 h 30"/>
                <a:gd name="T60" fmla="*/ 1 w 36"/>
                <a:gd name="T61" fmla="*/ 23 h 30"/>
                <a:gd name="T62" fmla="*/ 0 w 36"/>
                <a:gd name="T63" fmla="*/ 22 h 30"/>
                <a:gd name="T64" fmla="*/ 1 w 36"/>
                <a:gd name="T65" fmla="*/ 19 h 30"/>
                <a:gd name="T66" fmla="*/ 3 w 36"/>
                <a:gd name="T67" fmla="*/ 15 h 30"/>
                <a:gd name="T68" fmla="*/ 13 w 36"/>
                <a:gd name="T69" fmla="*/ 13 h 30"/>
                <a:gd name="T70" fmla="*/ 16 w 36"/>
                <a:gd name="T71" fmla="*/ 14 h 30"/>
                <a:gd name="T72" fmla="*/ 16 w 36"/>
                <a:gd name="T73" fmla="*/ 14 h 30"/>
                <a:gd name="T74" fmla="*/ 16 w 36"/>
                <a:gd name="T75" fmla="*/ 13 h 30"/>
                <a:gd name="T76" fmla="*/ 15 w 36"/>
                <a:gd name="T77" fmla="*/ 13 h 30"/>
                <a:gd name="T78" fmla="*/ 13 w 36"/>
                <a:gd name="T79" fmla="*/ 8 h 30"/>
                <a:gd name="T80" fmla="*/ 13 w 36"/>
                <a:gd name="T81" fmla="*/ 8 h 30"/>
                <a:gd name="T82" fmla="*/ 18 w 36"/>
                <a:gd name="T83" fmla="*/ 11 h 30"/>
                <a:gd name="T84" fmla="*/ 20 w 36"/>
                <a:gd name="T85" fmla="*/ 9 h 30"/>
                <a:gd name="T86" fmla="*/ 21 w 36"/>
                <a:gd name="T87" fmla="*/ 7 h 30"/>
                <a:gd name="T88" fmla="*/ 24 w 36"/>
                <a:gd name="T89" fmla="*/ 4 h 30"/>
                <a:gd name="T90" fmla="*/ 26 w 36"/>
                <a:gd name="T91" fmla="*/ 1 h 30"/>
                <a:gd name="T92" fmla="*/ 26 w 36"/>
                <a:gd name="T93" fmla="*/ 1 h 30"/>
                <a:gd name="T94" fmla="*/ 31 w 36"/>
                <a:gd name="T95" fmla="*/ 3 h 30"/>
                <a:gd name="T96" fmla="*/ 35 w 36"/>
                <a:gd name="T97" fmla="*/ 7 h 30"/>
                <a:gd name="T98" fmla="*/ 36 w 36"/>
                <a:gd name="T99" fmla="*/ 9 h 30"/>
                <a:gd name="T100" fmla="*/ 31 w 36"/>
                <a:gd name="T101" fmla="*/ 10 h 30"/>
                <a:gd name="T102" fmla="*/ 31 w 36"/>
                <a:gd name="T103" fmla="*/ 8 h 30"/>
                <a:gd name="T104" fmla="*/ 30 w 36"/>
                <a:gd name="T105" fmla="*/ 8 h 30"/>
                <a:gd name="T106" fmla="*/ 31 w 36"/>
                <a:gd name="T107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6" h="30">
                  <a:moveTo>
                    <a:pt x="13" y="14"/>
                  </a:moveTo>
                  <a:cubicBezTo>
                    <a:pt x="13" y="14"/>
                    <a:pt x="10" y="16"/>
                    <a:pt x="10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3" y="19"/>
                    <a:pt x="14" y="17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lose/>
                  <a:moveTo>
                    <a:pt x="26" y="1"/>
                  </a:moveTo>
                  <a:cubicBezTo>
                    <a:pt x="26" y="1"/>
                    <a:pt x="26" y="1"/>
                    <a:pt x="27" y="1"/>
                  </a:cubicBezTo>
                  <a:cubicBezTo>
                    <a:pt x="27" y="2"/>
                    <a:pt x="25" y="6"/>
                    <a:pt x="25" y="7"/>
                  </a:cubicBezTo>
                  <a:cubicBezTo>
                    <a:pt x="24" y="8"/>
                    <a:pt x="22" y="10"/>
                    <a:pt x="22" y="10"/>
                  </a:cubicBezTo>
                  <a:cubicBezTo>
                    <a:pt x="22" y="10"/>
                    <a:pt x="22" y="10"/>
                    <a:pt x="22" y="11"/>
                  </a:cubicBezTo>
                  <a:cubicBezTo>
                    <a:pt x="23" y="12"/>
                    <a:pt x="25" y="12"/>
                    <a:pt x="25" y="11"/>
                  </a:cubicBezTo>
                  <a:cubicBezTo>
                    <a:pt x="26" y="10"/>
                    <a:pt x="25" y="10"/>
                    <a:pt x="26" y="10"/>
                  </a:cubicBezTo>
                  <a:cubicBezTo>
                    <a:pt x="27" y="10"/>
                    <a:pt x="29" y="12"/>
                    <a:pt x="29" y="13"/>
                  </a:cubicBezTo>
                  <a:cubicBezTo>
                    <a:pt x="29" y="13"/>
                    <a:pt x="29" y="14"/>
                    <a:pt x="28" y="14"/>
                  </a:cubicBezTo>
                  <a:cubicBezTo>
                    <a:pt x="25" y="13"/>
                    <a:pt x="23" y="14"/>
                    <a:pt x="21" y="14"/>
                  </a:cubicBezTo>
                  <a:cubicBezTo>
                    <a:pt x="20" y="14"/>
                    <a:pt x="20" y="13"/>
                    <a:pt x="19" y="13"/>
                  </a:cubicBezTo>
                  <a:cubicBezTo>
                    <a:pt x="18" y="14"/>
                    <a:pt x="16" y="17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8" y="19"/>
                    <a:pt x="19" y="17"/>
                    <a:pt x="21" y="20"/>
                  </a:cubicBezTo>
                  <a:cubicBezTo>
                    <a:pt x="21" y="22"/>
                    <a:pt x="20" y="22"/>
                    <a:pt x="20" y="24"/>
                  </a:cubicBezTo>
                  <a:cubicBezTo>
                    <a:pt x="19" y="25"/>
                    <a:pt x="20" y="26"/>
                    <a:pt x="20" y="27"/>
                  </a:cubicBezTo>
                  <a:cubicBezTo>
                    <a:pt x="19" y="30"/>
                    <a:pt x="15" y="29"/>
                    <a:pt x="14" y="27"/>
                  </a:cubicBezTo>
                  <a:cubicBezTo>
                    <a:pt x="13" y="26"/>
                    <a:pt x="15" y="22"/>
                    <a:pt x="15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1" y="22"/>
                    <a:pt x="11" y="26"/>
                    <a:pt x="9" y="28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8" y="27"/>
                    <a:pt x="9" y="24"/>
                    <a:pt x="9" y="22"/>
                  </a:cubicBezTo>
                  <a:cubicBezTo>
                    <a:pt x="10" y="22"/>
                    <a:pt x="11" y="21"/>
                    <a:pt x="11" y="20"/>
                  </a:cubicBezTo>
                  <a:cubicBezTo>
                    <a:pt x="10" y="20"/>
                    <a:pt x="9" y="19"/>
                    <a:pt x="8" y="20"/>
                  </a:cubicBezTo>
                  <a:cubicBezTo>
                    <a:pt x="7" y="20"/>
                    <a:pt x="7" y="21"/>
                    <a:pt x="6" y="21"/>
                  </a:cubicBezTo>
                  <a:cubicBezTo>
                    <a:pt x="5" y="22"/>
                    <a:pt x="3" y="23"/>
                    <a:pt x="1" y="23"/>
                  </a:cubicBezTo>
                  <a:cubicBezTo>
                    <a:pt x="1" y="23"/>
                    <a:pt x="1" y="22"/>
                    <a:pt x="0" y="22"/>
                  </a:cubicBezTo>
                  <a:cubicBezTo>
                    <a:pt x="1" y="20"/>
                    <a:pt x="1" y="20"/>
                    <a:pt x="1" y="19"/>
                  </a:cubicBezTo>
                  <a:cubicBezTo>
                    <a:pt x="1" y="18"/>
                    <a:pt x="3" y="17"/>
                    <a:pt x="3" y="15"/>
                  </a:cubicBezTo>
                  <a:cubicBezTo>
                    <a:pt x="7" y="15"/>
                    <a:pt x="9" y="13"/>
                    <a:pt x="13" y="13"/>
                  </a:cubicBezTo>
                  <a:cubicBezTo>
                    <a:pt x="14" y="13"/>
                    <a:pt x="15" y="15"/>
                    <a:pt x="16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4"/>
                    <a:pt x="16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2" y="12"/>
                    <a:pt x="12" y="10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4" y="10"/>
                    <a:pt x="17" y="11"/>
                    <a:pt x="18" y="11"/>
                  </a:cubicBezTo>
                  <a:cubicBezTo>
                    <a:pt x="19" y="10"/>
                    <a:pt x="19" y="10"/>
                    <a:pt x="20" y="9"/>
                  </a:cubicBezTo>
                  <a:cubicBezTo>
                    <a:pt x="20" y="8"/>
                    <a:pt x="21" y="8"/>
                    <a:pt x="21" y="7"/>
                  </a:cubicBezTo>
                  <a:cubicBezTo>
                    <a:pt x="22" y="6"/>
                    <a:pt x="23" y="5"/>
                    <a:pt x="24" y="4"/>
                  </a:cubicBezTo>
                  <a:cubicBezTo>
                    <a:pt x="24" y="4"/>
                    <a:pt x="25" y="1"/>
                    <a:pt x="26" y="1"/>
                  </a:cubicBezTo>
                  <a:cubicBezTo>
                    <a:pt x="25" y="0"/>
                    <a:pt x="26" y="1"/>
                    <a:pt x="26" y="1"/>
                  </a:cubicBezTo>
                  <a:close/>
                  <a:moveTo>
                    <a:pt x="31" y="3"/>
                  </a:moveTo>
                  <a:cubicBezTo>
                    <a:pt x="32" y="4"/>
                    <a:pt x="34" y="5"/>
                    <a:pt x="35" y="7"/>
                  </a:cubicBezTo>
                  <a:cubicBezTo>
                    <a:pt x="35" y="8"/>
                    <a:pt x="36" y="9"/>
                    <a:pt x="36" y="9"/>
                  </a:cubicBezTo>
                  <a:cubicBezTo>
                    <a:pt x="35" y="12"/>
                    <a:pt x="32" y="12"/>
                    <a:pt x="31" y="10"/>
                  </a:cubicBezTo>
                  <a:cubicBezTo>
                    <a:pt x="31" y="10"/>
                    <a:pt x="31" y="9"/>
                    <a:pt x="31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1" y="6"/>
                    <a:pt x="29" y="4"/>
                    <a:pt x="3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Freeform 48"/>
            <p:cNvSpPr>
              <a:spLocks noEditPoints="1"/>
            </p:cNvSpPr>
            <p:nvPr userDrawn="1"/>
          </p:nvSpPr>
          <p:spPr bwMode="auto">
            <a:xfrm>
              <a:off x="8913875" y="4588179"/>
              <a:ext cx="36513" cy="52388"/>
            </a:xfrm>
            <a:custGeom>
              <a:avLst/>
              <a:gdLst>
                <a:gd name="T0" fmla="*/ 14 w 24"/>
                <a:gd name="T1" fmla="*/ 5 h 34"/>
                <a:gd name="T2" fmla="*/ 14 w 24"/>
                <a:gd name="T3" fmla="*/ 5 h 34"/>
                <a:gd name="T4" fmla="*/ 14 w 24"/>
                <a:gd name="T5" fmla="*/ 5 h 34"/>
                <a:gd name="T6" fmla="*/ 14 w 24"/>
                <a:gd name="T7" fmla="*/ 4 h 34"/>
                <a:gd name="T8" fmla="*/ 14 w 24"/>
                <a:gd name="T9" fmla="*/ 4 h 34"/>
                <a:gd name="T10" fmla="*/ 14 w 24"/>
                <a:gd name="T11" fmla="*/ 4 h 34"/>
                <a:gd name="T12" fmla="*/ 14 w 24"/>
                <a:gd name="T13" fmla="*/ 4 h 34"/>
                <a:gd name="T14" fmla="*/ 20 w 24"/>
                <a:gd name="T15" fmla="*/ 2 h 34"/>
                <a:gd name="T16" fmla="*/ 14 w 24"/>
                <a:gd name="T17" fmla="*/ 7 h 34"/>
                <a:gd name="T18" fmla="*/ 22 w 24"/>
                <a:gd name="T19" fmla="*/ 15 h 34"/>
                <a:gd name="T20" fmla="*/ 16 w 24"/>
                <a:gd name="T21" fmla="*/ 18 h 34"/>
                <a:gd name="T22" fmla="*/ 15 w 24"/>
                <a:gd name="T23" fmla="*/ 23 h 34"/>
                <a:gd name="T24" fmla="*/ 17 w 24"/>
                <a:gd name="T25" fmla="*/ 22 h 34"/>
                <a:gd name="T26" fmla="*/ 24 w 24"/>
                <a:gd name="T27" fmla="*/ 24 h 34"/>
                <a:gd name="T28" fmla="*/ 18 w 24"/>
                <a:gd name="T29" fmla="*/ 26 h 34"/>
                <a:gd name="T30" fmla="*/ 9 w 24"/>
                <a:gd name="T31" fmla="*/ 32 h 34"/>
                <a:gd name="T32" fmla="*/ 16 w 24"/>
                <a:gd name="T33" fmla="*/ 27 h 34"/>
                <a:gd name="T34" fmla="*/ 10 w 24"/>
                <a:gd name="T35" fmla="*/ 29 h 34"/>
                <a:gd name="T36" fmla="*/ 7 w 24"/>
                <a:gd name="T37" fmla="*/ 28 h 34"/>
                <a:gd name="T38" fmla="*/ 14 w 24"/>
                <a:gd name="T39" fmla="*/ 25 h 34"/>
                <a:gd name="T40" fmla="*/ 13 w 24"/>
                <a:gd name="T41" fmla="*/ 24 h 34"/>
                <a:gd name="T42" fmla="*/ 14 w 24"/>
                <a:gd name="T43" fmla="*/ 19 h 34"/>
                <a:gd name="T44" fmla="*/ 9 w 24"/>
                <a:gd name="T45" fmla="*/ 22 h 34"/>
                <a:gd name="T46" fmla="*/ 9 w 24"/>
                <a:gd name="T47" fmla="*/ 20 h 34"/>
                <a:gd name="T48" fmla="*/ 17 w 24"/>
                <a:gd name="T49" fmla="*/ 16 h 34"/>
                <a:gd name="T50" fmla="*/ 14 w 24"/>
                <a:gd name="T51" fmla="*/ 10 h 34"/>
                <a:gd name="T52" fmla="*/ 7 w 24"/>
                <a:gd name="T53" fmla="*/ 17 h 34"/>
                <a:gd name="T54" fmla="*/ 4 w 24"/>
                <a:gd name="T55" fmla="*/ 26 h 34"/>
                <a:gd name="T56" fmla="*/ 2 w 24"/>
                <a:gd name="T57" fmla="*/ 19 h 34"/>
                <a:gd name="T58" fmla="*/ 6 w 24"/>
                <a:gd name="T59" fmla="*/ 12 h 34"/>
                <a:gd name="T60" fmla="*/ 12 w 24"/>
                <a:gd name="T61" fmla="*/ 7 h 34"/>
                <a:gd name="T62" fmla="*/ 8 w 24"/>
                <a:gd name="T63" fmla="*/ 6 h 34"/>
                <a:gd name="T64" fmla="*/ 1 w 24"/>
                <a:gd name="T65" fmla="*/ 3 h 34"/>
                <a:gd name="T66" fmla="*/ 4 w 24"/>
                <a:gd name="T67" fmla="*/ 7 h 34"/>
                <a:gd name="T68" fmla="*/ 0 w 24"/>
                <a:gd name="T69" fmla="*/ 5 h 34"/>
                <a:gd name="T70" fmla="*/ 1 w 24"/>
                <a:gd name="T71" fmla="*/ 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4" h="34">
                  <a:moveTo>
                    <a:pt x="14" y="5"/>
                  </a:move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lose/>
                  <a:moveTo>
                    <a:pt x="14" y="4"/>
                  </a:move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lose/>
                  <a:moveTo>
                    <a:pt x="16" y="1"/>
                  </a:moveTo>
                  <a:cubicBezTo>
                    <a:pt x="17" y="0"/>
                    <a:pt x="19" y="1"/>
                    <a:pt x="20" y="2"/>
                  </a:cubicBezTo>
                  <a:cubicBezTo>
                    <a:pt x="20" y="2"/>
                    <a:pt x="21" y="2"/>
                    <a:pt x="20" y="2"/>
                  </a:cubicBezTo>
                  <a:cubicBezTo>
                    <a:pt x="20" y="4"/>
                    <a:pt x="16" y="5"/>
                    <a:pt x="14" y="7"/>
                  </a:cubicBezTo>
                  <a:cubicBezTo>
                    <a:pt x="15" y="8"/>
                    <a:pt x="16" y="7"/>
                    <a:pt x="18" y="8"/>
                  </a:cubicBezTo>
                  <a:cubicBezTo>
                    <a:pt x="20" y="8"/>
                    <a:pt x="24" y="12"/>
                    <a:pt x="22" y="15"/>
                  </a:cubicBezTo>
                  <a:cubicBezTo>
                    <a:pt x="21" y="16"/>
                    <a:pt x="20" y="16"/>
                    <a:pt x="19" y="16"/>
                  </a:cubicBezTo>
                  <a:cubicBezTo>
                    <a:pt x="18" y="17"/>
                    <a:pt x="17" y="16"/>
                    <a:pt x="16" y="18"/>
                  </a:cubicBezTo>
                  <a:cubicBezTo>
                    <a:pt x="16" y="18"/>
                    <a:pt x="16" y="19"/>
                    <a:pt x="17" y="20"/>
                  </a:cubicBezTo>
                  <a:cubicBezTo>
                    <a:pt x="16" y="21"/>
                    <a:pt x="16" y="22"/>
                    <a:pt x="15" y="23"/>
                  </a:cubicBezTo>
                  <a:cubicBezTo>
                    <a:pt x="16" y="24"/>
                    <a:pt x="16" y="24"/>
                    <a:pt x="17" y="24"/>
                  </a:cubicBezTo>
                  <a:cubicBezTo>
                    <a:pt x="17" y="23"/>
                    <a:pt x="17" y="23"/>
                    <a:pt x="17" y="22"/>
                  </a:cubicBezTo>
                  <a:cubicBezTo>
                    <a:pt x="18" y="22"/>
                    <a:pt x="21" y="22"/>
                    <a:pt x="22" y="22"/>
                  </a:cubicBezTo>
                  <a:cubicBezTo>
                    <a:pt x="23" y="22"/>
                    <a:pt x="23" y="24"/>
                    <a:pt x="24" y="24"/>
                  </a:cubicBezTo>
                  <a:cubicBezTo>
                    <a:pt x="23" y="25"/>
                    <a:pt x="23" y="25"/>
                    <a:pt x="23" y="26"/>
                  </a:cubicBezTo>
                  <a:cubicBezTo>
                    <a:pt x="21" y="27"/>
                    <a:pt x="20" y="24"/>
                    <a:pt x="18" y="26"/>
                  </a:cubicBezTo>
                  <a:cubicBezTo>
                    <a:pt x="17" y="27"/>
                    <a:pt x="19" y="29"/>
                    <a:pt x="19" y="31"/>
                  </a:cubicBezTo>
                  <a:cubicBezTo>
                    <a:pt x="18" y="34"/>
                    <a:pt x="11" y="34"/>
                    <a:pt x="9" y="32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12" y="30"/>
                    <a:pt x="16" y="30"/>
                    <a:pt x="16" y="27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4" y="27"/>
                    <a:pt x="12" y="29"/>
                    <a:pt x="10" y="29"/>
                  </a:cubicBezTo>
                  <a:cubicBezTo>
                    <a:pt x="10" y="29"/>
                    <a:pt x="8" y="29"/>
                    <a:pt x="8" y="29"/>
                  </a:cubicBezTo>
                  <a:cubicBezTo>
                    <a:pt x="8" y="28"/>
                    <a:pt x="7" y="28"/>
                    <a:pt x="7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9" y="27"/>
                    <a:pt x="14" y="26"/>
                    <a:pt x="14" y="25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3" y="24"/>
                    <a:pt x="13" y="24"/>
                  </a:cubicBezTo>
                  <a:cubicBezTo>
                    <a:pt x="13" y="23"/>
                    <a:pt x="13" y="22"/>
                    <a:pt x="13" y="22"/>
                  </a:cubicBezTo>
                  <a:cubicBezTo>
                    <a:pt x="13" y="21"/>
                    <a:pt x="14" y="20"/>
                    <a:pt x="14" y="19"/>
                  </a:cubicBezTo>
                  <a:cubicBezTo>
                    <a:pt x="14" y="19"/>
                    <a:pt x="14" y="19"/>
                    <a:pt x="13" y="19"/>
                  </a:cubicBezTo>
                  <a:cubicBezTo>
                    <a:pt x="12" y="18"/>
                    <a:pt x="10" y="21"/>
                    <a:pt x="9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2"/>
                    <a:pt x="9" y="21"/>
                    <a:pt x="9" y="20"/>
                  </a:cubicBezTo>
                  <a:cubicBezTo>
                    <a:pt x="9" y="18"/>
                    <a:pt x="12" y="16"/>
                    <a:pt x="14" y="17"/>
                  </a:cubicBezTo>
                  <a:cubicBezTo>
                    <a:pt x="15" y="17"/>
                    <a:pt x="16" y="16"/>
                    <a:pt x="17" y="16"/>
                  </a:cubicBezTo>
                  <a:cubicBezTo>
                    <a:pt x="17" y="15"/>
                    <a:pt x="18" y="14"/>
                    <a:pt x="18" y="14"/>
                  </a:cubicBezTo>
                  <a:cubicBezTo>
                    <a:pt x="19" y="11"/>
                    <a:pt x="16" y="10"/>
                    <a:pt x="14" y="10"/>
                  </a:cubicBezTo>
                  <a:cubicBezTo>
                    <a:pt x="12" y="10"/>
                    <a:pt x="10" y="12"/>
                    <a:pt x="10" y="13"/>
                  </a:cubicBezTo>
                  <a:cubicBezTo>
                    <a:pt x="9" y="14"/>
                    <a:pt x="8" y="16"/>
                    <a:pt x="7" y="17"/>
                  </a:cubicBezTo>
                  <a:cubicBezTo>
                    <a:pt x="6" y="18"/>
                    <a:pt x="6" y="19"/>
                    <a:pt x="5" y="20"/>
                  </a:cubicBezTo>
                  <a:cubicBezTo>
                    <a:pt x="4" y="22"/>
                    <a:pt x="5" y="24"/>
                    <a:pt x="4" y="26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1" y="20"/>
                    <a:pt x="2" y="19"/>
                  </a:cubicBezTo>
                  <a:cubicBezTo>
                    <a:pt x="2" y="18"/>
                    <a:pt x="3" y="17"/>
                    <a:pt x="3" y="16"/>
                  </a:cubicBezTo>
                  <a:cubicBezTo>
                    <a:pt x="4" y="15"/>
                    <a:pt x="5" y="14"/>
                    <a:pt x="6" y="12"/>
                  </a:cubicBezTo>
                  <a:cubicBezTo>
                    <a:pt x="8" y="11"/>
                    <a:pt x="11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0" y="7"/>
                    <a:pt x="8" y="7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12" y="4"/>
                    <a:pt x="14" y="2"/>
                    <a:pt x="16" y="1"/>
                  </a:cubicBezTo>
                  <a:close/>
                  <a:moveTo>
                    <a:pt x="1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2" y="4"/>
                    <a:pt x="4" y="7"/>
                    <a:pt x="4" y="7"/>
                  </a:cubicBezTo>
                  <a:cubicBezTo>
                    <a:pt x="4" y="9"/>
                    <a:pt x="5" y="9"/>
                    <a:pt x="4" y="10"/>
                  </a:cubicBezTo>
                  <a:cubicBezTo>
                    <a:pt x="1" y="10"/>
                    <a:pt x="0" y="9"/>
                    <a:pt x="0" y="5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3"/>
                    <a:pt x="1" y="3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Freeform 49"/>
            <p:cNvSpPr>
              <a:spLocks noEditPoints="1"/>
            </p:cNvSpPr>
            <p:nvPr userDrawn="1"/>
          </p:nvSpPr>
          <p:spPr bwMode="auto">
            <a:xfrm>
              <a:off x="8971025" y="4589766"/>
              <a:ext cx="50800" cy="52388"/>
            </a:xfrm>
            <a:custGeom>
              <a:avLst/>
              <a:gdLst>
                <a:gd name="T0" fmla="*/ 17 w 34"/>
                <a:gd name="T1" fmla="*/ 16 h 34"/>
                <a:gd name="T2" fmla="*/ 20 w 34"/>
                <a:gd name="T3" fmla="*/ 27 h 34"/>
                <a:gd name="T4" fmla="*/ 18 w 34"/>
                <a:gd name="T5" fmla="*/ 21 h 34"/>
                <a:gd name="T6" fmla="*/ 20 w 34"/>
                <a:gd name="T7" fmla="*/ 21 h 34"/>
                <a:gd name="T8" fmla="*/ 25 w 34"/>
                <a:gd name="T9" fmla="*/ 18 h 34"/>
                <a:gd name="T10" fmla="*/ 22 w 34"/>
                <a:gd name="T11" fmla="*/ 20 h 34"/>
                <a:gd name="T12" fmla="*/ 21 w 34"/>
                <a:gd name="T13" fmla="*/ 14 h 34"/>
                <a:gd name="T14" fmla="*/ 28 w 34"/>
                <a:gd name="T15" fmla="*/ 6 h 34"/>
                <a:gd name="T16" fmla="*/ 26 w 34"/>
                <a:gd name="T17" fmla="*/ 10 h 34"/>
                <a:gd name="T18" fmla="*/ 28 w 34"/>
                <a:gd name="T19" fmla="*/ 6 h 34"/>
                <a:gd name="T20" fmla="*/ 26 w 34"/>
                <a:gd name="T21" fmla="*/ 0 h 34"/>
                <a:gd name="T22" fmla="*/ 28 w 34"/>
                <a:gd name="T23" fmla="*/ 5 h 34"/>
                <a:gd name="T24" fmla="*/ 34 w 34"/>
                <a:gd name="T25" fmla="*/ 9 h 34"/>
                <a:gd name="T26" fmla="*/ 28 w 34"/>
                <a:gd name="T27" fmla="*/ 13 h 34"/>
                <a:gd name="T28" fmla="*/ 28 w 34"/>
                <a:gd name="T29" fmla="*/ 17 h 34"/>
                <a:gd name="T30" fmla="*/ 27 w 34"/>
                <a:gd name="T31" fmla="*/ 25 h 34"/>
                <a:gd name="T32" fmla="*/ 32 w 34"/>
                <a:gd name="T33" fmla="*/ 31 h 34"/>
                <a:gd name="T34" fmla="*/ 26 w 34"/>
                <a:gd name="T35" fmla="*/ 30 h 34"/>
                <a:gd name="T36" fmla="*/ 22 w 34"/>
                <a:gd name="T37" fmla="*/ 30 h 34"/>
                <a:gd name="T38" fmla="*/ 15 w 34"/>
                <a:gd name="T39" fmla="*/ 29 h 34"/>
                <a:gd name="T40" fmla="*/ 13 w 34"/>
                <a:gd name="T41" fmla="*/ 26 h 34"/>
                <a:gd name="T42" fmla="*/ 13 w 34"/>
                <a:gd name="T43" fmla="*/ 31 h 34"/>
                <a:gd name="T44" fmla="*/ 10 w 34"/>
                <a:gd name="T45" fmla="*/ 27 h 34"/>
                <a:gd name="T46" fmla="*/ 8 w 34"/>
                <a:gd name="T47" fmla="*/ 23 h 34"/>
                <a:gd name="T48" fmla="*/ 2 w 34"/>
                <a:gd name="T49" fmla="*/ 19 h 34"/>
                <a:gd name="T50" fmla="*/ 4 w 34"/>
                <a:gd name="T51" fmla="*/ 16 h 34"/>
                <a:gd name="T52" fmla="*/ 13 w 34"/>
                <a:gd name="T53" fmla="*/ 15 h 34"/>
                <a:gd name="T54" fmla="*/ 16 w 34"/>
                <a:gd name="T55" fmla="*/ 9 h 34"/>
                <a:gd name="T56" fmla="*/ 11 w 34"/>
                <a:gd name="T57" fmla="*/ 7 h 34"/>
                <a:gd name="T58" fmla="*/ 10 w 34"/>
                <a:gd name="T59" fmla="*/ 5 h 34"/>
                <a:gd name="T60" fmla="*/ 12 w 34"/>
                <a:gd name="T61" fmla="*/ 6 h 34"/>
                <a:gd name="T62" fmla="*/ 20 w 34"/>
                <a:gd name="T63" fmla="*/ 0 h 34"/>
                <a:gd name="T64" fmla="*/ 23 w 34"/>
                <a:gd name="T65" fmla="*/ 1 h 34"/>
                <a:gd name="T66" fmla="*/ 17 w 34"/>
                <a:gd name="T67" fmla="*/ 11 h 34"/>
                <a:gd name="T68" fmla="*/ 19 w 34"/>
                <a:gd name="T69" fmla="*/ 11 h 34"/>
                <a:gd name="T70" fmla="*/ 23 w 34"/>
                <a:gd name="T71" fmla="*/ 7 h 34"/>
                <a:gd name="T72" fmla="*/ 26 w 34"/>
                <a:gd name="T7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4" h="34">
                  <a:moveTo>
                    <a:pt x="21" y="13"/>
                  </a:moveTo>
                  <a:cubicBezTo>
                    <a:pt x="19" y="14"/>
                    <a:pt x="18" y="15"/>
                    <a:pt x="17" y="16"/>
                  </a:cubicBezTo>
                  <a:cubicBezTo>
                    <a:pt x="16" y="18"/>
                    <a:pt x="12" y="21"/>
                    <a:pt x="14" y="24"/>
                  </a:cubicBezTo>
                  <a:cubicBezTo>
                    <a:pt x="15" y="26"/>
                    <a:pt x="17" y="28"/>
                    <a:pt x="20" y="27"/>
                  </a:cubicBezTo>
                  <a:cubicBezTo>
                    <a:pt x="20" y="27"/>
                    <a:pt x="20" y="27"/>
                    <a:pt x="21" y="27"/>
                  </a:cubicBezTo>
                  <a:cubicBezTo>
                    <a:pt x="20" y="25"/>
                    <a:pt x="19" y="22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0" y="21"/>
                    <a:pt x="20" y="21"/>
                  </a:cubicBezTo>
                  <a:cubicBezTo>
                    <a:pt x="21" y="22"/>
                    <a:pt x="24" y="24"/>
                    <a:pt x="24" y="23"/>
                  </a:cubicBezTo>
                  <a:cubicBezTo>
                    <a:pt x="25" y="22"/>
                    <a:pt x="26" y="19"/>
                    <a:pt x="25" y="18"/>
                  </a:cubicBezTo>
                  <a:cubicBezTo>
                    <a:pt x="25" y="18"/>
                    <a:pt x="25" y="18"/>
                    <a:pt x="24" y="18"/>
                  </a:cubicBezTo>
                  <a:cubicBezTo>
                    <a:pt x="24" y="18"/>
                    <a:pt x="23" y="19"/>
                    <a:pt x="22" y="20"/>
                  </a:cubicBezTo>
                  <a:cubicBezTo>
                    <a:pt x="22" y="20"/>
                    <a:pt x="22" y="19"/>
                    <a:pt x="21" y="19"/>
                  </a:cubicBezTo>
                  <a:cubicBezTo>
                    <a:pt x="21" y="17"/>
                    <a:pt x="21" y="16"/>
                    <a:pt x="21" y="14"/>
                  </a:cubicBezTo>
                  <a:cubicBezTo>
                    <a:pt x="22" y="13"/>
                    <a:pt x="21" y="13"/>
                    <a:pt x="21" y="13"/>
                  </a:cubicBezTo>
                  <a:close/>
                  <a:moveTo>
                    <a:pt x="28" y="6"/>
                  </a:moveTo>
                  <a:cubicBezTo>
                    <a:pt x="28" y="7"/>
                    <a:pt x="26" y="9"/>
                    <a:pt x="26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7" y="10"/>
                    <a:pt x="30" y="9"/>
                    <a:pt x="30" y="9"/>
                  </a:cubicBezTo>
                  <a:cubicBezTo>
                    <a:pt x="30" y="8"/>
                    <a:pt x="29" y="7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lose/>
                  <a:moveTo>
                    <a:pt x="26" y="0"/>
                  </a:moveTo>
                  <a:cubicBezTo>
                    <a:pt x="28" y="1"/>
                    <a:pt x="29" y="1"/>
                    <a:pt x="29" y="3"/>
                  </a:cubicBezTo>
                  <a:cubicBezTo>
                    <a:pt x="29" y="3"/>
                    <a:pt x="28" y="4"/>
                    <a:pt x="28" y="5"/>
                  </a:cubicBezTo>
                  <a:cubicBezTo>
                    <a:pt x="29" y="7"/>
                    <a:pt x="32" y="7"/>
                    <a:pt x="34" y="8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2" y="11"/>
                    <a:pt x="30" y="11"/>
                    <a:pt x="29" y="11"/>
                  </a:cubicBezTo>
                  <a:cubicBezTo>
                    <a:pt x="28" y="12"/>
                    <a:pt x="28" y="12"/>
                    <a:pt x="28" y="13"/>
                  </a:cubicBezTo>
                  <a:cubicBezTo>
                    <a:pt x="26" y="13"/>
                    <a:pt x="25" y="13"/>
                    <a:pt x="24" y="15"/>
                  </a:cubicBezTo>
                  <a:cubicBezTo>
                    <a:pt x="25" y="16"/>
                    <a:pt x="28" y="16"/>
                    <a:pt x="28" y="17"/>
                  </a:cubicBezTo>
                  <a:cubicBezTo>
                    <a:pt x="28" y="18"/>
                    <a:pt x="28" y="21"/>
                    <a:pt x="28" y="22"/>
                  </a:cubicBezTo>
                  <a:cubicBezTo>
                    <a:pt x="27" y="23"/>
                    <a:pt x="26" y="24"/>
                    <a:pt x="27" y="25"/>
                  </a:cubicBezTo>
                  <a:cubicBezTo>
                    <a:pt x="27" y="26"/>
                    <a:pt x="29" y="26"/>
                    <a:pt x="30" y="27"/>
                  </a:cubicBezTo>
                  <a:cubicBezTo>
                    <a:pt x="31" y="28"/>
                    <a:pt x="32" y="29"/>
                    <a:pt x="32" y="31"/>
                  </a:cubicBezTo>
                  <a:cubicBezTo>
                    <a:pt x="32" y="32"/>
                    <a:pt x="30" y="34"/>
                    <a:pt x="28" y="33"/>
                  </a:cubicBezTo>
                  <a:cubicBezTo>
                    <a:pt x="27" y="33"/>
                    <a:pt x="26" y="31"/>
                    <a:pt x="26" y="30"/>
                  </a:cubicBezTo>
                  <a:cubicBezTo>
                    <a:pt x="25" y="30"/>
                    <a:pt x="25" y="30"/>
                    <a:pt x="24" y="29"/>
                  </a:cubicBezTo>
                  <a:cubicBezTo>
                    <a:pt x="24" y="29"/>
                    <a:pt x="22" y="30"/>
                    <a:pt x="22" y="30"/>
                  </a:cubicBezTo>
                  <a:cubicBezTo>
                    <a:pt x="21" y="30"/>
                    <a:pt x="21" y="30"/>
                    <a:pt x="20" y="30"/>
                  </a:cubicBezTo>
                  <a:cubicBezTo>
                    <a:pt x="19" y="30"/>
                    <a:pt x="17" y="30"/>
                    <a:pt x="15" y="29"/>
                  </a:cubicBezTo>
                  <a:cubicBezTo>
                    <a:pt x="15" y="28"/>
                    <a:pt x="14" y="27"/>
                    <a:pt x="14" y="26"/>
                  </a:cubicBezTo>
                  <a:cubicBezTo>
                    <a:pt x="14" y="26"/>
                    <a:pt x="14" y="26"/>
                    <a:pt x="13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7"/>
                    <a:pt x="14" y="31"/>
                    <a:pt x="13" y="31"/>
                  </a:cubicBezTo>
                  <a:cubicBezTo>
                    <a:pt x="12" y="31"/>
                    <a:pt x="12" y="30"/>
                    <a:pt x="11" y="30"/>
                  </a:cubicBezTo>
                  <a:cubicBezTo>
                    <a:pt x="10" y="29"/>
                    <a:pt x="11" y="28"/>
                    <a:pt x="10" y="27"/>
                  </a:cubicBezTo>
                  <a:cubicBezTo>
                    <a:pt x="10" y="26"/>
                    <a:pt x="9" y="25"/>
                    <a:pt x="9" y="25"/>
                  </a:cubicBezTo>
                  <a:cubicBezTo>
                    <a:pt x="8" y="24"/>
                    <a:pt x="9" y="23"/>
                    <a:pt x="8" y="23"/>
                  </a:cubicBezTo>
                  <a:cubicBezTo>
                    <a:pt x="8" y="23"/>
                    <a:pt x="4" y="24"/>
                    <a:pt x="3" y="23"/>
                  </a:cubicBezTo>
                  <a:cubicBezTo>
                    <a:pt x="2" y="23"/>
                    <a:pt x="0" y="21"/>
                    <a:pt x="2" y="19"/>
                  </a:cubicBezTo>
                  <a:cubicBezTo>
                    <a:pt x="2" y="19"/>
                    <a:pt x="3" y="19"/>
                    <a:pt x="3" y="18"/>
                  </a:cubicBezTo>
                  <a:cubicBezTo>
                    <a:pt x="4" y="18"/>
                    <a:pt x="3" y="17"/>
                    <a:pt x="4" y="16"/>
                  </a:cubicBezTo>
                  <a:cubicBezTo>
                    <a:pt x="4" y="16"/>
                    <a:pt x="6" y="17"/>
                    <a:pt x="6" y="17"/>
                  </a:cubicBezTo>
                  <a:cubicBezTo>
                    <a:pt x="8" y="17"/>
                    <a:pt x="12" y="16"/>
                    <a:pt x="13" y="15"/>
                  </a:cubicBezTo>
                  <a:cubicBezTo>
                    <a:pt x="13" y="14"/>
                    <a:pt x="14" y="12"/>
                    <a:pt x="14" y="11"/>
                  </a:cubicBezTo>
                  <a:cubicBezTo>
                    <a:pt x="14" y="10"/>
                    <a:pt x="15" y="10"/>
                    <a:pt x="16" y="9"/>
                  </a:cubicBezTo>
                  <a:cubicBezTo>
                    <a:pt x="16" y="9"/>
                    <a:pt x="16" y="9"/>
                    <a:pt x="15" y="8"/>
                  </a:cubicBezTo>
                  <a:cubicBezTo>
                    <a:pt x="14" y="8"/>
                    <a:pt x="13" y="8"/>
                    <a:pt x="11" y="7"/>
                  </a:cubicBezTo>
                  <a:cubicBezTo>
                    <a:pt x="11" y="7"/>
                    <a:pt x="11" y="7"/>
                    <a:pt x="10" y="6"/>
                  </a:cubicBezTo>
                  <a:cubicBezTo>
                    <a:pt x="10" y="6"/>
                    <a:pt x="10" y="6"/>
                    <a:pt x="10" y="5"/>
                  </a:cubicBezTo>
                  <a:cubicBezTo>
                    <a:pt x="10" y="5"/>
                    <a:pt x="10" y="5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7" y="5"/>
                    <a:pt x="17" y="4"/>
                  </a:cubicBezTo>
                  <a:cubicBezTo>
                    <a:pt x="18" y="3"/>
                    <a:pt x="18" y="1"/>
                    <a:pt x="20" y="0"/>
                  </a:cubicBezTo>
                  <a:cubicBezTo>
                    <a:pt x="21" y="0"/>
                    <a:pt x="22" y="0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2" y="3"/>
                    <a:pt x="21" y="3"/>
                    <a:pt x="20" y="5"/>
                  </a:cubicBezTo>
                  <a:cubicBezTo>
                    <a:pt x="18" y="6"/>
                    <a:pt x="18" y="9"/>
                    <a:pt x="17" y="11"/>
                  </a:cubicBezTo>
                  <a:cubicBezTo>
                    <a:pt x="17" y="11"/>
                    <a:pt x="16" y="12"/>
                    <a:pt x="16" y="13"/>
                  </a:cubicBezTo>
                  <a:cubicBezTo>
                    <a:pt x="18" y="13"/>
                    <a:pt x="18" y="11"/>
                    <a:pt x="19" y="11"/>
                  </a:cubicBezTo>
                  <a:cubicBezTo>
                    <a:pt x="20" y="11"/>
                    <a:pt x="22" y="11"/>
                    <a:pt x="22" y="10"/>
                  </a:cubicBezTo>
                  <a:cubicBezTo>
                    <a:pt x="23" y="9"/>
                    <a:pt x="22" y="8"/>
                    <a:pt x="23" y="7"/>
                  </a:cubicBezTo>
                  <a:cubicBezTo>
                    <a:pt x="24" y="6"/>
                    <a:pt x="24" y="4"/>
                    <a:pt x="25" y="3"/>
                  </a:cubicBezTo>
                  <a:cubicBezTo>
                    <a:pt x="26" y="2"/>
                    <a:pt x="2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Freeform 50"/>
            <p:cNvSpPr>
              <a:spLocks noEditPoints="1"/>
            </p:cNvSpPr>
            <p:nvPr userDrawn="1"/>
          </p:nvSpPr>
          <p:spPr bwMode="auto">
            <a:xfrm>
              <a:off x="8756713" y="4715179"/>
              <a:ext cx="52388" cy="44450"/>
            </a:xfrm>
            <a:custGeom>
              <a:avLst/>
              <a:gdLst>
                <a:gd name="T0" fmla="*/ 15 w 35"/>
                <a:gd name="T1" fmla="*/ 20 h 30"/>
                <a:gd name="T2" fmla="*/ 16 w 35"/>
                <a:gd name="T3" fmla="*/ 24 h 30"/>
                <a:gd name="T4" fmla="*/ 18 w 35"/>
                <a:gd name="T5" fmla="*/ 23 h 30"/>
                <a:gd name="T6" fmla="*/ 20 w 35"/>
                <a:gd name="T7" fmla="*/ 24 h 30"/>
                <a:gd name="T8" fmla="*/ 20 w 35"/>
                <a:gd name="T9" fmla="*/ 24 h 30"/>
                <a:gd name="T10" fmla="*/ 21 w 35"/>
                <a:gd name="T11" fmla="*/ 22 h 30"/>
                <a:gd name="T12" fmla="*/ 16 w 35"/>
                <a:gd name="T13" fmla="*/ 20 h 30"/>
                <a:gd name="T14" fmla="*/ 15 w 35"/>
                <a:gd name="T15" fmla="*/ 20 h 30"/>
                <a:gd name="T16" fmla="*/ 14 w 35"/>
                <a:gd name="T17" fmla="*/ 7 h 30"/>
                <a:gd name="T18" fmla="*/ 16 w 35"/>
                <a:gd name="T19" fmla="*/ 13 h 30"/>
                <a:gd name="T20" fmla="*/ 18 w 35"/>
                <a:gd name="T21" fmla="*/ 13 h 30"/>
                <a:gd name="T22" fmla="*/ 18 w 35"/>
                <a:gd name="T23" fmla="*/ 13 h 30"/>
                <a:gd name="T24" fmla="*/ 14 w 35"/>
                <a:gd name="T25" fmla="*/ 6 h 30"/>
                <a:gd name="T26" fmla="*/ 14 w 35"/>
                <a:gd name="T27" fmla="*/ 6 h 30"/>
                <a:gd name="T28" fmla="*/ 14 w 35"/>
                <a:gd name="T29" fmla="*/ 7 h 30"/>
                <a:gd name="T30" fmla="*/ 0 w 35"/>
                <a:gd name="T31" fmla="*/ 14 h 30"/>
                <a:gd name="T32" fmla="*/ 6 w 35"/>
                <a:gd name="T33" fmla="*/ 9 h 30"/>
                <a:gd name="T34" fmla="*/ 11 w 35"/>
                <a:gd name="T35" fmla="*/ 10 h 30"/>
                <a:gd name="T36" fmla="*/ 12 w 35"/>
                <a:gd name="T37" fmla="*/ 3 h 30"/>
                <a:gd name="T38" fmla="*/ 15 w 35"/>
                <a:gd name="T39" fmla="*/ 0 h 30"/>
                <a:gd name="T40" fmla="*/ 18 w 35"/>
                <a:gd name="T41" fmla="*/ 6 h 30"/>
                <a:gd name="T42" fmla="*/ 20 w 35"/>
                <a:gd name="T43" fmla="*/ 10 h 30"/>
                <a:gd name="T44" fmla="*/ 20 w 35"/>
                <a:gd name="T45" fmla="*/ 9 h 30"/>
                <a:gd name="T46" fmla="*/ 22 w 35"/>
                <a:gd name="T47" fmla="*/ 5 h 30"/>
                <a:gd name="T48" fmla="*/ 24 w 35"/>
                <a:gd name="T49" fmla="*/ 5 h 30"/>
                <a:gd name="T50" fmla="*/ 24 w 35"/>
                <a:gd name="T51" fmla="*/ 9 h 30"/>
                <a:gd name="T52" fmla="*/ 25 w 35"/>
                <a:gd name="T53" fmla="*/ 14 h 30"/>
                <a:gd name="T54" fmla="*/ 25 w 35"/>
                <a:gd name="T55" fmla="*/ 16 h 30"/>
                <a:gd name="T56" fmla="*/ 30 w 35"/>
                <a:gd name="T57" fmla="*/ 18 h 30"/>
                <a:gd name="T58" fmla="*/ 31 w 35"/>
                <a:gd name="T59" fmla="*/ 20 h 30"/>
                <a:gd name="T60" fmla="*/ 34 w 35"/>
                <a:gd name="T61" fmla="*/ 22 h 30"/>
                <a:gd name="T62" fmla="*/ 35 w 35"/>
                <a:gd name="T63" fmla="*/ 23 h 30"/>
                <a:gd name="T64" fmla="*/ 35 w 35"/>
                <a:gd name="T65" fmla="*/ 23 h 30"/>
                <a:gd name="T66" fmla="*/ 29 w 35"/>
                <a:gd name="T67" fmla="*/ 23 h 30"/>
                <a:gd name="T68" fmla="*/ 26 w 35"/>
                <a:gd name="T69" fmla="*/ 23 h 30"/>
                <a:gd name="T70" fmla="*/ 25 w 35"/>
                <a:gd name="T71" fmla="*/ 24 h 30"/>
                <a:gd name="T72" fmla="*/ 21 w 35"/>
                <a:gd name="T73" fmla="*/ 26 h 30"/>
                <a:gd name="T74" fmla="*/ 21 w 35"/>
                <a:gd name="T75" fmla="*/ 28 h 30"/>
                <a:gd name="T76" fmla="*/ 19 w 35"/>
                <a:gd name="T77" fmla="*/ 28 h 30"/>
                <a:gd name="T78" fmla="*/ 17 w 35"/>
                <a:gd name="T79" fmla="*/ 30 h 30"/>
                <a:gd name="T80" fmla="*/ 14 w 35"/>
                <a:gd name="T81" fmla="*/ 30 h 30"/>
                <a:gd name="T82" fmla="*/ 14 w 35"/>
                <a:gd name="T83" fmla="*/ 30 h 30"/>
                <a:gd name="T84" fmla="*/ 9 w 35"/>
                <a:gd name="T85" fmla="*/ 28 h 30"/>
                <a:gd name="T86" fmla="*/ 11 w 35"/>
                <a:gd name="T87" fmla="*/ 26 h 30"/>
                <a:gd name="T88" fmla="*/ 11 w 35"/>
                <a:gd name="T89" fmla="*/ 23 h 30"/>
                <a:gd name="T90" fmla="*/ 10 w 35"/>
                <a:gd name="T91" fmla="*/ 17 h 30"/>
                <a:gd name="T92" fmla="*/ 8 w 35"/>
                <a:gd name="T93" fmla="*/ 16 h 30"/>
                <a:gd name="T94" fmla="*/ 6 w 35"/>
                <a:gd name="T95" fmla="*/ 16 h 30"/>
                <a:gd name="T96" fmla="*/ 4 w 35"/>
                <a:gd name="T97" fmla="*/ 15 h 30"/>
                <a:gd name="T98" fmla="*/ 0 w 35"/>
                <a:gd name="T99" fmla="*/ 14 h 30"/>
                <a:gd name="T100" fmla="*/ 0 w 35"/>
                <a:gd name="T101" fmla="*/ 1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5" h="30">
                  <a:moveTo>
                    <a:pt x="15" y="20"/>
                  </a:moveTo>
                  <a:cubicBezTo>
                    <a:pt x="15" y="22"/>
                    <a:pt x="16" y="22"/>
                    <a:pt x="16" y="24"/>
                  </a:cubicBezTo>
                  <a:cubicBezTo>
                    <a:pt x="18" y="24"/>
                    <a:pt x="18" y="23"/>
                    <a:pt x="18" y="23"/>
                  </a:cubicBezTo>
                  <a:cubicBezTo>
                    <a:pt x="19" y="23"/>
                    <a:pt x="20" y="24"/>
                    <a:pt x="20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4"/>
                    <a:pt x="21" y="23"/>
                    <a:pt x="21" y="22"/>
                  </a:cubicBezTo>
                  <a:cubicBezTo>
                    <a:pt x="20" y="21"/>
                    <a:pt x="18" y="20"/>
                    <a:pt x="16" y="20"/>
                  </a:cubicBezTo>
                  <a:cubicBezTo>
                    <a:pt x="15" y="20"/>
                    <a:pt x="15" y="20"/>
                    <a:pt x="15" y="20"/>
                  </a:cubicBezTo>
                  <a:close/>
                  <a:moveTo>
                    <a:pt x="14" y="7"/>
                  </a:moveTo>
                  <a:cubicBezTo>
                    <a:pt x="14" y="10"/>
                    <a:pt x="12" y="12"/>
                    <a:pt x="16" y="13"/>
                  </a:cubicBezTo>
                  <a:cubicBezTo>
                    <a:pt x="17" y="13"/>
                    <a:pt x="17" y="13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6" y="11"/>
                    <a:pt x="16" y="8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7"/>
                  </a:cubicBezTo>
                  <a:close/>
                  <a:moveTo>
                    <a:pt x="0" y="14"/>
                  </a:moveTo>
                  <a:cubicBezTo>
                    <a:pt x="1" y="13"/>
                    <a:pt x="5" y="9"/>
                    <a:pt x="6" y="9"/>
                  </a:cubicBezTo>
                  <a:cubicBezTo>
                    <a:pt x="8" y="9"/>
                    <a:pt x="9" y="10"/>
                    <a:pt x="11" y="10"/>
                  </a:cubicBezTo>
                  <a:cubicBezTo>
                    <a:pt x="12" y="8"/>
                    <a:pt x="12" y="6"/>
                    <a:pt x="12" y="3"/>
                  </a:cubicBezTo>
                  <a:cubicBezTo>
                    <a:pt x="12" y="2"/>
                    <a:pt x="14" y="0"/>
                    <a:pt x="15" y="0"/>
                  </a:cubicBezTo>
                  <a:cubicBezTo>
                    <a:pt x="16" y="2"/>
                    <a:pt x="17" y="4"/>
                    <a:pt x="18" y="6"/>
                  </a:cubicBezTo>
                  <a:cubicBezTo>
                    <a:pt x="18" y="7"/>
                    <a:pt x="18" y="9"/>
                    <a:pt x="20" y="10"/>
                  </a:cubicBezTo>
                  <a:cubicBezTo>
                    <a:pt x="20" y="10"/>
                    <a:pt x="20" y="10"/>
                    <a:pt x="20" y="9"/>
                  </a:cubicBezTo>
                  <a:cubicBezTo>
                    <a:pt x="21" y="9"/>
                    <a:pt x="21" y="6"/>
                    <a:pt x="22" y="5"/>
                  </a:cubicBezTo>
                  <a:cubicBezTo>
                    <a:pt x="22" y="5"/>
                    <a:pt x="23" y="5"/>
                    <a:pt x="24" y="5"/>
                  </a:cubicBezTo>
                  <a:cubicBezTo>
                    <a:pt x="25" y="6"/>
                    <a:pt x="24" y="8"/>
                    <a:pt x="24" y="9"/>
                  </a:cubicBezTo>
                  <a:cubicBezTo>
                    <a:pt x="24" y="11"/>
                    <a:pt x="25" y="12"/>
                    <a:pt x="25" y="14"/>
                  </a:cubicBezTo>
                  <a:cubicBezTo>
                    <a:pt x="26" y="15"/>
                    <a:pt x="25" y="15"/>
                    <a:pt x="25" y="16"/>
                  </a:cubicBezTo>
                  <a:cubicBezTo>
                    <a:pt x="26" y="18"/>
                    <a:pt x="29" y="17"/>
                    <a:pt x="30" y="18"/>
                  </a:cubicBezTo>
                  <a:cubicBezTo>
                    <a:pt x="31" y="19"/>
                    <a:pt x="31" y="20"/>
                    <a:pt x="31" y="20"/>
                  </a:cubicBezTo>
                  <a:cubicBezTo>
                    <a:pt x="32" y="21"/>
                    <a:pt x="33" y="21"/>
                    <a:pt x="34" y="22"/>
                  </a:cubicBezTo>
                  <a:cubicBezTo>
                    <a:pt x="34" y="22"/>
                    <a:pt x="35" y="22"/>
                    <a:pt x="35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3" y="22"/>
                    <a:pt x="31" y="23"/>
                    <a:pt x="29" y="23"/>
                  </a:cubicBezTo>
                  <a:cubicBezTo>
                    <a:pt x="28" y="23"/>
                    <a:pt x="27" y="22"/>
                    <a:pt x="26" y="23"/>
                  </a:cubicBezTo>
                  <a:cubicBezTo>
                    <a:pt x="26" y="23"/>
                    <a:pt x="25" y="24"/>
                    <a:pt x="25" y="24"/>
                  </a:cubicBezTo>
                  <a:cubicBezTo>
                    <a:pt x="24" y="25"/>
                    <a:pt x="22" y="24"/>
                    <a:pt x="21" y="26"/>
                  </a:cubicBezTo>
                  <a:cubicBezTo>
                    <a:pt x="21" y="26"/>
                    <a:pt x="21" y="27"/>
                    <a:pt x="21" y="28"/>
                  </a:cubicBezTo>
                  <a:cubicBezTo>
                    <a:pt x="20" y="28"/>
                    <a:pt x="20" y="28"/>
                    <a:pt x="19" y="28"/>
                  </a:cubicBezTo>
                  <a:cubicBezTo>
                    <a:pt x="18" y="28"/>
                    <a:pt x="18" y="29"/>
                    <a:pt x="17" y="30"/>
                  </a:cubicBezTo>
                  <a:cubicBezTo>
                    <a:pt x="16" y="30"/>
                    <a:pt x="15" y="28"/>
                    <a:pt x="14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3" y="28"/>
                    <a:pt x="11" y="28"/>
                    <a:pt x="9" y="28"/>
                  </a:cubicBezTo>
                  <a:cubicBezTo>
                    <a:pt x="10" y="26"/>
                    <a:pt x="11" y="26"/>
                    <a:pt x="11" y="26"/>
                  </a:cubicBezTo>
                  <a:cubicBezTo>
                    <a:pt x="12" y="25"/>
                    <a:pt x="11" y="24"/>
                    <a:pt x="11" y="23"/>
                  </a:cubicBezTo>
                  <a:cubicBezTo>
                    <a:pt x="10" y="21"/>
                    <a:pt x="10" y="19"/>
                    <a:pt x="10" y="17"/>
                  </a:cubicBezTo>
                  <a:cubicBezTo>
                    <a:pt x="9" y="17"/>
                    <a:pt x="9" y="17"/>
                    <a:pt x="8" y="16"/>
                  </a:cubicBezTo>
                  <a:cubicBezTo>
                    <a:pt x="7" y="16"/>
                    <a:pt x="6" y="16"/>
                    <a:pt x="6" y="16"/>
                  </a:cubicBezTo>
                  <a:cubicBezTo>
                    <a:pt x="5" y="16"/>
                    <a:pt x="4" y="15"/>
                    <a:pt x="4" y="15"/>
                  </a:cubicBezTo>
                  <a:cubicBezTo>
                    <a:pt x="2" y="14"/>
                    <a:pt x="1" y="15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Freeform 51"/>
            <p:cNvSpPr>
              <a:spLocks noEditPoints="1"/>
            </p:cNvSpPr>
            <p:nvPr userDrawn="1"/>
          </p:nvSpPr>
          <p:spPr bwMode="auto">
            <a:xfrm>
              <a:off x="8791638" y="4653266"/>
              <a:ext cx="50800" cy="55563"/>
            </a:xfrm>
            <a:custGeom>
              <a:avLst/>
              <a:gdLst>
                <a:gd name="T0" fmla="*/ 20 w 34"/>
                <a:gd name="T1" fmla="*/ 18 h 37"/>
                <a:gd name="T2" fmla="*/ 22 w 34"/>
                <a:gd name="T3" fmla="*/ 19 h 37"/>
                <a:gd name="T4" fmla="*/ 20 w 34"/>
                <a:gd name="T5" fmla="*/ 17 h 37"/>
                <a:gd name="T6" fmla="*/ 14 w 34"/>
                <a:gd name="T7" fmla="*/ 22 h 37"/>
                <a:gd name="T8" fmla="*/ 14 w 34"/>
                <a:gd name="T9" fmla="*/ 24 h 37"/>
                <a:gd name="T10" fmla="*/ 15 w 34"/>
                <a:gd name="T11" fmla="*/ 22 h 37"/>
                <a:gd name="T12" fmla="*/ 14 w 34"/>
                <a:gd name="T13" fmla="*/ 22 h 37"/>
                <a:gd name="T14" fmla="*/ 16 w 34"/>
                <a:gd name="T15" fmla="*/ 20 h 37"/>
                <a:gd name="T16" fmla="*/ 16 w 34"/>
                <a:gd name="T17" fmla="*/ 20 h 37"/>
                <a:gd name="T18" fmla="*/ 16 w 34"/>
                <a:gd name="T19" fmla="*/ 19 h 37"/>
                <a:gd name="T20" fmla="*/ 10 w 34"/>
                <a:gd name="T21" fmla="*/ 5 h 37"/>
                <a:gd name="T22" fmla="*/ 6 w 34"/>
                <a:gd name="T23" fmla="*/ 17 h 37"/>
                <a:gd name="T24" fmla="*/ 8 w 34"/>
                <a:gd name="T25" fmla="*/ 20 h 37"/>
                <a:gd name="T26" fmla="*/ 15 w 34"/>
                <a:gd name="T27" fmla="*/ 16 h 37"/>
                <a:gd name="T28" fmla="*/ 20 w 34"/>
                <a:gd name="T29" fmla="*/ 14 h 37"/>
                <a:gd name="T30" fmla="*/ 25 w 34"/>
                <a:gd name="T31" fmla="*/ 15 h 37"/>
                <a:gd name="T32" fmla="*/ 23 w 34"/>
                <a:gd name="T33" fmla="*/ 27 h 37"/>
                <a:gd name="T34" fmla="*/ 18 w 34"/>
                <a:gd name="T35" fmla="*/ 27 h 37"/>
                <a:gd name="T36" fmla="*/ 17 w 34"/>
                <a:gd name="T37" fmla="*/ 24 h 37"/>
                <a:gd name="T38" fmla="*/ 13 w 34"/>
                <a:gd name="T39" fmla="*/ 25 h 37"/>
                <a:gd name="T40" fmla="*/ 12 w 34"/>
                <a:gd name="T41" fmla="*/ 17 h 37"/>
                <a:gd name="T42" fmla="*/ 10 w 34"/>
                <a:gd name="T43" fmla="*/ 22 h 37"/>
                <a:gd name="T44" fmla="*/ 17 w 34"/>
                <a:gd name="T45" fmla="*/ 32 h 37"/>
                <a:gd name="T46" fmla="*/ 20 w 34"/>
                <a:gd name="T47" fmla="*/ 33 h 37"/>
                <a:gd name="T48" fmla="*/ 24 w 34"/>
                <a:gd name="T49" fmla="*/ 29 h 37"/>
                <a:gd name="T50" fmla="*/ 23 w 34"/>
                <a:gd name="T51" fmla="*/ 28 h 37"/>
                <a:gd name="T52" fmla="*/ 26 w 34"/>
                <a:gd name="T53" fmla="*/ 25 h 37"/>
                <a:gd name="T54" fmla="*/ 21 w 34"/>
                <a:gd name="T55" fmla="*/ 10 h 37"/>
                <a:gd name="T56" fmla="*/ 17 w 34"/>
                <a:gd name="T57" fmla="*/ 6 h 37"/>
                <a:gd name="T58" fmla="*/ 10 w 34"/>
                <a:gd name="T59" fmla="*/ 5 h 37"/>
                <a:gd name="T60" fmla="*/ 12 w 34"/>
                <a:gd name="T61" fmla="*/ 1 h 37"/>
                <a:gd name="T62" fmla="*/ 27 w 34"/>
                <a:gd name="T63" fmla="*/ 12 h 37"/>
                <a:gd name="T64" fmla="*/ 31 w 34"/>
                <a:gd name="T65" fmla="*/ 27 h 37"/>
                <a:gd name="T66" fmla="*/ 26 w 34"/>
                <a:gd name="T67" fmla="*/ 30 h 37"/>
                <a:gd name="T68" fmla="*/ 20 w 34"/>
                <a:gd name="T69" fmla="*/ 35 h 37"/>
                <a:gd name="T70" fmla="*/ 19 w 34"/>
                <a:gd name="T71" fmla="*/ 37 h 37"/>
                <a:gd name="T72" fmla="*/ 14 w 34"/>
                <a:gd name="T73" fmla="*/ 35 h 37"/>
                <a:gd name="T74" fmla="*/ 8 w 34"/>
                <a:gd name="T75" fmla="*/ 27 h 37"/>
                <a:gd name="T76" fmla="*/ 3 w 34"/>
                <a:gd name="T77" fmla="*/ 23 h 37"/>
                <a:gd name="T78" fmla="*/ 4 w 34"/>
                <a:gd name="T79" fmla="*/ 8 h 37"/>
                <a:gd name="T80" fmla="*/ 5 w 34"/>
                <a:gd name="T81" fmla="*/ 5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4" h="37">
                  <a:moveTo>
                    <a:pt x="20" y="17"/>
                  </a:moveTo>
                  <a:cubicBezTo>
                    <a:pt x="20" y="17"/>
                    <a:pt x="20" y="18"/>
                    <a:pt x="20" y="18"/>
                  </a:cubicBezTo>
                  <a:cubicBezTo>
                    <a:pt x="20" y="18"/>
                    <a:pt x="21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1" y="17"/>
                    <a:pt x="21" y="17"/>
                    <a:pt x="20" y="17"/>
                  </a:cubicBezTo>
                  <a:cubicBezTo>
                    <a:pt x="20" y="17"/>
                    <a:pt x="20" y="17"/>
                    <a:pt x="20" y="17"/>
                  </a:cubicBezTo>
                  <a:close/>
                  <a:moveTo>
                    <a:pt x="14" y="22"/>
                  </a:moveTo>
                  <a:cubicBezTo>
                    <a:pt x="14" y="23"/>
                    <a:pt x="14" y="23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5" y="23"/>
                    <a:pt x="14" y="23"/>
                    <a:pt x="15" y="22"/>
                  </a:cubicBezTo>
                  <a:cubicBezTo>
                    <a:pt x="15" y="22"/>
                    <a:pt x="14" y="22"/>
                    <a:pt x="14" y="22"/>
                  </a:cubicBezTo>
                  <a:cubicBezTo>
                    <a:pt x="14" y="22"/>
                    <a:pt x="14" y="22"/>
                    <a:pt x="14" y="22"/>
                  </a:cubicBezTo>
                  <a:close/>
                  <a:moveTo>
                    <a:pt x="16" y="19"/>
                  </a:moveTo>
                  <a:cubicBezTo>
                    <a:pt x="16" y="19"/>
                    <a:pt x="16" y="19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lose/>
                  <a:moveTo>
                    <a:pt x="10" y="5"/>
                  </a:moveTo>
                  <a:cubicBezTo>
                    <a:pt x="9" y="6"/>
                    <a:pt x="8" y="7"/>
                    <a:pt x="7" y="8"/>
                  </a:cubicBezTo>
                  <a:cubicBezTo>
                    <a:pt x="5" y="11"/>
                    <a:pt x="6" y="14"/>
                    <a:pt x="6" y="17"/>
                  </a:cubicBezTo>
                  <a:cubicBezTo>
                    <a:pt x="6" y="18"/>
                    <a:pt x="7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9" y="19"/>
                    <a:pt x="8" y="12"/>
                    <a:pt x="12" y="12"/>
                  </a:cubicBezTo>
                  <a:cubicBezTo>
                    <a:pt x="13" y="12"/>
                    <a:pt x="14" y="15"/>
                    <a:pt x="15" y="16"/>
                  </a:cubicBezTo>
                  <a:cubicBezTo>
                    <a:pt x="16" y="16"/>
                    <a:pt x="18" y="16"/>
                    <a:pt x="19" y="15"/>
                  </a:cubicBezTo>
                  <a:cubicBezTo>
                    <a:pt x="19" y="15"/>
                    <a:pt x="19" y="15"/>
                    <a:pt x="20" y="14"/>
                  </a:cubicBezTo>
                  <a:cubicBezTo>
                    <a:pt x="21" y="14"/>
                    <a:pt x="22" y="13"/>
                    <a:pt x="24" y="13"/>
                  </a:cubicBezTo>
                  <a:cubicBezTo>
                    <a:pt x="24" y="14"/>
                    <a:pt x="24" y="14"/>
                    <a:pt x="25" y="15"/>
                  </a:cubicBezTo>
                  <a:cubicBezTo>
                    <a:pt x="25" y="16"/>
                    <a:pt x="24" y="17"/>
                    <a:pt x="24" y="18"/>
                  </a:cubicBezTo>
                  <a:cubicBezTo>
                    <a:pt x="24" y="21"/>
                    <a:pt x="24" y="24"/>
                    <a:pt x="23" y="27"/>
                  </a:cubicBezTo>
                  <a:cubicBezTo>
                    <a:pt x="22" y="27"/>
                    <a:pt x="22" y="28"/>
                    <a:pt x="21" y="29"/>
                  </a:cubicBezTo>
                  <a:cubicBezTo>
                    <a:pt x="20" y="28"/>
                    <a:pt x="19" y="28"/>
                    <a:pt x="18" y="27"/>
                  </a:cubicBezTo>
                  <a:cubicBezTo>
                    <a:pt x="18" y="26"/>
                    <a:pt x="18" y="25"/>
                    <a:pt x="18" y="25"/>
                  </a:cubicBezTo>
                  <a:cubicBezTo>
                    <a:pt x="18" y="25"/>
                    <a:pt x="17" y="25"/>
                    <a:pt x="17" y="24"/>
                  </a:cubicBezTo>
                  <a:cubicBezTo>
                    <a:pt x="17" y="24"/>
                    <a:pt x="17" y="25"/>
                    <a:pt x="16" y="25"/>
                  </a:cubicBezTo>
                  <a:cubicBezTo>
                    <a:pt x="15" y="25"/>
                    <a:pt x="14" y="26"/>
                    <a:pt x="13" y="25"/>
                  </a:cubicBezTo>
                  <a:cubicBezTo>
                    <a:pt x="13" y="25"/>
                    <a:pt x="12" y="24"/>
                    <a:pt x="12" y="24"/>
                  </a:cubicBezTo>
                  <a:cubicBezTo>
                    <a:pt x="12" y="23"/>
                    <a:pt x="15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8"/>
                    <a:pt x="10" y="21"/>
                    <a:pt x="10" y="22"/>
                  </a:cubicBezTo>
                  <a:cubicBezTo>
                    <a:pt x="10" y="23"/>
                    <a:pt x="11" y="23"/>
                    <a:pt x="11" y="25"/>
                  </a:cubicBezTo>
                  <a:cubicBezTo>
                    <a:pt x="12" y="27"/>
                    <a:pt x="15" y="30"/>
                    <a:pt x="17" y="32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9" y="33"/>
                    <a:pt x="20" y="33"/>
                    <a:pt x="20" y="33"/>
                  </a:cubicBezTo>
                  <a:cubicBezTo>
                    <a:pt x="21" y="33"/>
                    <a:pt x="23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4" y="29"/>
                    <a:pt x="23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4" y="27"/>
                    <a:pt x="25" y="28"/>
                    <a:pt x="26" y="27"/>
                  </a:cubicBezTo>
                  <a:cubicBezTo>
                    <a:pt x="26" y="26"/>
                    <a:pt x="26" y="25"/>
                    <a:pt x="26" y="25"/>
                  </a:cubicBezTo>
                  <a:cubicBezTo>
                    <a:pt x="27" y="24"/>
                    <a:pt x="29" y="24"/>
                    <a:pt x="30" y="23"/>
                  </a:cubicBezTo>
                  <a:cubicBezTo>
                    <a:pt x="31" y="19"/>
                    <a:pt x="25" y="12"/>
                    <a:pt x="21" y="10"/>
                  </a:cubicBezTo>
                  <a:cubicBezTo>
                    <a:pt x="21" y="9"/>
                    <a:pt x="20" y="8"/>
                    <a:pt x="19" y="7"/>
                  </a:cubicBezTo>
                  <a:cubicBezTo>
                    <a:pt x="18" y="7"/>
                    <a:pt x="18" y="7"/>
                    <a:pt x="17" y="6"/>
                  </a:cubicBezTo>
                  <a:cubicBezTo>
                    <a:pt x="15" y="5"/>
                    <a:pt x="14" y="3"/>
                    <a:pt x="12" y="3"/>
                  </a:cubicBezTo>
                  <a:cubicBezTo>
                    <a:pt x="11" y="3"/>
                    <a:pt x="10" y="4"/>
                    <a:pt x="10" y="5"/>
                  </a:cubicBezTo>
                  <a:close/>
                  <a:moveTo>
                    <a:pt x="7" y="5"/>
                  </a:moveTo>
                  <a:cubicBezTo>
                    <a:pt x="9" y="3"/>
                    <a:pt x="10" y="1"/>
                    <a:pt x="12" y="1"/>
                  </a:cubicBezTo>
                  <a:cubicBezTo>
                    <a:pt x="16" y="0"/>
                    <a:pt x="20" y="5"/>
                    <a:pt x="24" y="9"/>
                  </a:cubicBezTo>
                  <a:cubicBezTo>
                    <a:pt x="25" y="10"/>
                    <a:pt x="26" y="11"/>
                    <a:pt x="27" y="12"/>
                  </a:cubicBezTo>
                  <a:cubicBezTo>
                    <a:pt x="29" y="15"/>
                    <a:pt x="33" y="17"/>
                    <a:pt x="34" y="20"/>
                  </a:cubicBezTo>
                  <a:cubicBezTo>
                    <a:pt x="34" y="21"/>
                    <a:pt x="33" y="27"/>
                    <a:pt x="31" y="27"/>
                  </a:cubicBezTo>
                  <a:cubicBezTo>
                    <a:pt x="30" y="28"/>
                    <a:pt x="27" y="27"/>
                    <a:pt x="26" y="29"/>
                  </a:cubicBezTo>
                  <a:cubicBezTo>
                    <a:pt x="26" y="29"/>
                    <a:pt x="26" y="30"/>
                    <a:pt x="26" y="30"/>
                  </a:cubicBezTo>
                  <a:cubicBezTo>
                    <a:pt x="26" y="31"/>
                    <a:pt x="23" y="34"/>
                    <a:pt x="22" y="35"/>
                  </a:cubicBezTo>
                  <a:cubicBezTo>
                    <a:pt x="21" y="35"/>
                    <a:pt x="20" y="35"/>
                    <a:pt x="20" y="35"/>
                  </a:cubicBezTo>
                  <a:cubicBezTo>
                    <a:pt x="19" y="36"/>
                    <a:pt x="20" y="37"/>
                    <a:pt x="19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8" y="37"/>
                    <a:pt x="17" y="37"/>
                    <a:pt x="16" y="37"/>
                  </a:cubicBezTo>
                  <a:cubicBezTo>
                    <a:pt x="16" y="37"/>
                    <a:pt x="14" y="35"/>
                    <a:pt x="14" y="35"/>
                  </a:cubicBezTo>
                  <a:cubicBezTo>
                    <a:pt x="14" y="33"/>
                    <a:pt x="12" y="31"/>
                    <a:pt x="11" y="29"/>
                  </a:cubicBezTo>
                  <a:cubicBezTo>
                    <a:pt x="10" y="28"/>
                    <a:pt x="8" y="27"/>
                    <a:pt x="8" y="27"/>
                  </a:cubicBezTo>
                  <a:cubicBezTo>
                    <a:pt x="7" y="26"/>
                    <a:pt x="6" y="25"/>
                    <a:pt x="5" y="25"/>
                  </a:cubicBezTo>
                  <a:cubicBezTo>
                    <a:pt x="5" y="24"/>
                    <a:pt x="4" y="23"/>
                    <a:pt x="3" y="23"/>
                  </a:cubicBezTo>
                  <a:cubicBezTo>
                    <a:pt x="0" y="18"/>
                    <a:pt x="1" y="17"/>
                    <a:pt x="2" y="12"/>
                  </a:cubicBezTo>
                  <a:cubicBezTo>
                    <a:pt x="2" y="11"/>
                    <a:pt x="3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7"/>
                    <a:pt x="5" y="6"/>
                    <a:pt x="5" y="5"/>
                  </a:cubicBezTo>
                  <a:cubicBezTo>
                    <a:pt x="6" y="5"/>
                    <a:pt x="7" y="5"/>
                    <a:pt x="7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Freeform 52"/>
            <p:cNvSpPr>
              <a:spLocks noEditPoints="1"/>
            </p:cNvSpPr>
            <p:nvPr userDrawn="1"/>
          </p:nvSpPr>
          <p:spPr bwMode="auto">
            <a:xfrm>
              <a:off x="8847200" y="4611991"/>
              <a:ext cx="46038" cy="58738"/>
            </a:xfrm>
            <a:custGeom>
              <a:avLst/>
              <a:gdLst>
                <a:gd name="T0" fmla="*/ 8 w 31"/>
                <a:gd name="T1" fmla="*/ 31 h 39"/>
                <a:gd name="T2" fmla="*/ 9 w 31"/>
                <a:gd name="T3" fmla="*/ 30 h 39"/>
                <a:gd name="T4" fmla="*/ 8 w 31"/>
                <a:gd name="T5" fmla="*/ 26 h 39"/>
                <a:gd name="T6" fmla="*/ 18 w 31"/>
                <a:gd name="T7" fmla="*/ 18 h 39"/>
                <a:gd name="T8" fmla="*/ 18 w 31"/>
                <a:gd name="T9" fmla="*/ 21 h 39"/>
                <a:gd name="T10" fmla="*/ 19 w 31"/>
                <a:gd name="T11" fmla="*/ 18 h 39"/>
                <a:gd name="T12" fmla="*/ 7 w 31"/>
                <a:gd name="T13" fmla="*/ 22 h 39"/>
                <a:gd name="T14" fmla="*/ 6 w 31"/>
                <a:gd name="T15" fmla="*/ 23 h 39"/>
                <a:gd name="T16" fmla="*/ 7 w 31"/>
                <a:gd name="T17" fmla="*/ 22 h 39"/>
                <a:gd name="T18" fmla="*/ 7 w 31"/>
                <a:gd name="T19" fmla="*/ 22 h 39"/>
                <a:gd name="T20" fmla="*/ 23 w 31"/>
                <a:gd name="T21" fmla="*/ 12 h 39"/>
                <a:gd name="T22" fmla="*/ 23 w 31"/>
                <a:gd name="T23" fmla="*/ 12 h 39"/>
                <a:gd name="T24" fmla="*/ 23 w 31"/>
                <a:gd name="T25" fmla="*/ 11 h 39"/>
                <a:gd name="T26" fmla="*/ 10 w 31"/>
                <a:gd name="T27" fmla="*/ 19 h 39"/>
                <a:gd name="T28" fmla="*/ 10 w 31"/>
                <a:gd name="T29" fmla="*/ 23 h 39"/>
                <a:gd name="T30" fmla="*/ 10 w 31"/>
                <a:gd name="T31" fmla="*/ 19 h 39"/>
                <a:gd name="T32" fmla="*/ 15 w 31"/>
                <a:gd name="T33" fmla="*/ 13 h 39"/>
                <a:gd name="T34" fmla="*/ 16 w 31"/>
                <a:gd name="T35" fmla="*/ 14 h 39"/>
                <a:gd name="T36" fmla="*/ 15 w 31"/>
                <a:gd name="T37" fmla="*/ 13 h 39"/>
                <a:gd name="T38" fmla="*/ 9 w 31"/>
                <a:gd name="T39" fmla="*/ 16 h 39"/>
                <a:gd name="T40" fmla="*/ 9 w 31"/>
                <a:gd name="T41" fmla="*/ 18 h 39"/>
                <a:gd name="T42" fmla="*/ 9 w 31"/>
                <a:gd name="T43" fmla="*/ 16 h 39"/>
                <a:gd name="T44" fmla="*/ 19 w 31"/>
                <a:gd name="T45" fmla="*/ 4 h 39"/>
                <a:gd name="T46" fmla="*/ 23 w 31"/>
                <a:gd name="T47" fmla="*/ 7 h 39"/>
                <a:gd name="T48" fmla="*/ 29 w 31"/>
                <a:gd name="T49" fmla="*/ 9 h 39"/>
                <a:gd name="T50" fmla="*/ 25 w 31"/>
                <a:gd name="T51" fmla="*/ 16 h 39"/>
                <a:gd name="T52" fmla="*/ 29 w 31"/>
                <a:gd name="T53" fmla="*/ 26 h 39"/>
                <a:gd name="T54" fmla="*/ 30 w 31"/>
                <a:gd name="T55" fmla="*/ 30 h 39"/>
                <a:gd name="T56" fmla="*/ 31 w 31"/>
                <a:gd name="T57" fmla="*/ 32 h 39"/>
                <a:gd name="T58" fmla="*/ 22 w 31"/>
                <a:gd name="T59" fmla="*/ 23 h 39"/>
                <a:gd name="T60" fmla="*/ 16 w 31"/>
                <a:gd name="T61" fmla="*/ 29 h 39"/>
                <a:gd name="T62" fmla="*/ 15 w 31"/>
                <a:gd name="T63" fmla="*/ 22 h 39"/>
                <a:gd name="T64" fmla="*/ 15 w 31"/>
                <a:gd name="T65" fmla="*/ 19 h 39"/>
                <a:gd name="T66" fmla="*/ 12 w 31"/>
                <a:gd name="T67" fmla="*/ 19 h 39"/>
                <a:gd name="T68" fmla="*/ 13 w 31"/>
                <a:gd name="T69" fmla="*/ 29 h 39"/>
                <a:gd name="T70" fmla="*/ 17 w 31"/>
                <a:gd name="T71" fmla="*/ 34 h 39"/>
                <a:gd name="T72" fmla="*/ 14 w 31"/>
                <a:gd name="T73" fmla="*/ 33 h 39"/>
                <a:gd name="T74" fmla="*/ 12 w 31"/>
                <a:gd name="T75" fmla="*/ 32 h 39"/>
                <a:gd name="T76" fmla="*/ 7 w 31"/>
                <a:gd name="T77" fmla="*/ 39 h 39"/>
                <a:gd name="T78" fmla="*/ 6 w 31"/>
                <a:gd name="T79" fmla="*/ 33 h 39"/>
                <a:gd name="T80" fmla="*/ 6 w 31"/>
                <a:gd name="T81" fmla="*/ 26 h 39"/>
                <a:gd name="T82" fmla="*/ 2 w 31"/>
                <a:gd name="T83" fmla="*/ 29 h 39"/>
                <a:gd name="T84" fmla="*/ 4 w 31"/>
                <a:gd name="T85" fmla="*/ 13 h 39"/>
                <a:gd name="T86" fmla="*/ 6 w 31"/>
                <a:gd name="T87" fmla="*/ 9 h 39"/>
                <a:gd name="T88" fmla="*/ 3 w 31"/>
                <a:gd name="T89" fmla="*/ 23 h 39"/>
                <a:gd name="T90" fmla="*/ 3 w 31"/>
                <a:gd name="T91" fmla="*/ 27 h 39"/>
                <a:gd name="T92" fmla="*/ 9 w 31"/>
                <a:gd name="T93" fmla="*/ 14 h 39"/>
                <a:gd name="T94" fmla="*/ 13 w 31"/>
                <a:gd name="T95" fmla="*/ 15 h 39"/>
                <a:gd name="T96" fmla="*/ 12 w 31"/>
                <a:gd name="T97" fmla="*/ 9 h 39"/>
                <a:gd name="T98" fmla="*/ 11 w 31"/>
                <a:gd name="T99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1" h="39">
                  <a:moveTo>
                    <a:pt x="8" y="26"/>
                  </a:moveTo>
                  <a:cubicBezTo>
                    <a:pt x="8" y="27"/>
                    <a:pt x="8" y="30"/>
                    <a:pt x="8" y="31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8" y="31"/>
                    <a:pt x="9" y="31"/>
                    <a:pt x="9" y="30"/>
                  </a:cubicBezTo>
                  <a:cubicBezTo>
                    <a:pt x="9" y="29"/>
                    <a:pt x="11" y="27"/>
                    <a:pt x="9" y="26"/>
                  </a:cubicBezTo>
                  <a:cubicBezTo>
                    <a:pt x="9" y="26"/>
                    <a:pt x="9" y="26"/>
                    <a:pt x="8" y="26"/>
                  </a:cubicBezTo>
                  <a:cubicBezTo>
                    <a:pt x="9" y="26"/>
                    <a:pt x="8" y="26"/>
                    <a:pt x="8" y="26"/>
                  </a:cubicBezTo>
                  <a:close/>
                  <a:moveTo>
                    <a:pt x="18" y="18"/>
                  </a:moveTo>
                  <a:cubicBezTo>
                    <a:pt x="18" y="19"/>
                    <a:pt x="17" y="20"/>
                    <a:pt x="17" y="21"/>
                  </a:cubicBezTo>
                  <a:cubicBezTo>
                    <a:pt x="17" y="21"/>
                    <a:pt x="17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1" y="19"/>
                    <a:pt x="19" y="18"/>
                  </a:cubicBezTo>
                  <a:cubicBezTo>
                    <a:pt x="19" y="17"/>
                    <a:pt x="19" y="17"/>
                    <a:pt x="18" y="18"/>
                  </a:cubicBezTo>
                  <a:close/>
                  <a:moveTo>
                    <a:pt x="7" y="22"/>
                  </a:moveTo>
                  <a:cubicBezTo>
                    <a:pt x="7" y="22"/>
                    <a:pt x="7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lose/>
                  <a:moveTo>
                    <a:pt x="23" y="11"/>
                  </a:move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lose/>
                  <a:moveTo>
                    <a:pt x="10" y="19"/>
                  </a:moveTo>
                  <a:cubicBezTo>
                    <a:pt x="9" y="20"/>
                    <a:pt x="9" y="23"/>
                    <a:pt x="10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1" y="22"/>
                    <a:pt x="11" y="20"/>
                    <a:pt x="11" y="19"/>
                  </a:cubicBezTo>
                  <a:cubicBezTo>
                    <a:pt x="11" y="19"/>
                    <a:pt x="10" y="19"/>
                    <a:pt x="10" y="19"/>
                  </a:cubicBezTo>
                  <a:close/>
                  <a:moveTo>
                    <a:pt x="15" y="13"/>
                  </a:moveTo>
                  <a:cubicBezTo>
                    <a:pt x="15" y="13"/>
                    <a:pt x="15" y="13"/>
                    <a:pt x="15" y="1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3"/>
                    <a:pt x="16" y="13"/>
                  </a:cubicBezTo>
                  <a:cubicBezTo>
                    <a:pt x="16" y="13"/>
                    <a:pt x="16" y="13"/>
                    <a:pt x="15" y="13"/>
                  </a:cubicBezTo>
                  <a:cubicBezTo>
                    <a:pt x="16" y="13"/>
                    <a:pt x="16" y="13"/>
                    <a:pt x="15" y="13"/>
                  </a:cubicBezTo>
                  <a:close/>
                  <a:moveTo>
                    <a:pt x="9" y="16"/>
                  </a:moveTo>
                  <a:cubicBezTo>
                    <a:pt x="8" y="17"/>
                    <a:pt x="8" y="18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9" y="15"/>
                    <a:pt x="9" y="16"/>
                    <a:pt x="9" y="16"/>
                  </a:cubicBezTo>
                  <a:close/>
                  <a:moveTo>
                    <a:pt x="11" y="1"/>
                  </a:moveTo>
                  <a:cubicBezTo>
                    <a:pt x="13" y="0"/>
                    <a:pt x="17" y="2"/>
                    <a:pt x="19" y="4"/>
                  </a:cubicBezTo>
                  <a:cubicBezTo>
                    <a:pt x="19" y="5"/>
                    <a:pt x="19" y="6"/>
                    <a:pt x="20" y="6"/>
                  </a:cubicBezTo>
                  <a:cubicBezTo>
                    <a:pt x="21" y="7"/>
                    <a:pt x="22" y="7"/>
                    <a:pt x="23" y="7"/>
                  </a:cubicBezTo>
                  <a:cubicBezTo>
                    <a:pt x="24" y="8"/>
                    <a:pt x="25" y="9"/>
                    <a:pt x="25" y="9"/>
                  </a:cubicBezTo>
                  <a:cubicBezTo>
                    <a:pt x="27" y="9"/>
                    <a:pt x="28" y="9"/>
                    <a:pt x="29" y="9"/>
                  </a:cubicBezTo>
                  <a:cubicBezTo>
                    <a:pt x="29" y="9"/>
                    <a:pt x="29" y="9"/>
                    <a:pt x="29" y="10"/>
                  </a:cubicBezTo>
                  <a:cubicBezTo>
                    <a:pt x="28" y="12"/>
                    <a:pt x="25" y="14"/>
                    <a:pt x="25" y="16"/>
                  </a:cubicBezTo>
                  <a:cubicBezTo>
                    <a:pt x="25" y="18"/>
                    <a:pt x="27" y="19"/>
                    <a:pt x="27" y="21"/>
                  </a:cubicBezTo>
                  <a:cubicBezTo>
                    <a:pt x="28" y="23"/>
                    <a:pt x="29" y="24"/>
                    <a:pt x="29" y="26"/>
                  </a:cubicBezTo>
                  <a:cubicBezTo>
                    <a:pt x="29" y="26"/>
                    <a:pt x="29" y="27"/>
                    <a:pt x="30" y="27"/>
                  </a:cubicBezTo>
                  <a:cubicBezTo>
                    <a:pt x="30" y="28"/>
                    <a:pt x="30" y="29"/>
                    <a:pt x="30" y="30"/>
                  </a:cubicBezTo>
                  <a:cubicBezTo>
                    <a:pt x="30" y="31"/>
                    <a:pt x="31" y="31"/>
                    <a:pt x="31" y="32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29" y="31"/>
                    <a:pt x="27" y="30"/>
                    <a:pt x="25" y="28"/>
                  </a:cubicBezTo>
                  <a:cubicBezTo>
                    <a:pt x="24" y="26"/>
                    <a:pt x="23" y="24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0" y="25"/>
                    <a:pt x="19" y="27"/>
                    <a:pt x="16" y="29"/>
                  </a:cubicBezTo>
                  <a:cubicBezTo>
                    <a:pt x="15" y="28"/>
                    <a:pt x="13" y="26"/>
                    <a:pt x="14" y="25"/>
                  </a:cubicBezTo>
                  <a:cubicBezTo>
                    <a:pt x="14" y="24"/>
                    <a:pt x="15" y="23"/>
                    <a:pt x="15" y="22"/>
                  </a:cubicBezTo>
                  <a:cubicBezTo>
                    <a:pt x="15" y="22"/>
                    <a:pt x="14" y="21"/>
                    <a:pt x="14" y="21"/>
                  </a:cubicBezTo>
                  <a:cubicBezTo>
                    <a:pt x="14" y="20"/>
                    <a:pt x="14" y="19"/>
                    <a:pt x="15" y="19"/>
                  </a:cubicBezTo>
                  <a:cubicBezTo>
                    <a:pt x="15" y="18"/>
                    <a:pt x="14" y="15"/>
                    <a:pt x="13" y="16"/>
                  </a:cubicBezTo>
                  <a:cubicBezTo>
                    <a:pt x="12" y="16"/>
                    <a:pt x="12" y="18"/>
                    <a:pt x="12" y="19"/>
                  </a:cubicBezTo>
                  <a:cubicBezTo>
                    <a:pt x="12" y="20"/>
                    <a:pt x="13" y="21"/>
                    <a:pt x="13" y="23"/>
                  </a:cubicBezTo>
                  <a:cubicBezTo>
                    <a:pt x="13" y="25"/>
                    <a:pt x="11" y="26"/>
                    <a:pt x="13" y="29"/>
                  </a:cubicBezTo>
                  <a:cubicBezTo>
                    <a:pt x="14" y="31"/>
                    <a:pt x="17" y="33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6" y="34"/>
                    <a:pt x="15" y="34"/>
                    <a:pt x="14" y="33"/>
                  </a:cubicBezTo>
                  <a:cubicBezTo>
                    <a:pt x="13" y="33"/>
                    <a:pt x="13" y="32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1" y="34"/>
                    <a:pt x="11" y="37"/>
                    <a:pt x="8" y="39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7" y="38"/>
                    <a:pt x="5" y="36"/>
                    <a:pt x="5" y="35"/>
                  </a:cubicBezTo>
                  <a:cubicBezTo>
                    <a:pt x="5" y="34"/>
                    <a:pt x="5" y="33"/>
                    <a:pt x="6" y="33"/>
                  </a:cubicBezTo>
                  <a:cubicBezTo>
                    <a:pt x="6" y="31"/>
                    <a:pt x="6" y="28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5" y="27"/>
                    <a:pt x="3" y="29"/>
                    <a:pt x="2" y="29"/>
                  </a:cubicBezTo>
                  <a:cubicBezTo>
                    <a:pt x="0" y="27"/>
                    <a:pt x="2" y="23"/>
                    <a:pt x="3" y="21"/>
                  </a:cubicBezTo>
                  <a:cubicBezTo>
                    <a:pt x="3" y="19"/>
                    <a:pt x="4" y="14"/>
                    <a:pt x="4" y="13"/>
                  </a:cubicBezTo>
                  <a:cubicBezTo>
                    <a:pt x="3" y="12"/>
                    <a:pt x="3" y="11"/>
                    <a:pt x="3" y="11"/>
                  </a:cubicBezTo>
                  <a:cubicBezTo>
                    <a:pt x="3" y="9"/>
                    <a:pt x="5" y="9"/>
                    <a:pt x="6" y="9"/>
                  </a:cubicBezTo>
                  <a:cubicBezTo>
                    <a:pt x="7" y="11"/>
                    <a:pt x="6" y="12"/>
                    <a:pt x="6" y="14"/>
                  </a:cubicBezTo>
                  <a:cubicBezTo>
                    <a:pt x="5" y="17"/>
                    <a:pt x="4" y="21"/>
                    <a:pt x="3" y="23"/>
                  </a:cubicBezTo>
                  <a:cubicBezTo>
                    <a:pt x="3" y="24"/>
                    <a:pt x="3" y="25"/>
                    <a:pt x="3" y="26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6"/>
                    <a:pt x="8" y="22"/>
                    <a:pt x="8" y="22"/>
                  </a:cubicBezTo>
                  <a:cubicBezTo>
                    <a:pt x="9" y="20"/>
                    <a:pt x="5" y="15"/>
                    <a:pt x="9" y="14"/>
                  </a:cubicBezTo>
                  <a:cubicBezTo>
                    <a:pt x="10" y="15"/>
                    <a:pt x="12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3"/>
                    <a:pt x="13" y="13"/>
                    <a:pt x="11" y="12"/>
                  </a:cubicBezTo>
                  <a:cubicBezTo>
                    <a:pt x="11" y="11"/>
                    <a:pt x="11" y="10"/>
                    <a:pt x="12" y="9"/>
                  </a:cubicBezTo>
                  <a:cubicBezTo>
                    <a:pt x="13" y="10"/>
                    <a:pt x="14" y="10"/>
                    <a:pt x="15" y="10"/>
                  </a:cubicBezTo>
                  <a:cubicBezTo>
                    <a:pt x="15" y="7"/>
                    <a:pt x="11" y="3"/>
                    <a:pt x="1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280509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87400" y="758952"/>
            <a:ext cx="7222744" cy="1156208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5400" b="0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目录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7400" y="2042160"/>
            <a:ext cx="7222744" cy="4450080"/>
          </a:xfrm>
          <a:prstGeom prst="rect">
            <a:avLst/>
          </a:prstGeom>
        </p:spPr>
        <p:txBody>
          <a:bodyPr anchor="t">
            <a:normAutofit/>
          </a:bodyPr>
          <a:lstStyle>
            <a:lvl1pPr marL="469094" indent="-335747">
              <a:buFont typeface="Wingdings" panose="05000000000000000000" pitchFamily="2" charset="2"/>
              <a:buChar char="n"/>
              <a:defRPr sz="2700">
                <a:solidFill>
                  <a:schemeClr val="tx2"/>
                </a:solidFill>
              </a:defRPr>
            </a:lvl1pPr>
            <a:lvl2pPr marL="342892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2017.1.2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99270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4540" y="948906"/>
            <a:ext cx="7746160" cy="541227"/>
          </a:xfrm>
          <a:prstGeom prst="rect">
            <a:avLst/>
          </a:prstGeom>
        </p:spPr>
        <p:txBody>
          <a:bodyPr anchor="t"/>
          <a:lstStyle>
            <a:lvl1pPr>
              <a:defRPr lang="en-US" sz="3600" dirty="0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540" y="1691327"/>
            <a:ext cx="7746160" cy="4488814"/>
          </a:xfrm>
          <a:prstGeom prst="rect">
            <a:avLst/>
          </a:prstGeom>
        </p:spPr>
        <p:txBody>
          <a:bodyPr>
            <a:normAutofit/>
          </a:bodyPr>
          <a:lstStyle>
            <a:lvl1pPr marL="202401" indent="-202401">
              <a:lnSpc>
                <a:spcPct val="120000"/>
              </a:lnSpc>
              <a:buFont typeface="微软雅黑" panose="020B0503020204020204" pitchFamily="34" charset="-122"/>
              <a:buChar char="▪"/>
              <a:defRPr sz="2700"/>
            </a:lvl1pPr>
            <a:lvl2pPr marL="405994" indent="-200020">
              <a:lnSpc>
                <a:spcPct val="120000"/>
              </a:lnSpc>
              <a:buFont typeface="微软雅黑" panose="020B0503020204020204" pitchFamily="34" charset="-122"/>
              <a:buChar char="▫"/>
              <a:defRPr sz="2400"/>
            </a:lvl2pPr>
            <a:lvl3pPr marL="603632" indent="-192876">
              <a:lnSpc>
                <a:spcPct val="120000"/>
              </a:lnSpc>
              <a:buFont typeface="微软雅黑" panose="020B0503020204020204" pitchFamily="34" charset="-122"/>
              <a:buChar char="◦"/>
              <a:defRPr sz="2100"/>
            </a:lvl3pPr>
            <a:lvl4pPr marL="806034" indent="-189305">
              <a:lnSpc>
                <a:spcPct val="120000"/>
              </a:lnSpc>
              <a:buFont typeface="微软雅黑" panose="020B0503020204020204" pitchFamily="34" charset="-122"/>
              <a:buChar char="◦"/>
              <a:defRPr sz="2100"/>
            </a:lvl4pPr>
            <a:lvl5pPr marL="1009625" indent="-186924">
              <a:lnSpc>
                <a:spcPct val="120000"/>
              </a:lnSpc>
              <a:buFont typeface="微软雅黑" panose="020B0503020204020204" pitchFamily="34" charset="-122"/>
              <a:buChar char="◦"/>
              <a:defRPr sz="2100"/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2017.1.2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1" y="503154"/>
            <a:ext cx="155276" cy="9869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文本占位符 8"/>
          <p:cNvSpPr>
            <a:spLocks noGrp="1"/>
          </p:cNvSpPr>
          <p:nvPr>
            <p:ph type="body" sz="quarter" idx="13" hasCustomPrompt="1"/>
          </p:nvPr>
        </p:nvSpPr>
        <p:spPr>
          <a:xfrm>
            <a:off x="394496" y="503154"/>
            <a:ext cx="7745624" cy="40481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dirty="0"/>
              <a:t>单击此处添加副标题</a:t>
            </a:r>
          </a:p>
        </p:txBody>
      </p:sp>
    </p:spTree>
    <p:extLst>
      <p:ext uri="{BB962C8B-B14F-4D97-AF65-F5344CB8AC3E}">
        <p14:creationId xmlns:p14="http://schemas.microsoft.com/office/powerpoint/2010/main" val="928474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2017.1.2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394540" y="1691327"/>
            <a:ext cx="7746160" cy="4488814"/>
          </a:xfrm>
          <a:prstGeom prst="rect">
            <a:avLst/>
          </a:prstGeom>
        </p:spPr>
        <p:txBody>
          <a:bodyPr>
            <a:normAutofit/>
          </a:bodyPr>
          <a:lstStyle>
            <a:lvl1pPr marL="202401" indent="-202401">
              <a:lnSpc>
                <a:spcPct val="120000"/>
              </a:lnSpc>
              <a:buFont typeface="微软雅黑" panose="020B0503020204020204" pitchFamily="34" charset="-122"/>
              <a:buChar char="▪"/>
              <a:defRPr sz="2700"/>
            </a:lvl1pPr>
            <a:lvl2pPr marL="405994" indent="-200020">
              <a:lnSpc>
                <a:spcPct val="120000"/>
              </a:lnSpc>
              <a:buFont typeface="微软雅黑" panose="020B0503020204020204" pitchFamily="34" charset="-122"/>
              <a:buChar char="▫"/>
              <a:defRPr sz="2400"/>
            </a:lvl2pPr>
            <a:lvl3pPr marL="603632" indent="-192876">
              <a:lnSpc>
                <a:spcPct val="120000"/>
              </a:lnSpc>
              <a:buFont typeface="微软雅黑" panose="020B0503020204020204" pitchFamily="34" charset="-122"/>
              <a:buChar char="◦"/>
              <a:defRPr sz="2100"/>
            </a:lvl3pPr>
            <a:lvl4pPr marL="806034" indent="-189305">
              <a:lnSpc>
                <a:spcPct val="120000"/>
              </a:lnSpc>
              <a:buFont typeface="微软雅黑" panose="020B0503020204020204" pitchFamily="34" charset="-122"/>
              <a:buChar char="◦"/>
              <a:defRPr sz="2100"/>
            </a:lvl4pPr>
            <a:lvl5pPr marL="1009625" indent="-186924">
              <a:lnSpc>
                <a:spcPct val="120000"/>
              </a:lnSpc>
              <a:buFont typeface="微软雅黑" panose="020B0503020204020204" pitchFamily="34" charset="-122"/>
              <a:buChar char="◦"/>
              <a:defRPr sz="2100"/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11" name="Rectangle 6"/>
          <p:cNvSpPr/>
          <p:nvPr userDrawn="1"/>
        </p:nvSpPr>
        <p:spPr>
          <a:xfrm>
            <a:off x="1" y="503154"/>
            <a:ext cx="155276" cy="9869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394540" y="948906"/>
            <a:ext cx="7746160" cy="541227"/>
          </a:xfrm>
          <a:prstGeom prst="rect">
            <a:avLst/>
          </a:prstGeom>
        </p:spPr>
        <p:txBody>
          <a:bodyPr anchor="t"/>
          <a:lstStyle>
            <a:lvl1pPr>
              <a:defRPr lang="en-US" sz="3600" dirty="0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9584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0250" y="758952"/>
            <a:ext cx="7279894" cy="4041648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5400" b="0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0250" y="4800600"/>
            <a:ext cx="7279894" cy="169164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16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892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2017.1.2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43829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2017.1.2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0585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6172204"/>
            <a:ext cx="9144000" cy="685795"/>
          </a:xfrm>
          <a:prstGeom prst="rect">
            <a:avLst/>
          </a:pr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878" y="6172205"/>
            <a:ext cx="7486650" cy="685798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400" b="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5" name="图片占位符 4"/>
          <p:cNvSpPr>
            <a:spLocks noGrp="1"/>
          </p:cNvSpPr>
          <p:nvPr>
            <p:ph type="pic" sz="quarter" idx="10"/>
          </p:nvPr>
        </p:nvSpPr>
        <p:spPr>
          <a:xfrm>
            <a:off x="0" y="-2"/>
            <a:ext cx="9144000" cy="617220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6277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469630" y="0"/>
            <a:ext cx="685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860034" y="1044180"/>
            <a:ext cx="190499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altLang="zh-CN"/>
              <a:t>2017.1.2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021831" y="4092180"/>
            <a:ext cx="3581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88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69630" y="6231474"/>
            <a:ext cx="6858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21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782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</p:sldLayoutIdLst>
  <p:hf sldNum="0" hdr="0" ftr="0" dt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3300" kern="1200" spc="-38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56" indent="-137156" algn="l" defTabSz="685783" rtl="0" eaLnBrk="1" latinLnBrk="0" hangingPunct="1">
        <a:lnSpc>
          <a:spcPct val="95000"/>
        </a:lnSpc>
        <a:spcBef>
          <a:spcPts val="1050"/>
        </a:spcBef>
        <a:spcAft>
          <a:spcPts val="150"/>
        </a:spcAft>
        <a:buClr>
          <a:schemeClr val="accent1"/>
        </a:buClr>
        <a:buSzPct val="80000"/>
        <a:buFont typeface="Arial" pitchFamily="34" charset="0"/>
        <a:buChar char="•"/>
        <a:defRPr sz="1350" kern="1200" spc="8" baseline="0">
          <a:solidFill>
            <a:schemeClr val="tx1"/>
          </a:solidFill>
          <a:latin typeface="+mn-lt"/>
          <a:ea typeface="+mn-ea"/>
          <a:cs typeface="+mn-cs"/>
        </a:defRPr>
      </a:lvl1pPr>
      <a:lvl2pPr marL="342892" indent="-137156" algn="l" defTabSz="685783" rtl="0" eaLnBrk="1" latinLnBrk="0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27" indent="-137156" algn="l" defTabSz="685783" rtl="0" eaLnBrk="1" latinLnBrk="0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754361" indent="-137156" algn="l" defTabSz="685783" rtl="0" eaLnBrk="1" latinLnBrk="0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960096" indent="-137156" algn="l" defTabSz="685783" rtl="0" eaLnBrk="1" latinLnBrk="0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199970" indent="-171446" algn="l" defTabSz="685783" rtl="0" eaLnBrk="1" latinLnBrk="0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24965" indent="-171446" algn="l" defTabSz="685783" rtl="0" eaLnBrk="1" latinLnBrk="0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49959" indent="-171446" algn="l" defTabSz="685783" rtl="0" eaLnBrk="1" latinLnBrk="0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74954" indent="-171446" algn="l" defTabSz="685783" rtl="0" eaLnBrk="1" latinLnBrk="0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46404" y="-1801368"/>
            <a:ext cx="7063740" cy="4041648"/>
          </a:xfrm>
        </p:spPr>
        <p:txBody>
          <a:bodyPr/>
          <a:lstStyle/>
          <a:p>
            <a:r>
              <a:rPr lang="zh-CN" altLang="en-US" dirty="0"/>
              <a:t>编译实验结题报告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946404" y="2532888"/>
            <a:ext cx="7063740" cy="522838"/>
          </a:xfrm>
        </p:spPr>
        <p:txBody>
          <a:bodyPr/>
          <a:lstStyle/>
          <a:p>
            <a:r>
              <a:rPr lang="zh-CN" altLang="en-US" dirty="0"/>
              <a:t>组长：</a:t>
            </a:r>
            <a:r>
              <a:rPr lang="en-US" altLang="zh-CN" dirty="0"/>
              <a:t>PB21071444</a:t>
            </a:r>
            <a:r>
              <a:rPr lang="zh-CN" altLang="en-US" dirty="0"/>
              <a:t>邓博文</a:t>
            </a:r>
            <a:endParaRPr lang="en-US" altLang="zh-CN" dirty="0"/>
          </a:p>
          <a:p>
            <a:r>
              <a:rPr lang="zh-CN" altLang="en-US" dirty="0"/>
              <a:t>组员：</a:t>
            </a:r>
            <a:r>
              <a:rPr lang="en-US" altLang="zh-CN" dirty="0"/>
              <a:t>PB21020688</a:t>
            </a:r>
            <a:r>
              <a:rPr lang="zh-CN" altLang="en-US" dirty="0"/>
              <a:t>晏铭</a:t>
            </a:r>
            <a:endParaRPr lang="en-US" altLang="zh-CN" dirty="0"/>
          </a:p>
          <a:p>
            <a:r>
              <a:rPr lang="zh-CN" altLang="en-US" dirty="0"/>
              <a:t>组员：</a:t>
            </a:r>
            <a:r>
              <a:rPr lang="en-US" altLang="zh-CN" dirty="0"/>
              <a:t>PB21151767</a:t>
            </a:r>
            <a:r>
              <a:rPr lang="zh-CN" altLang="en-US" dirty="0"/>
              <a:t>蒋文浩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9247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0250" y="-2813304"/>
            <a:ext cx="7279894" cy="4041648"/>
          </a:xfrm>
        </p:spPr>
        <p:txBody>
          <a:bodyPr/>
          <a:lstStyle/>
          <a:p>
            <a:r>
              <a:rPr lang="en-US" altLang="zh-CN" dirty="0"/>
              <a:t>3.</a:t>
            </a:r>
            <a:r>
              <a:rPr lang="zh-CN" altLang="en-US" dirty="0"/>
              <a:t>实验二完成思路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30250" y="1376680"/>
            <a:ext cx="7279894" cy="1691640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作用域的实现比较简单，只需要在因子的语法分析即</a:t>
            </a:r>
            <a:r>
              <a:rPr lang="en-US" altLang="zh-CN" dirty="0">
                <a:solidFill>
                  <a:schemeClr val="tx1"/>
                </a:solidFill>
              </a:rPr>
              <a:t>Factor()</a:t>
            </a:r>
            <a:r>
              <a:rPr lang="zh-CN" altLang="en-US" dirty="0">
                <a:solidFill>
                  <a:schemeClr val="tx1"/>
                </a:solidFill>
              </a:rPr>
              <a:t>函数中，将</a:t>
            </a:r>
            <a:r>
              <a:rPr lang="en-US" altLang="zh-CN" dirty="0">
                <a:solidFill>
                  <a:schemeClr val="tx1"/>
                </a:solidFill>
              </a:rPr>
              <a:t>ident</a:t>
            </a:r>
            <a:r>
              <a:rPr lang="zh-CN" altLang="en-US" dirty="0">
                <a:solidFill>
                  <a:schemeClr val="tx1"/>
                </a:solidFill>
              </a:rPr>
              <a:t>的非终结符替换为“带作用域的标识符”的非终结符即可。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927D744-E15D-428C-B3D3-ABCCF80441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744" y="2183094"/>
            <a:ext cx="7919889" cy="1809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0692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0250" y="-2813304"/>
            <a:ext cx="7279894" cy="4041648"/>
          </a:xfrm>
        </p:spPr>
        <p:txBody>
          <a:bodyPr/>
          <a:lstStyle/>
          <a:p>
            <a:r>
              <a:rPr lang="en-US" altLang="zh-CN" dirty="0"/>
              <a:t>4.</a:t>
            </a:r>
            <a:r>
              <a:rPr lang="zh-CN" altLang="en-US" dirty="0"/>
              <a:t>部分选做内容介绍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8330" y="1310640"/>
            <a:ext cx="7279894" cy="5297424"/>
          </a:xfrm>
        </p:spPr>
        <p:txBody>
          <a:bodyPr>
            <a:normAutofit/>
          </a:bodyPr>
          <a:lstStyle/>
          <a:p>
            <a:r>
              <a:rPr lang="en-US" altLang="zh-CN" sz="1800" dirty="0">
                <a:solidFill>
                  <a:srgbClr val="1F2328"/>
                </a:solidFill>
                <a:latin typeface="ui-monospace"/>
              </a:rPr>
              <a:t>Random</a:t>
            </a:r>
            <a:r>
              <a:rPr lang="zh-CN" altLang="en-US" sz="1800" dirty="0">
                <a:solidFill>
                  <a:srgbClr val="1F2328"/>
                </a:solidFill>
                <a:latin typeface="ui-monospace"/>
              </a:rPr>
              <a:t>函数：</a:t>
            </a:r>
            <a:endParaRPr lang="en-US" altLang="zh-CN" sz="1800" dirty="0">
              <a:solidFill>
                <a:srgbClr val="1F2328"/>
              </a:solidFill>
              <a:latin typeface="ui-monospace"/>
            </a:endParaRPr>
          </a:p>
          <a:p>
            <a:r>
              <a:rPr lang="zh-CN" altLang="en-US" sz="1800" dirty="0">
                <a:solidFill>
                  <a:srgbClr val="1F2328"/>
                </a:solidFill>
                <a:latin typeface="ui-monospace"/>
              </a:rPr>
              <a:t>为</a:t>
            </a:r>
            <a:r>
              <a:rPr lang="en-US" altLang="zh-CN" sz="1800" dirty="0">
                <a:solidFill>
                  <a:srgbClr val="1F2328"/>
                </a:solidFill>
                <a:latin typeface="ui-monospace"/>
              </a:rPr>
              <a:t>Random</a:t>
            </a:r>
            <a:r>
              <a:rPr lang="zh-CN" altLang="en-US" sz="1800" dirty="0">
                <a:solidFill>
                  <a:srgbClr val="1F2328"/>
                </a:solidFill>
                <a:latin typeface="ui-monospace"/>
              </a:rPr>
              <a:t>添加操作码</a:t>
            </a:r>
            <a:r>
              <a:rPr lang="en-US" altLang="zh-CN" sz="1800" dirty="0">
                <a:solidFill>
                  <a:srgbClr val="1F2328"/>
                </a:solidFill>
                <a:latin typeface="ui-monospace"/>
              </a:rPr>
              <a:t>RAN_N</a:t>
            </a:r>
            <a:r>
              <a:rPr lang="zh-CN" altLang="en-US" sz="1800" dirty="0">
                <a:solidFill>
                  <a:srgbClr val="1F2328"/>
                </a:solidFill>
                <a:latin typeface="ui-monospace"/>
              </a:rPr>
              <a:t>与</a:t>
            </a:r>
            <a:r>
              <a:rPr lang="en-US" altLang="zh-CN" sz="1800" dirty="0">
                <a:solidFill>
                  <a:srgbClr val="1F2328"/>
                </a:solidFill>
                <a:latin typeface="ui-monospace"/>
              </a:rPr>
              <a:t>RAN</a:t>
            </a:r>
          </a:p>
          <a:p>
            <a:r>
              <a:rPr lang="zh-CN" altLang="en-US" sz="1800" dirty="0">
                <a:solidFill>
                  <a:srgbClr val="1F2328"/>
                </a:solidFill>
                <a:latin typeface="ui-monospace"/>
              </a:rPr>
              <a:t>分别代表</a:t>
            </a:r>
            <a:r>
              <a:rPr lang="en-US" altLang="zh-CN" sz="1800" dirty="0">
                <a:solidFill>
                  <a:srgbClr val="1F2328"/>
                </a:solidFill>
                <a:latin typeface="ui-monospace"/>
              </a:rPr>
              <a:t>random()</a:t>
            </a:r>
            <a:r>
              <a:rPr lang="zh-CN" altLang="en-US" sz="1800" dirty="0">
                <a:solidFill>
                  <a:srgbClr val="1F2328"/>
                </a:solidFill>
                <a:latin typeface="ui-monospace"/>
              </a:rPr>
              <a:t>括号内有无数字的情形</a:t>
            </a:r>
            <a:endParaRPr lang="en-US" altLang="zh-CN" sz="1800" dirty="0">
              <a:solidFill>
                <a:srgbClr val="1F2328"/>
              </a:solidFill>
              <a:latin typeface="ui-monospace"/>
            </a:endParaRPr>
          </a:p>
          <a:p>
            <a:r>
              <a:rPr lang="zh-CN" altLang="en-US" sz="1800" dirty="0">
                <a:solidFill>
                  <a:srgbClr val="1F2328"/>
                </a:solidFill>
                <a:latin typeface="ui-monospace"/>
              </a:rPr>
              <a:t>并将</a:t>
            </a:r>
            <a:r>
              <a:rPr lang="en-US" altLang="zh-CN" sz="1800" dirty="0">
                <a:solidFill>
                  <a:srgbClr val="1F2328"/>
                </a:solidFill>
                <a:latin typeface="ui-monospace"/>
              </a:rPr>
              <a:t>”random”</a:t>
            </a:r>
            <a:r>
              <a:rPr lang="zh-CN" altLang="en-US" sz="1800" dirty="0">
                <a:solidFill>
                  <a:srgbClr val="1F2328"/>
                </a:solidFill>
                <a:latin typeface="ui-monospace"/>
              </a:rPr>
              <a:t>添加到</a:t>
            </a:r>
            <a:r>
              <a:rPr lang="en-US" altLang="zh-CN" sz="1800" dirty="0">
                <a:solidFill>
                  <a:srgbClr val="1F2328"/>
                </a:solidFill>
                <a:latin typeface="ui-monospace"/>
              </a:rPr>
              <a:t>keywords</a:t>
            </a:r>
            <a:r>
              <a:rPr lang="zh-CN" altLang="en-US" sz="1800" dirty="0">
                <a:solidFill>
                  <a:srgbClr val="1F2328"/>
                </a:solidFill>
                <a:latin typeface="ui-monospace"/>
              </a:rPr>
              <a:t>中</a:t>
            </a:r>
            <a:endParaRPr lang="en-US" altLang="zh-CN" sz="1800" dirty="0">
              <a:solidFill>
                <a:srgbClr val="1F2328"/>
              </a:solidFill>
              <a:latin typeface="ui-monospace"/>
            </a:endParaRPr>
          </a:p>
          <a:p>
            <a:r>
              <a:rPr lang="zh-CN" altLang="en-US" sz="1800" dirty="0">
                <a:solidFill>
                  <a:srgbClr val="1F2328"/>
                </a:solidFill>
                <a:latin typeface="ui-monospace"/>
              </a:rPr>
              <a:t>只需在识别</a:t>
            </a:r>
            <a:r>
              <a:rPr lang="en-US" altLang="zh-CN" sz="1800" dirty="0">
                <a:solidFill>
                  <a:srgbClr val="1F2328"/>
                </a:solidFill>
                <a:latin typeface="ui-monospace"/>
              </a:rPr>
              <a:t>random</a:t>
            </a:r>
            <a:r>
              <a:rPr lang="zh-CN" altLang="en-US" sz="1800" dirty="0">
                <a:solidFill>
                  <a:srgbClr val="1F2328"/>
                </a:solidFill>
                <a:latin typeface="ui-monospace"/>
              </a:rPr>
              <a:t>后判别其中有无数字即可，采用</a:t>
            </a:r>
            <a:r>
              <a:rPr lang="en-US" altLang="zh-CN" sz="1800" dirty="0">
                <a:solidFill>
                  <a:srgbClr val="1F2328"/>
                </a:solidFill>
                <a:latin typeface="ui-monospace"/>
              </a:rPr>
              <a:t>C++</a:t>
            </a:r>
            <a:r>
              <a:rPr lang="zh-CN" altLang="en-US" sz="1800" dirty="0">
                <a:solidFill>
                  <a:srgbClr val="1F2328"/>
                </a:solidFill>
                <a:latin typeface="ui-monospace"/>
              </a:rPr>
              <a:t>中的</a:t>
            </a:r>
            <a:r>
              <a:rPr lang="en-US" altLang="zh-CN" sz="1800" dirty="0">
                <a:solidFill>
                  <a:srgbClr val="1F2328"/>
                </a:solidFill>
                <a:latin typeface="ui-monospace"/>
              </a:rPr>
              <a:t>mt19937</a:t>
            </a:r>
            <a:r>
              <a:rPr lang="zh-CN" altLang="en-US" sz="1800" dirty="0">
                <a:solidFill>
                  <a:srgbClr val="1F2328"/>
                </a:solidFill>
                <a:latin typeface="ui-monospace"/>
              </a:rPr>
              <a:t>生成随机数，若有数字只需提取出来对</a:t>
            </a:r>
            <a:r>
              <a:rPr lang="en-US" altLang="zh-CN" sz="1800" dirty="0">
                <a:solidFill>
                  <a:srgbClr val="1F2328"/>
                </a:solidFill>
                <a:latin typeface="ui-monospace"/>
              </a:rPr>
              <a:t>mt</a:t>
            </a:r>
            <a:r>
              <a:rPr lang="zh-CN" altLang="en-US" sz="1800" dirty="0">
                <a:solidFill>
                  <a:srgbClr val="1F2328"/>
                </a:solidFill>
                <a:latin typeface="ui-monospace"/>
              </a:rPr>
              <a:t>随机数取余即可，若无数字则直接用</a:t>
            </a:r>
            <a:r>
              <a:rPr lang="en-US" altLang="zh-CN" sz="1800" dirty="0">
                <a:solidFill>
                  <a:srgbClr val="1F2328"/>
                </a:solidFill>
                <a:latin typeface="ui-monospace"/>
              </a:rPr>
              <a:t>mt</a:t>
            </a:r>
            <a:r>
              <a:rPr lang="zh-CN" altLang="en-US" sz="1800" dirty="0">
                <a:solidFill>
                  <a:srgbClr val="1F2328"/>
                </a:solidFill>
                <a:latin typeface="ui-monospace"/>
              </a:rPr>
              <a:t>生成的随机数作为右值即可，由于</a:t>
            </a:r>
            <a:r>
              <a:rPr lang="en-US" altLang="zh-CN" sz="1800" dirty="0">
                <a:solidFill>
                  <a:srgbClr val="1F2328"/>
                </a:solidFill>
                <a:latin typeface="ui-monospace"/>
              </a:rPr>
              <a:t>int</a:t>
            </a:r>
            <a:r>
              <a:rPr lang="zh-CN" altLang="en-US" sz="1800" dirty="0">
                <a:solidFill>
                  <a:srgbClr val="1F2328"/>
                </a:solidFill>
                <a:latin typeface="ui-monospace"/>
              </a:rPr>
              <a:t>类型值存在上限，方便起见这里对生成的数取模</a:t>
            </a:r>
            <a:r>
              <a:rPr lang="en-US" altLang="zh-CN" sz="1800" dirty="0">
                <a:solidFill>
                  <a:srgbClr val="1F2328"/>
                </a:solidFill>
                <a:latin typeface="ui-monospace"/>
              </a:rPr>
              <a:t>2000000000</a:t>
            </a:r>
            <a:r>
              <a:rPr lang="zh-CN" altLang="en-US" sz="1800" dirty="0">
                <a:solidFill>
                  <a:srgbClr val="1F2328"/>
                </a:solidFill>
                <a:latin typeface="ui-monospace"/>
              </a:rPr>
              <a:t>保证其为自然数，最后赋予类型。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5050232-2E2A-4A0D-B2C1-0E07C9196E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917" y="4130291"/>
            <a:ext cx="2671428" cy="242570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E04D6E81-3196-4179-8666-A3037617A1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7265" y="4341027"/>
            <a:ext cx="4602879" cy="2004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9067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0250" y="-2813304"/>
            <a:ext cx="7279894" cy="4041648"/>
          </a:xfrm>
        </p:spPr>
        <p:txBody>
          <a:bodyPr/>
          <a:lstStyle/>
          <a:p>
            <a:r>
              <a:rPr lang="en-US" altLang="zh-CN" dirty="0"/>
              <a:t>4.</a:t>
            </a:r>
            <a:r>
              <a:rPr lang="zh-CN" altLang="en-US" dirty="0"/>
              <a:t>部分选做内容介绍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8330" y="1310640"/>
            <a:ext cx="7279894" cy="5297424"/>
          </a:xfrm>
        </p:spPr>
        <p:txBody>
          <a:bodyPr>
            <a:normAutofit/>
          </a:bodyPr>
          <a:lstStyle/>
          <a:p>
            <a:r>
              <a:rPr lang="zh-CN" altLang="en-US" sz="1800" dirty="0">
                <a:solidFill>
                  <a:srgbClr val="1F2328"/>
                </a:solidFill>
                <a:latin typeface="ui-monospace"/>
              </a:rPr>
              <a:t>连续赋值：</a:t>
            </a:r>
            <a:endParaRPr lang="en-US" altLang="zh-CN" sz="1800" dirty="0">
              <a:solidFill>
                <a:srgbClr val="1F2328"/>
              </a:solidFill>
              <a:latin typeface="ui-monospace"/>
            </a:endParaRPr>
          </a:p>
          <a:p>
            <a:r>
              <a:rPr lang="zh-CN" altLang="en-US" sz="1800" dirty="0">
                <a:solidFill>
                  <a:srgbClr val="1F2328"/>
                </a:solidFill>
                <a:latin typeface="ui-monospace"/>
              </a:rPr>
              <a:t>在连续赋值中，在较为左侧的表达式先被读取到，但是一般来说赋值语句应该从右侧开始计算。</a:t>
            </a:r>
            <a:endParaRPr lang="en-US" altLang="zh-CN" sz="1800" dirty="0">
              <a:solidFill>
                <a:srgbClr val="1F2328"/>
              </a:solidFill>
              <a:latin typeface="ui-monospace"/>
            </a:endParaRPr>
          </a:p>
          <a:p>
            <a:r>
              <a:rPr lang="zh-CN" altLang="en-US" sz="1800" dirty="0">
                <a:solidFill>
                  <a:srgbClr val="1F2328"/>
                </a:solidFill>
                <a:latin typeface="ui-monospace"/>
              </a:rPr>
              <a:t>由于这里是一边读取终结符一边生成代码，所以只能先将左侧表达式的指令暂存起来，等到读取了整个赋值语句时再将所有的指令合为一体。</a:t>
            </a:r>
            <a:endParaRPr lang="en-US" altLang="zh-CN" sz="1800" dirty="0">
              <a:solidFill>
                <a:srgbClr val="1F2328"/>
              </a:solidFill>
              <a:latin typeface="ui-monospace"/>
            </a:endParaRPr>
          </a:p>
          <a:p>
            <a:r>
              <a:rPr lang="zh-CN" altLang="en-US" sz="1800" dirty="0">
                <a:solidFill>
                  <a:srgbClr val="1F2328"/>
                </a:solidFill>
                <a:latin typeface="ui-monospace"/>
              </a:rPr>
              <a:t>其中，只有最右侧的表达式是右值，左边的一个或多个表达式都是左值。</a:t>
            </a:r>
            <a:endParaRPr lang="en-US" altLang="zh-CN" sz="1800" dirty="0">
              <a:solidFill>
                <a:srgbClr val="1F2328"/>
              </a:solidFill>
              <a:latin typeface="ui-monospace"/>
            </a:endParaRPr>
          </a:p>
          <a:p>
            <a:endParaRPr lang="en-US" altLang="zh-CN" sz="1800" dirty="0">
              <a:solidFill>
                <a:srgbClr val="1F2328"/>
              </a:solidFill>
              <a:latin typeface="ui-monospace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B29B0838-82E5-407F-A0B3-9D3A6C8923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250" y="4348446"/>
            <a:ext cx="7583280" cy="955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783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谢谢</a:t>
            </a:r>
            <a:r>
              <a:rPr lang="en-US" altLang="zh-CN"/>
              <a:t>	</a:t>
            </a:r>
            <a:r>
              <a:rPr lang="zh-CN" altLang="en-US"/>
              <a:t>！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/>
              <a:t>请提宝贵意见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76873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402536-DA4B-4626-8B0A-D2789AD67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完成内容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9AF6357-3AF9-49CD-A61B-89C979F5EA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C++</a:t>
            </a:r>
            <a:r>
              <a:rPr lang="zh-CN" altLang="en-US" dirty="0"/>
              <a:t>完全重写</a:t>
            </a:r>
            <a:r>
              <a:rPr lang="en-US" altLang="zh-CN" dirty="0"/>
              <a:t>pl0</a:t>
            </a:r>
            <a:r>
              <a:rPr lang="zh-CN" altLang="en-US" dirty="0"/>
              <a:t>的编译器、解释器</a:t>
            </a:r>
            <a:endParaRPr lang="en-US" altLang="zh-CN" dirty="0"/>
          </a:p>
          <a:p>
            <a:r>
              <a:rPr lang="zh-CN" altLang="en-US" dirty="0"/>
              <a:t>实验一与实验二的完成</a:t>
            </a:r>
            <a:endParaRPr lang="en-US" altLang="zh-CN" dirty="0"/>
          </a:p>
          <a:p>
            <a:r>
              <a:rPr lang="zh-CN" altLang="en-US" dirty="0"/>
              <a:t>部分选做</a:t>
            </a:r>
            <a:r>
              <a:rPr lang="en-US" altLang="zh-CN" dirty="0"/>
              <a:t>(</a:t>
            </a:r>
            <a:r>
              <a:rPr lang="zh-CN" altLang="en-US" dirty="0"/>
              <a:t>行注释与块注释，</a:t>
            </a:r>
            <a:r>
              <a:rPr lang="en-US" altLang="zh-CN" dirty="0"/>
              <a:t>random</a:t>
            </a:r>
            <a:r>
              <a:rPr lang="zh-CN" altLang="en-US" dirty="0"/>
              <a:t>函数，连续赋值语句）</a:t>
            </a:r>
          </a:p>
        </p:txBody>
      </p:sp>
    </p:spTree>
    <p:extLst>
      <p:ext uri="{BB962C8B-B14F-4D97-AF65-F5344CB8AC3E}">
        <p14:creationId xmlns:p14="http://schemas.microsoft.com/office/powerpoint/2010/main" val="2396937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402536-DA4B-4626-8B0A-D2789AD67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任务分工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9AF6357-3AF9-49CD-A61B-89C979F5EA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邓博文：使用</a:t>
            </a:r>
            <a:r>
              <a:rPr lang="en-US" altLang="zh-CN" dirty="0"/>
              <a:t>C++</a:t>
            </a:r>
            <a:r>
              <a:rPr lang="zh-CN" altLang="en-US" dirty="0"/>
              <a:t>重写</a:t>
            </a:r>
            <a:r>
              <a:rPr lang="en-US" altLang="zh-CN" dirty="0"/>
              <a:t>pl0</a:t>
            </a:r>
            <a:r>
              <a:rPr lang="zh-CN" altLang="en-US" dirty="0"/>
              <a:t>编译器和解释器，完成数组指针和作用域算符</a:t>
            </a:r>
            <a:endParaRPr lang="en-US" altLang="zh-CN" dirty="0"/>
          </a:p>
          <a:p>
            <a:r>
              <a:rPr lang="zh-CN" altLang="en-US" dirty="0"/>
              <a:t>晏铭：编写连续赋值部分，编写块注释相关内容，协助调试程序，协助绘图制作</a:t>
            </a:r>
            <a:r>
              <a:rPr lang="en-US" altLang="zh-CN" dirty="0"/>
              <a:t>PPT</a:t>
            </a:r>
          </a:p>
          <a:p>
            <a:r>
              <a:rPr lang="zh-CN" altLang="en-US" dirty="0"/>
              <a:t>蒋文浩：编写</a:t>
            </a:r>
            <a:r>
              <a:rPr lang="en-US" altLang="zh-CN" dirty="0"/>
              <a:t>print()</a:t>
            </a:r>
            <a:r>
              <a:rPr lang="zh-CN" altLang="en-US" dirty="0"/>
              <a:t>函数，编写</a:t>
            </a:r>
            <a:r>
              <a:rPr lang="en-US" altLang="zh-CN" dirty="0"/>
              <a:t>random()</a:t>
            </a:r>
            <a:r>
              <a:rPr lang="zh-CN" altLang="en-US" dirty="0"/>
              <a:t>函数</a:t>
            </a:r>
            <a:r>
              <a:rPr lang="en-US" altLang="zh-CN" dirty="0"/>
              <a:t>, </a:t>
            </a:r>
            <a:r>
              <a:rPr lang="zh-CN" altLang="en-US" dirty="0"/>
              <a:t>完成</a:t>
            </a:r>
            <a:r>
              <a:rPr lang="en-US" altLang="zh-CN" dirty="0"/>
              <a:t>PPT</a:t>
            </a:r>
            <a:r>
              <a:rPr lang="zh-CN" altLang="en-US" dirty="0"/>
              <a:t>的制作</a:t>
            </a:r>
          </a:p>
        </p:txBody>
      </p:sp>
    </p:spTree>
    <p:extLst>
      <p:ext uri="{BB962C8B-B14F-4D97-AF65-F5344CB8AC3E}">
        <p14:creationId xmlns:p14="http://schemas.microsoft.com/office/powerpoint/2010/main" val="601792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目录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C++</a:t>
            </a:r>
            <a:r>
              <a:rPr lang="zh-CN" altLang="en-US" dirty="0"/>
              <a:t>完全重写</a:t>
            </a:r>
            <a:endParaRPr lang="en-US" altLang="zh-CN" dirty="0"/>
          </a:p>
          <a:p>
            <a:r>
              <a:rPr lang="zh-CN" altLang="en-US" dirty="0"/>
              <a:t>实验一</a:t>
            </a:r>
            <a:endParaRPr lang="en-US" altLang="zh-CN" dirty="0"/>
          </a:p>
          <a:p>
            <a:r>
              <a:rPr lang="zh-CN" altLang="en-US" dirty="0"/>
              <a:t>实验二</a:t>
            </a:r>
            <a:endParaRPr lang="en-US" altLang="zh-CN" dirty="0"/>
          </a:p>
          <a:p>
            <a:r>
              <a:rPr lang="zh-CN" altLang="en-US" dirty="0"/>
              <a:t>选做部分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8900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0250" y="-2813304"/>
            <a:ext cx="7279894" cy="4041648"/>
          </a:xfrm>
        </p:spPr>
        <p:txBody>
          <a:bodyPr/>
          <a:lstStyle/>
          <a:p>
            <a:r>
              <a:rPr lang="en-US" altLang="zh-CN" dirty="0"/>
              <a:t>1.C++</a:t>
            </a:r>
            <a:r>
              <a:rPr lang="zh-CN" altLang="en-US" dirty="0"/>
              <a:t>完全重写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30250" y="1459992"/>
            <a:ext cx="7279894" cy="4916424"/>
          </a:xfrm>
        </p:spPr>
        <p:txBody>
          <a:bodyPr>
            <a:normAutofit/>
          </a:bodyPr>
          <a:lstStyle/>
          <a:p>
            <a:r>
              <a:rPr lang="zh-CN" altLang="en-US" sz="1800" dirty="0">
                <a:solidFill>
                  <a:srgbClr val="1F2328"/>
                </a:solidFill>
                <a:latin typeface="-apple-system"/>
              </a:rPr>
              <a:t>我们使用</a:t>
            </a:r>
            <a:r>
              <a:rPr lang="en-US" altLang="zh-CN" sz="1800" dirty="0">
                <a:solidFill>
                  <a:srgbClr val="1F2328"/>
                </a:solidFill>
                <a:latin typeface="-apple-system"/>
              </a:rPr>
              <a:t>C++</a:t>
            </a:r>
            <a:r>
              <a:rPr lang="zh-CN" altLang="en-US" sz="1800" dirty="0">
                <a:solidFill>
                  <a:srgbClr val="1F2328"/>
                </a:solidFill>
                <a:latin typeface="-apple-system"/>
              </a:rPr>
              <a:t>完全重写了</a:t>
            </a:r>
            <a:r>
              <a:rPr lang="en-US" altLang="zh-CN" sz="1800" dirty="0">
                <a:solidFill>
                  <a:srgbClr val="1F2328"/>
                </a:solidFill>
                <a:latin typeface="-apple-system"/>
              </a:rPr>
              <a:t>pl0</a:t>
            </a:r>
            <a:r>
              <a:rPr lang="zh-CN" altLang="en-US" sz="1800" dirty="0">
                <a:solidFill>
                  <a:srgbClr val="1F2328"/>
                </a:solidFill>
                <a:latin typeface="-apple-system"/>
              </a:rPr>
              <a:t>的编译器和解释器，通过将词法分析器、代码生成器、</a:t>
            </a:r>
            <a:r>
              <a:rPr lang="en-US" altLang="zh-CN" sz="1800" dirty="0">
                <a:solidFill>
                  <a:srgbClr val="1F2328"/>
                </a:solidFill>
                <a:latin typeface="-apple-system"/>
              </a:rPr>
              <a:t>pl0</a:t>
            </a:r>
            <a:r>
              <a:rPr lang="zh-CN" altLang="en-US" sz="1800" dirty="0">
                <a:solidFill>
                  <a:srgbClr val="1F2328"/>
                </a:solidFill>
                <a:latin typeface="-apple-system"/>
              </a:rPr>
              <a:t>解释器各自封装在自己的类当中，使得代码结构更加直观易懂，可供以后的学弟学妹参考以及进一步改进。</a:t>
            </a:r>
            <a:endParaRPr lang="en-US" altLang="zh-CN" dirty="0">
              <a:solidFill>
                <a:srgbClr val="1F2328"/>
              </a:solidFill>
              <a:latin typeface="ui-monospace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1A32908-0FED-4E5C-BCE8-B2145C9E02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509" y="2409080"/>
            <a:ext cx="6469941" cy="4198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0152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0250" y="-2813304"/>
            <a:ext cx="7279894" cy="4041648"/>
          </a:xfrm>
        </p:spPr>
        <p:txBody>
          <a:bodyPr/>
          <a:lstStyle/>
          <a:p>
            <a:r>
              <a:rPr lang="en-US" altLang="zh-CN" dirty="0"/>
              <a:t>1.C++</a:t>
            </a:r>
            <a:r>
              <a:rPr lang="zh-CN" altLang="en-US" dirty="0"/>
              <a:t>完全重写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30250" y="1459992"/>
            <a:ext cx="7279894" cy="4916424"/>
          </a:xfrm>
        </p:spPr>
        <p:txBody>
          <a:bodyPr>
            <a:normAutofit/>
          </a:bodyPr>
          <a:lstStyle/>
          <a:p>
            <a:r>
              <a:rPr lang="zh-CN" altLang="en-US" sz="1800" dirty="0">
                <a:solidFill>
                  <a:srgbClr val="1F2328"/>
                </a:solidFill>
                <a:latin typeface="-apple-system"/>
              </a:rPr>
              <a:t>我们使用</a:t>
            </a:r>
            <a:r>
              <a:rPr lang="en-US" altLang="zh-CN" sz="1800" dirty="0">
                <a:solidFill>
                  <a:srgbClr val="1F2328"/>
                </a:solidFill>
                <a:latin typeface="-apple-system"/>
              </a:rPr>
              <a:t>C++</a:t>
            </a:r>
            <a:r>
              <a:rPr lang="zh-CN" altLang="en-US" sz="1800" dirty="0">
                <a:solidFill>
                  <a:srgbClr val="1F2328"/>
                </a:solidFill>
                <a:latin typeface="-apple-system"/>
              </a:rPr>
              <a:t>完全重写了</a:t>
            </a:r>
            <a:r>
              <a:rPr lang="en-US" altLang="zh-CN" sz="1800" dirty="0">
                <a:solidFill>
                  <a:srgbClr val="1F2328"/>
                </a:solidFill>
                <a:latin typeface="-apple-system"/>
              </a:rPr>
              <a:t>pl0</a:t>
            </a:r>
            <a:r>
              <a:rPr lang="zh-CN" altLang="en-US" sz="1800" dirty="0">
                <a:solidFill>
                  <a:srgbClr val="1F2328"/>
                </a:solidFill>
                <a:latin typeface="-apple-system"/>
              </a:rPr>
              <a:t>的编译器和解释器，通过将词法分析器、代码生成器、</a:t>
            </a:r>
            <a:r>
              <a:rPr lang="en-US" altLang="zh-CN" sz="1800" dirty="0">
                <a:solidFill>
                  <a:srgbClr val="1F2328"/>
                </a:solidFill>
                <a:latin typeface="-apple-system"/>
              </a:rPr>
              <a:t>pl0</a:t>
            </a:r>
            <a:r>
              <a:rPr lang="zh-CN" altLang="en-US" sz="1800" dirty="0">
                <a:solidFill>
                  <a:srgbClr val="1F2328"/>
                </a:solidFill>
                <a:latin typeface="-apple-system"/>
              </a:rPr>
              <a:t>解释器各自封装在自己的类当中，使得代码结构更加直观易懂，可供以后的学弟学妹参考以及进一步改进。</a:t>
            </a:r>
            <a:endParaRPr lang="en-US" altLang="zh-CN" dirty="0">
              <a:solidFill>
                <a:srgbClr val="1F2328"/>
              </a:solidFill>
              <a:latin typeface="ui-monospace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CFDE1C7-7D85-4BD0-8135-2B02644786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123" y="2296613"/>
            <a:ext cx="7330147" cy="4439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4294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0250" y="-2813304"/>
            <a:ext cx="7279894" cy="4041648"/>
          </a:xfrm>
        </p:spPr>
        <p:txBody>
          <a:bodyPr/>
          <a:lstStyle/>
          <a:p>
            <a:r>
              <a:rPr lang="en-US" altLang="zh-CN" dirty="0"/>
              <a:t>2.</a:t>
            </a:r>
            <a:r>
              <a:rPr lang="zh-CN" altLang="en-US" dirty="0"/>
              <a:t>实验一完成思路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30250" y="1336040"/>
            <a:ext cx="7279894" cy="1691640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通过定义一个用于表示类型的结构体，我们可以表示任意类型的数组或指针：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5E5676F-2D36-4B5C-82BA-0FDE8D360E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711" y="2015367"/>
            <a:ext cx="7884041" cy="2881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2733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0250" y="-2813304"/>
            <a:ext cx="7279894" cy="4041648"/>
          </a:xfrm>
        </p:spPr>
        <p:txBody>
          <a:bodyPr/>
          <a:lstStyle/>
          <a:p>
            <a:r>
              <a:rPr lang="en-US" altLang="zh-CN" dirty="0"/>
              <a:t>2.</a:t>
            </a:r>
            <a:r>
              <a:rPr lang="zh-CN" altLang="en-US" dirty="0"/>
              <a:t>实验一完成思路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30250" y="1336040"/>
            <a:ext cx="7279894" cy="5410200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以下是改进的语法分析过程</a:t>
            </a:r>
            <a:endParaRPr lang="en-US" altLang="zh-CN" dirty="0">
              <a:solidFill>
                <a:schemeClr val="tx1"/>
              </a:solidFill>
            </a:endParaRPr>
          </a:p>
          <a:p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变量声明：                                           因子：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058FCA4-2EEB-49D2-84E7-CC6B7A6071C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687" y="2576338"/>
            <a:ext cx="3699510" cy="223567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B958C137-713E-4A16-90C1-6F92076F765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0197" y="2431273"/>
            <a:ext cx="3800835" cy="4097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2505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0250" y="-2813304"/>
            <a:ext cx="7279894" cy="4041648"/>
          </a:xfrm>
        </p:spPr>
        <p:txBody>
          <a:bodyPr/>
          <a:lstStyle/>
          <a:p>
            <a:r>
              <a:rPr lang="en-US" altLang="zh-CN" dirty="0"/>
              <a:t>2.</a:t>
            </a:r>
            <a:r>
              <a:rPr lang="zh-CN" altLang="en-US" dirty="0"/>
              <a:t>实验一完成思路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30250" y="1336039"/>
            <a:ext cx="7279894" cy="5489159"/>
          </a:xfrm>
        </p:spPr>
        <p:txBody>
          <a:bodyPr>
            <a:normAutofit lnSpcReduction="10000"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我们对左值与右值运用相同的分析函数，即</a:t>
            </a:r>
            <a:r>
              <a:rPr lang="en-US" altLang="zh-CN" dirty="0">
                <a:solidFill>
                  <a:schemeClr val="tx1"/>
                </a:solidFill>
              </a:rPr>
              <a:t>Expression()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dirty="0">
                <a:solidFill>
                  <a:schemeClr val="tx1"/>
                </a:solidFill>
              </a:rPr>
              <a:t>Term()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dirty="0">
                <a:solidFill>
                  <a:schemeClr val="tx1"/>
                </a:solidFill>
              </a:rPr>
              <a:t>Factor()</a:t>
            </a:r>
          </a:p>
          <a:p>
            <a:r>
              <a:rPr lang="zh-CN" altLang="en-US" dirty="0">
                <a:solidFill>
                  <a:schemeClr val="tx1"/>
                </a:solidFill>
              </a:rPr>
              <a:t>基于以下的规律，可以很容易地将右值变成左值：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一段生成表达式的值的代码，如果其最后一条指令是</a:t>
            </a:r>
            <a:r>
              <a:rPr lang="en-US" altLang="zh-CN" dirty="0">
                <a:solidFill>
                  <a:schemeClr val="tx1"/>
                </a:solidFill>
              </a:rPr>
              <a:t>LOD</a:t>
            </a:r>
            <a:r>
              <a:rPr lang="zh-CN" altLang="en-US" dirty="0">
                <a:solidFill>
                  <a:schemeClr val="tx1"/>
                </a:solidFill>
              </a:rPr>
              <a:t>型指令，就代表其结果是某个具有内存地址的左值；只需要将最后一条指令换成用于加载地址的指令，就可以将这段指令变成计算左值的指令。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我们的实现可以对任意左值表达式赋值和取地址，例如，可以编译像下面这样的程序：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var *p;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var a[10];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begin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p := &amp;a[0];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p := p+1;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*(p+1) := 7;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print(a[2]);	//</a:t>
            </a:r>
            <a:r>
              <a:rPr lang="zh-CN" altLang="en-US" dirty="0">
                <a:solidFill>
                  <a:schemeClr val="tx1"/>
                </a:solidFill>
              </a:rPr>
              <a:t>输出</a:t>
            </a:r>
            <a:r>
              <a:rPr lang="en-US" altLang="zh-CN" dirty="0">
                <a:solidFill>
                  <a:schemeClr val="tx1"/>
                </a:solidFill>
              </a:rPr>
              <a:t>7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end.</a:t>
            </a:r>
          </a:p>
          <a:p>
            <a:endParaRPr lang="en-US" altLang="zh-CN" dirty="0">
              <a:solidFill>
                <a:schemeClr val="tx1"/>
              </a:solidFill>
            </a:endParaRPr>
          </a:p>
          <a:p>
            <a:endParaRPr lang="en-US" altLang="zh-CN" dirty="0">
              <a:solidFill>
                <a:schemeClr val="tx1"/>
              </a:solidFill>
            </a:endParaRPr>
          </a:p>
          <a:p>
            <a:endParaRPr lang="en-US" altLang="zh-CN" dirty="0">
              <a:solidFill>
                <a:schemeClr val="tx1"/>
              </a:solidFill>
            </a:endParaRPr>
          </a:p>
          <a:p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6990943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自定义 1">
      <a:dk1>
        <a:srgbClr val="3F3F3F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微软雅黑">
      <a:majorFont>
        <a:latin typeface="微软雅黑 bold"/>
        <a:ea typeface="微软雅黑 bold"/>
        <a:cs typeface=""/>
      </a:majorFont>
      <a:minorFont>
        <a:latin typeface="微软雅黑"/>
        <a:ea typeface="微软雅黑"/>
        <a:cs typeface="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151</TotalTime>
  <Words>727</Words>
  <Application>Microsoft Office PowerPoint</Application>
  <PresentationFormat>全屏显示(4:3)</PresentationFormat>
  <Paragraphs>77</Paragraphs>
  <Slides>13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2" baseType="lpstr">
      <vt:lpstr>-apple-system</vt:lpstr>
      <vt:lpstr>ui-monospace</vt:lpstr>
      <vt:lpstr>等线</vt:lpstr>
      <vt:lpstr>微软雅黑</vt:lpstr>
      <vt:lpstr>微软雅黑 bold</vt:lpstr>
      <vt:lpstr>Arial</vt:lpstr>
      <vt:lpstr>Wingdings</vt:lpstr>
      <vt:lpstr>Wingdings 2</vt:lpstr>
      <vt:lpstr>View</vt:lpstr>
      <vt:lpstr>编译实验结题报告</vt:lpstr>
      <vt:lpstr>完成内容</vt:lpstr>
      <vt:lpstr>任务分工</vt:lpstr>
      <vt:lpstr>目录</vt:lpstr>
      <vt:lpstr>1.C++完全重写</vt:lpstr>
      <vt:lpstr>1.C++完全重写</vt:lpstr>
      <vt:lpstr>2.实验一完成思路</vt:lpstr>
      <vt:lpstr>2.实验一完成思路</vt:lpstr>
      <vt:lpstr>2.实验一完成思路</vt:lpstr>
      <vt:lpstr>3.实验二完成思路</vt:lpstr>
      <vt:lpstr>4.部分选做内容介绍</vt:lpstr>
      <vt:lpstr>4.部分选做内容介绍</vt:lpstr>
      <vt:lpstr>谢谢 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教务处PPT模板002</dc:title>
  <dc:creator>现代教育技术中心</dc:creator>
  <cp:lastModifiedBy>邓 博文</cp:lastModifiedBy>
  <cp:revision>58</cp:revision>
  <dcterms:created xsi:type="dcterms:W3CDTF">2019-09-17T05:46:24Z</dcterms:created>
  <dcterms:modified xsi:type="dcterms:W3CDTF">2023-12-24T14:55:14Z</dcterms:modified>
</cp:coreProperties>
</file>