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2f11e7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2f11e7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2f11e7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2f11e7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152efdb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1152efdb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152efdb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1152efdb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52f11e7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52f11e7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2f11e7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52f11e7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52f11e7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52f11e7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2f11e7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52f11e7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2f11e7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2f11e7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2f11e7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52f11e7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393219" y="1289585"/>
            <a:ext cx="4607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07457" y="3591395"/>
            <a:ext cx="3379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15718" l="8910" r="10890" t="15965"/>
          <a:stretch/>
        </p:blipFill>
        <p:spPr>
          <a:xfrm>
            <a:off x="8144123" y="81159"/>
            <a:ext cx="818586" cy="69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6" y="81159"/>
            <a:ext cx="548142" cy="69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90" y="715174"/>
            <a:ext cx="2800115" cy="41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237596" y="778473"/>
            <a:ext cx="8594400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237596" y="4697472"/>
            <a:ext cx="8594400" cy="0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1143000" y="4767263"/>
            <a:ext cx="68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Innovate – Inform – Influence – Impact – Inspire</a:t>
            </a:r>
            <a:endParaRPr b="1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15719" l="8910" r="10891" t="15965"/>
          <a:stretch/>
        </p:blipFill>
        <p:spPr>
          <a:xfrm>
            <a:off x="8144123" y="81159"/>
            <a:ext cx="818586" cy="69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6" y="81159"/>
            <a:ext cx="548142" cy="697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>
            <a:off x="237596" y="778473"/>
            <a:ext cx="8594400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237596" y="4697472"/>
            <a:ext cx="8594400" cy="0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1143000" y="4767263"/>
            <a:ext cx="68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Innovate – Inform – Influence – Impact – Inspire</a:t>
            </a:r>
            <a:endParaRPr b="1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23850" lvl="1" marL="914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tftime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3393219" y="1289585"/>
            <a:ext cx="4607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/>
              <a:t>i5 Cyber Course</a:t>
            </a:r>
            <a:br>
              <a:rPr lang="en" sz="4350"/>
            </a:br>
            <a:r>
              <a:rPr lang="en" sz="4350"/>
              <a:t>CTF Fundamentals</a:t>
            </a:r>
            <a:endParaRPr sz="4350"/>
          </a:p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4007457" y="3591395"/>
            <a:ext cx="3379200" cy="3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05 November 2024</a:t>
            </a:r>
            <a:br>
              <a:rPr lang="en"/>
            </a:br>
            <a:r>
              <a:rPr lang="en"/>
              <a:t>C/4C Nacanaynay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Tips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/>
              <a:t>Use all the tools at your disposal</a:t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/>
              <a:t>Most challenges should be solvable in a few minutes</a:t>
            </a:r>
            <a:endParaRPr sz="2100"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/>
              <a:t>This often rules out brute forcing</a:t>
            </a:r>
            <a:endParaRPr sz="1800"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/>
              <a:t>If what you’re doing feels really stupid or inefficient, there’s probably a faster way</a:t>
            </a:r>
            <a:endParaRPr sz="18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/>
              <a:t>Again, pay attention for any hints the challenge authors might be dropping</a:t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/>
              <a:t>Research laterally</a:t>
            </a:r>
            <a:endParaRPr sz="21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/>
              <a:t>Try a different problem if you feel stuck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CTFs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 of CTFs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Competitions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Ground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Solving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Tips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CTFs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 of CTFs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Competitions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Ground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Solving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Tips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to CTFs</a:t>
            </a:r>
            <a:endParaRPr/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Capture The Flag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Fun games where you try to find the password (flag) to submit for points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Exercises for learning about cybersecurity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Often have small prizes for winners (money, t-shirts, subscriptions)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CTFs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Jeopardy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You vs the creators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Solve challenges under different</a:t>
            </a:r>
            <a:br>
              <a:rPr lang="en"/>
            </a:br>
            <a:r>
              <a:rPr lang="en"/>
              <a:t>categories for points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Attack-Defense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You vs other players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Protect your own assets and attack </a:t>
            </a:r>
            <a:br>
              <a:rPr lang="en"/>
            </a:br>
            <a:r>
              <a:rPr lang="en"/>
              <a:t>other players’ things for points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800" y="957250"/>
            <a:ext cx="2493850" cy="1767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826" y="2822350"/>
            <a:ext cx="2989791" cy="1767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 Format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Teams of ~4-6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Generally 48 hours long, some are over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websites with CTF listings: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u="sng">
                <a:hlinkClick r:id="rId3"/>
              </a:rPr>
              <a:t>https://ctftime.org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u="sng"/>
              <a:t>https://picoctf.org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Writeups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Walkthrough for solving a CTF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video but usually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formal writing style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Rules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not attack host infrastructure (Denial of Service attacks)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not share info with other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usually have to wait at least a week before publishing solutions.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Recommendations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GOOGLE GOOGLE GOOGLE BING YANDEX CHATGPT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Use all tools at your disposal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There are no “correct” solutions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The space’s the limit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862072" y="0"/>
            <a:ext cx="5285100" cy="77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Solving Strategy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37744" y="1069848"/>
            <a:ext cx="8595300" cy="36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/>
              <a:t>Read the Challenge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Challenge descriptions will point you in the right direction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Pay attention to category and number of solves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/>
              <a:t>First Impression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If you are given a website, explore it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If you have any files, run them and explore</a:t>
            </a:r>
            <a:endParaRPr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/>
              <a:t>Also read all files in notepad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/>
              <a:t>Research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/>
              <a:t>Tinker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/>
              <a:t>Repeat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