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0061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8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8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7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12-Dec-22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67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4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12-Dec-22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4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12-Dec-22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3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12-Dec-22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1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09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74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12-Dec-22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2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06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DB8F2-1846-0226-B2DD-5369C8304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844" y="212645"/>
            <a:ext cx="5367298" cy="3622673"/>
          </a:xfrm>
        </p:spPr>
        <p:txBody>
          <a:bodyPr>
            <a:normAutofit/>
          </a:bodyPr>
          <a:lstStyle/>
          <a:p>
            <a:r>
              <a:rPr lang="en-US" dirty="0"/>
              <a:t>Developing an Anime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653AB-1CEC-7340-8544-F6D53E245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2070001"/>
          </a:xfrm>
        </p:spPr>
        <p:txBody>
          <a:bodyPr>
            <a:normAutofit/>
          </a:bodyPr>
          <a:lstStyle/>
          <a:p>
            <a:r>
              <a:rPr lang="en-US" dirty="0"/>
              <a:t>By Denise Tanumihardja</a:t>
            </a:r>
          </a:p>
        </p:txBody>
      </p:sp>
      <p:grpSp>
        <p:nvGrpSpPr>
          <p:cNvPr id="23" name="Group 10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12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9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14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6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26" name="Picture 3" descr="Multicolored smoke gradient">
            <a:extLst>
              <a:ext uri="{FF2B5EF4-FFF2-40B4-BE49-F238E27FC236}">
                <a16:creationId xmlns:a16="http://schemas.microsoft.com/office/drawing/2014/main" id="{9822C7CC-450D-8C28-C8A0-224E674A6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79" r="22436" b="-2"/>
          <a:stretch/>
        </p:blipFill>
        <p:spPr>
          <a:xfrm>
            <a:off x="6080462" y="6306"/>
            <a:ext cx="6111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7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27602-9A23-E9D6-EE58-48165306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40000"/>
            <a:ext cx="3528000" cy="230321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Goal and Motivations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A8F93-EF3F-0CC2-12B1-2EDFB7F8F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52" y="450000"/>
            <a:ext cx="6107460" cy="2484000"/>
          </a:xfrm>
        </p:spPr>
        <p:txBody>
          <a:bodyPr anchor="ctr">
            <a:normAutofit/>
          </a:bodyPr>
          <a:lstStyle/>
          <a:p>
            <a:r>
              <a:rPr lang="en-US" dirty="0"/>
              <a:t>Creating a hybrid recommender system to recommend anime shows.</a:t>
            </a:r>
          </a:p>
          <a:p>
            <a:r>
              <a:rPr lang="en-US" dirty="0"/>
              <a:t>Recommending lesser-known shows to new fans.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Diagram">
            <a:extLst>
              <a:ext uri="{FF2B5EF4-FFF2-40B4-BE49-F238E27FC236}">
                <a16:creationId xmlns:a16="http://schemas.microsoft.com/office/drawing/2014/main" id="{3E15C2AF-F0D9-6494-B78E-E73FCE32E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84" y="3429000"/>
            <a:ext cx="8305984" cy="288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ABEA72-8154-6BFE-3499-DEFB4092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40000"/>
            <a:ext cx="3528000" cy="230321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Dataset and Methodology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3169B-F951-06F0-D63E-6194A80DC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52" y="450000"/>
            <a:ext cx="6107460" cy="2484000"/>
          </a:xfrm>
        </p:spPr>
        <p:txBody>
          <a:bodyPr anchor="ctr">
            <a:normAutofit/>
          </a:bodyPr>
          <a:lstStyle/>
          <a:p>
            <a:r>
              <a:rPr lang="en-US" dirty="0"/>
              <a:t>Using a Kaggle dataset of anime shows mined from an anime review and rating site called MyAnimeList.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E256F-27B3-439D-EE9B-C3F4EC3C9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329" y="2843213"/>
            <a:ext cx="6417342" cy="32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4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E7F76-097C-8431-A0CC-FEFBAD328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40000"/>
            <a:ext cx="3528000" cy="230321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Dataset and Methodology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04F17-3A34-2A20-1CD1-3EA823310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52" y="450000"/>
            <a:ext cx="6107460" cy="2484000"/>
          </a:xfrm>
        </p:spPr>
        <p:txBody>
          <a:bodyPr anchor="ctr">
            <a:normAutofit/>
          </a:bodyPr>
          <a:lstStyle/>
          <a:p>
            <a:r>
              <a:rPr lang="en-US" dirty="0"/>
              <a:t>Weighted hybrid collaborative-filtering recommendation system.</a:t>
            </a:r>
          </a:p>
          <a:p>
            <a:r>
              <a:rPr lang="en-US" dirty="0"/>
              <a:t>Calculating final scores using 33% priority of normalized values.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F96EE4-F19A-C8E9-C88B-45AFBF1F1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9" y="3748517"/>
            <a:ext cx="4849810" cy="2249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1EEAC7-D227-8769-46A0-04F5CCE8E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2" y="3748517"/>
            <a:ext cx="6476998" cy="224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8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4DC96-D3A9-7E7E-DFB1-8A348F6C7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40000"/>
            <a:ext cx="3528000" cy="230321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Results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A629C-6928-A148-7D28-9B9A4BD33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52" y="450000"/>
            <a:ext cx="6107460" cy="2484000"/>
          </a:xfrm>
        </p:spPr>
        <p:txBody>
          <a:bodyPr anchor="ctr">
            <a:normAutofit/>
          </a:bodyPr>
          <a:lstStyle/>
          <a:p>
            <a:r>
              <a:rPr lang="en-US" dirty="0"/>
              <a:t>Recommending animes in order of most recommended/highest final score.</a:t>
            </a:r>
          </a:p>
          <a:p>
            <a:r>
              <a:rPr lang="en-US" dirty="0"/>
              <a:t>Recommended based on type/category.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DBE33-4734-7FC6-D684-B2B9DC9B3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9" y="3276939"/>
            <a:ext cx="11109674" cy="24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34547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DarkSeedLeftStep">
      <a:dk1>
        <a:srgbClr val="000000"/>
      </a:dk1>
      <a:lt1>
        <a:srgbClr val="FFFFFF"/>
      </a:lt1>
      <a:dk2>
        <a:srgbClr val="1A212E"/>
      </a:dk2>
      <a:lt2>
        <a:srgbClr val="F0F3F1"/>
      </a:lt2>
      <a:accent1>
        <a:srgbClr val="E729A7"/>
      </a:accent1>
      <a:accent2>
        <a:srgbClr val="C517D5"/>
      </a:accent2>
      <a:accent3>
        <a:srgbClr val="8829E7"/>
      </a:accent3>
      <a:accent4>
        <a:srgbClr val="3E30D9"/>
      </a:accent4>
      <a:accent5>
        <a:srgbClr val="2968E7"/>
      </a:accent5>
      <a:accent6>
        <a:srgbClr val="17A5D5"/>
      </a:accent6>
      <a:hlink>
        <a:srgbClr val="3F54BF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89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Goudy Old Style</vt:lpstr>
      <vt:lpstr>Wingdings</vt:lpstr>
      <vt:lpstr>FrostyVTI</vt:lpstr>
      <vt:lpstr>Developing an Anime Recommendation System</vt:lpstr>
      <vt:lpstr>Goal and Motivations</vt:lpstr>
      <vt:lpstr>Dataset and Methodology</vt:lpstr>
      <vt:lpstr>Dataset and Methodology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Denise Tan</dc:creator>
  <cp:lastModifiedBy>Denise Tan</cp:lastModifiedBy>
  <cp:revision>24</cp:revision>
  <dcterms:created xsi:type="dcterms:W3CDTF">2022-12-12T18:01:34Z</dcterms:created>
  <dcterms:modified xsi:type="dcterms:W3CDTF">2022-12-12T21:43:03Z</dcterms:modified>
</cp:coreProperties>
</file>