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693E9F28-EDAC-406C-8179-16EF31DB8AC3}">
          <p14:sldIdLst>
            <p14:sldId id="256"/>
            <p14:sldId id="258"/>
            <p14:sldId id="257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AA00"/>
    <a:srgbClr val="F1C266"/>
    <a:srgbClr val="FFBF0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2" autoAdjust="0"/>
    <p:restoredTop sz="86584" autoAdjust="0"/>
  </p:normalViewPr>
  <p:slideViewPr>
    <p:cSldViewPr snapToGrid="0">
      <p:cViewPr varScale="1">
        <p:scale>
          <a:sx n="79" d="100"/>
          <a:sy n="79" d="100"/>
        </p:scale>
        <p:origin x="440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72EBB-8AE5-4CE3-89D3-2A485209101A}" type="datetimeFigureOut">
              <a:rPr lang="en-GB" smtClean="0"/>
              <a:t>19/09/2015</a:t>
            </a:fld>
            <a:endParaRPr lang="en-GB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4EBDE-5DAF-4F90-AB02-E6E58E4A2E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217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Scores are from 1 – 100</a:t>
            </a:r>
          </a:p>
          <a:p>
            <a:r>
              <a:rPr lang="en-GB" dirty="0" smtClean="0"/>
              <a:t>Caution:</a:t>
            </a:r>
            <a:r>
              <a:rPr lang="en-GB" baseline="0" dirty="0" smtClean="0"/>
              <a:t> If you accidentally press the left arrow key it will reset the animations for the score board.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4EBDE-5DAF-4F90-AB02-E6E58E4A2ED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89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Clicking</a:t>
            </a:r>
            <a:r>
              <a:rPr lang="en-GB" baseline="0" dirty="0" smtClean="0"/>
              <a:t> ‘Start’ will go to slide 3 and begin the game.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4EBDE-5DAF-4F90-AB02-E6E58E4A2ED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52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A:</a:t>
            </a:r>
            <a:r>
              <a:rPr lang="en-GB" baseline="0" dirty="0" smtClean="0"/>
              <a:t> Correct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4EBDE-5DAF-4F90-AB02-E6E58E4A2ED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874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B:</a:t>
            </a:r>
            <a:r>
              <a:rPr lang="en-GB" baseline="0" dirty="0" smtClean="0"/>
              <a:t> Correct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4EBDE-5DAF-4F90-AB02-E6E58E4A2ED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457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C:</a:t>
            </a:r>
            <a:r>
              <a:rPr lang="en-GB" baseline="0" dirty="0" smtClean="0"/>
              <a:t> Correct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4EBDE-5DAF-4F90-AB02-E6E58E4A2ED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036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D:</a:t>
            </a:r>
            <a:r>
              <a:rPr lang="en-GB" baseline="0" dirty="0" smtClean="0"/>
              <a:t> Correct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4EBDE-5DAF-4F90-AB02-E6E58E4A2ED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7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GB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C1EA-1DA6-4F3E-AB6A-8EECBF0B7273}" type="datetimeFigureOut">
              <a:rPr lang="en-GB" smtClean="0"/>
              <a:t>19/09/2015</a:t>
            </a:fld>
            <a:endParaRPr lang="en-GB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C7F0-3B60-4200-A305-85C28FAB5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789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C1EA-1DA6-4F3E-AB6A-8EECBF0B7273}" type="datetimeFigureOut">
              <a:rPr lang="en-GB" smtClean="0"/>
              <a:t>19/09/2015</a:t>
            </a:fld>
            <a:endParaRPr lang="en-GB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C7F0-3B60-4200-A305-85C28FAB5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751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C1EA-1DA6-4F3E-AB6A-8EECBF0B7273}" type="datetimeFigureOut">
              <a:rPr lang="en-GB" smtClean="0"/>
              <a:t>19/09/2015</a:t>
            </a:fld>
            <a:endParaRPr lang="en-GB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C7F0-3B60-4200-A305-85C28FAB5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071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C1EA-1DA6-4F3E-AB6A-8EECBF0B7273}" type="datetimeFigureOut">
              <a:rPr lang="en-GB" smtClean="0"/>
              <a:t>19/09/2015</a:t>
            </a:fld>
            <a:endParaRPr lang="en-GB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C7F0-3B60-4200-A305-85C28FAB5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113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C1EA-1DA6-4F3E-AB6A-8EECBF0B7273}" type="datetimeFigureOut">
              <a:rPr lang="en-GB" smtClean="0"/>
              <a:t>19/09/2015</a:t>
            </a:fld>
            <a:endParaRPr lang="en-GB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C7F0-3B60-4200-A305-85C28FAB5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838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C1EA-1DA6-4F3E-AB6A-8EECBF0B7273}" type="datetimeFigureOut">
              <a:rPr lang="en-GB" smtClean="0"/>
              <a:t>19/09/2015</a:t>
            </a:fld>
            <a:endParaRPr lang="en-GB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C7F0-3B60-4200-A305-85C28FAB5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19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C1EA-1DA6-4F3E-AB6A-8EECBF0B7273}" type="datetimeFigureOut">
              <a:rPr lang="en-GB" smtClean="0"/>
              <a:t>19/09/2015</a:t>
            </a:fld>
            <a:endParaRPr lang="en-GB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C7F0-3B60-4200-A305-85C28FAB5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109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C1EA-1DA6-4F3E-AB6A-8EECBF0B7273}" type="datetimeFigureOut">
              <a:rPr lang="en-GB" smtClean="0"/>
              <a:t>19/09/2015</a:t>
            </a:fld>
            <a:endParaRPr lang="en-GB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C7F0-3B60-4200-A305-85C28FAB5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810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C1EA-1DA6-4F3E-AB6A-8EECBF0B7273}" type="datetimeFigureOut">
              <a:rPr lang="en-GB" smtClean="0"/>
              <a:t>19/09/2015</a:t>
            </a:fld>
            <a:endParaRPr lang="en-GB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C7F0-3B60-4200-A305-85C28FAB5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371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C1EA-1DA6-4F3E-AB6A-8EECBF0B7273}" type="datetimeFigureOut">
              <a:rPr lang="en-GB" smtClean="0"/>
              <a:t>19/09/2015</a:t>
            </a:fld>
            <a:endParaRPr lang="en-GB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C7F0-3B60-4200-A305-85C28FAB5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922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C1EA-1DA6-4F3E-AB6A-8EECBF0B7273}" type="datetimeFigureOut">
              <a:rPr lang="en-GB" smtClean="0"/>
              <a:t>19/09/2015</a:t>
            </a:fld>
            <a:endParaRPr lang="en-GB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C7F0-3B60-4200-A305-85C28FAB5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704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C1EA-1DA6-4F3E-AB6A-8EECBF0B7273}" type="datetimeFigureOut">
              <a:rPr lang="en-GB" smtClean="0"/>
              <a:t>19/09/2015</a:t>
            </a:fld>
            <a:endParaRPr lang="en-GB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AC7F0-3B60-4200-A305-85C28FAB5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07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hlinkClick r:id="rId3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18">
                <a:srgbClr val="262424">
                  <a:alpha val="50000"/>
                </a:srgbClr>
              </a:gs>
              <a:gs pos="62100">
                <a:srgbClr val="161515">
                  <a:alpha val="50000"/>
                </a:srgbClr>
              </a:gs>
              <a:gs pos="0">
                <a:schemeClr val="bg2">
                  <a:lumMod val="25000"/>
                  <a:alpha val="50000"/>
                </a:schemeClr>
              </a:gs>
              <a:gs pos="100000">
                <a:schemeClr val="tx1">
                  <a:alpha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2" name="Green Plus Button"/>
          <p:cNvGrpSpPr/>
          <p:nvPr/>
        </p:nvGrpSpPr>
        <p:grpSpPr>
          <a:xfrm>
            <a:off x="10493459" y="816867"/>
            <a:ext cx="540000" cy="540000"/>
            <a:chOff x="9861855" y="694581"/>
            <a:chExt cx="1440000" cy="1440000"/>
          </a:xfrm>
        </p:grpSpPr>
        <p:sp>
          <p:nvSpPr>
            <p:cNvPr id="253" name="円/楕円 252"/>
            <p:cNvSpPr/>
            <p:nvPr/>
          </p:nvSpPr>
          <p:spPr>
            <a:xfrm>
              <a:off x="9861855" y="694581"/>
              <a:ext cx="1440000" cy="144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1" name="フリーフォーム 260"/>
            <p:cNvSpPr/>
            <p:nvPr/>
          </p:nvSpPr>
          <p:spPr>
            <a:xfrm rot="16200000">
              <a:off x="10129355" y="964581"/>
              <a:ext cx="900000" cy="900000"/>
            </a:xfrm>
            <a:custGeom>
              <a:avLst/>
              <a:gdLst>
                <a:gd name="connsiteX0" fmla="*/ 900000 w 900000"/>
                <a:gd name="connsiteY0" fmla="*/ 390001 h 900000"/>
                <a:gd name="connsiteX1" fmla="*/ 900000 w 900000"/>
                <a:gd name="connsiteY1" fmla="*/ 509999 h 900000"/>
                <a:gd name="connsiteX2" fmla="*/ 869999 w 900000"/>
                <a:gd name="connsiteY2" fmla="*/ 540000 h 900000"/>
                <a:gd name="connsiteX3" fmla="*/ 539684 w 900000"/>
                <a:gd name="connsiteY3" fmla="*/ 540000 h 900000"/>
                <a:gd name="connsiteX4" fmla="*/ 539684 w 900000"/>
                <a:gd name="connsiteY4" fmla="*/ 869999 h 900000"/>
                <a:gd name="connsiteX5" fmla="*/ 509683 w 900000"/>
                <a:gd name="connsiteY5" fmla="*/ 900000 h 900000"/>
                <a:gd name="connsiteX6" fmla="*/ 389685 w 900000"/>
                <a:gd name="connsiteY6" fmla="*/ 900000 h 900000"/>
                <a:gd name="connsiteX7" fmla="*/ 359684 w 900000"/>
                <a:gd name="connsiteY7" fmla="*/ 869999 h 900000"/>
                <a:gd name="connsiteX8" fmla="*/ 359684 w 900000"/>
                <a:gd name="connsiteY8" fmla="*/ 540000 h 900000"/>
                <a:gd name="connsiteX9" fmla="*/ 30001 w 900000"/>
                <a:gd name="connsiteY9" fmla="*/ 540000 h 900000"/>
                <a:gd name="connsiteX10" fmla="*/ 0 w 900000"/>
                <a:gd name="connsiteY10" fmla="*/ 509999 h 900000"/>
                <a:gd name="connsiteX11" fmla="*/ 0 w 900000"/>
                <a:gd name="connsiteY11" fmla="*/ 390001 h 900000"/>
                <a:gd name="connsiteX12" fmla="*/ 30001 w 900000"/>
                <a:gd name="connsiteY12" fmla="*/ 360000 h 900000"/>
                <a:gd name="connsiteX13" fmla="*/ 359684 w 900000"/>
                <a:gd name="connsiteY13" fmla="*/ 360000 h 900000"/>
                <a:gd name="connsiteX14" fmla="*/ 359684 w 900000"/>
                <a:gd name="connsiteY14" fmla="*/ 30001 h 900000"/>
                <a:gd name="connsiteX15" fmla="*/ 389685 w 900000"/>
                <a:gd name="connsiteY15" fmla="*/ 0 h 900000"/>
                <a:gd name="connsiteX16" fmla="*/ 509683 w 900000"/>
                <a:gd name="connsiteY16" fmla="*/ 0 h 900000"/>
                <a:gd name="connsiteX17" fmla="*/ 539684 w 900000"/>
                <a:gd name="connsiteY17" fmla="*/ 30001 h 900000"/>
                <a:gd name="connsiteX18" fmla="*/ 539684 w 900000"/>
                <a:gd name="connsiteY18" fmla="*/ 360000 h 900000"/>
                <a:gd name="connsiteX19" fmla="*/ 869999 w 900000"/>
                <a:gd name="connsiteY19" fmla="*/ 360000 h 900000"/>
                <a:gd name="connsiteX20" fmla="*/ 900000 w 900000"/>
                <a:gd name="connsiteY20" fmla="*/ 390001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00000" h="900000">
                  <a:moveTo>
                    <a:pt x="900000" y="390001"/>
                  </a:moveTo>
                  <a:lnTo>
                    <a:pt x="900000" y="509999"/>
                  </a:lnTo>
                  <a:cubicBezTo>
                    <a:pt x="900000" y="526568"/>
                    <a:pt x="886568" y="540000"/>
                    <a:pt x="869999" y="540000"/>
                  </a:cubicBezTo>
                  <a:lnTo>
                    <a:pt x="539684" y="540000"/>
                  </a:lnTo>
                  <a:lnTo>
                    <a:pt x="539684" y="869999"/>
                  </a:lnTo>
                  <a:cubicBezTo>
                    <a:pt x="539684" y="886568"/>
                    <a:pt x="526252" y="900000"/>
                    <a:pt x="509683" y="900000"/>
                  </a:cubicBezTo>
                  <a:lnTo>
                    <a:pt x="389685" y="900000"/>
                  </a:lnTo>
                  <a:cubicBezTo>
                    <a:pt x="373116" y="900000"/>
                    <a:pt x="359684" y="886568"/>
                    <a:pt x="359684" y="869999"/>
                  </a:cubicBezTo>
                  <a:lnTo>
                    <a:pt x="359684" y="540000"/>
                  </a:lnTo>
                  <a:lnTo>
                    <a:pt x="30001" y="540000"/>
                  </a:lnTo>
                  <a:cubicBezTo>
                    <a:pt x="13432" y="540000"/>
                    <a:pt x="0" y="526568"/>
                    <a:pt x="0" y="509999"/>
                  </a:cubicBezTo>
                  <a:lnTo>
                    <a:pt x="0" y="390001"/>
                  </a:lnTo>
                  <a:cubicBezTo>
                    <a:pt x="0" y="373432"/>
                    <a:pt x="13432" y="360000"/>
                    <a:pt x="30001" y="360000"/>
                  </a:cubicBezTo>
                  <a:lnTo>
                    <a:pt x="359684" y="360000"/>
                  </a:lnTo>
                  <a:lnTo>
                    <a:pt x="359684" y="30001"/>
                  </a:lnTo>
                  <a:cubicBezTo>
                    <a:pt x="359684" y="13432"/>
                    <a:pt x="373116" y="0"/>
                    <a:pt x="389685" y="0"/>
                  </a:cubicBezTo>
                  <a:lnTo>
                    <a:pt x="509683" y="0"/>
                  </a:lnTo>
                  <a:cubicBezTo>
                    <a:pt x="526252" y="0"/>
                    <a:pt x="539684" y="13432"/>
                    <a:pt x="539684" y="30001"/>
                  </a:cubicBezTo>
                  <a:lnTo>
                    <a:pt x="539684" y="360000"/>
                  </a:lnTo>
                  <a:lnTo>
                    <a:pt x="869999" y="360000"/>
                  </a:lnTo>
                  <a:cubicBezTo>
                    <a:pt x="886568" y="360000"/>
                    <a:pt x="900000" y="373432"/>
                    <a:pt x="900000" y="39000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63" name="0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04" y="366867"/>
            <a:ext cx="819803" cy="1440000"/>
          </a:xfrm>
          <a:prstGeom prst="rect">
            <a:avLst/>
          </a:prstGeom>
        </p:spPr>
      </p:pic>
      <p:pic>
        <p:nvPicPr>
          <p:cNvPr id="264" name="1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04" y="366867"/>
            <a:ext cx="819803" cy="1440000"/>
          </a:xfrm>
          <a:prstGeom prst="rect">
            <a:avLst/>
          </a:prstGeom>
        </p:spPr>
      </p:pic>
      <p:pic>
        <p:nvPicPr>
          <p:cNvPr id="265" name="2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04" y="366867"/>
            <a:ext cx="819803" cy="1440000"/>
          </a:xfrm>
          <a:prstGeom prst="rect">
            <a:avLst/>
          </a:prstGeom>
        </p:spPr>
      </p:pic>
      <p:pic>
        <p:nvPicPr>
          <p:cNvPr id="266" name="3"/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04" y="366867"/>
            <a:ext cx="819803" cy="1440000"/>
          </a:xfrm>
          <a:prstGeom prst="rect">
            <a:avLst/>
          </a:prstGeom>
        </p:spPr>
      </p:pic>
      <p:pic>
        <p:nvPicPr>
          <p:cNvPr id="267" name="4"/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156" y="366867"/>
            <a:ext cx="826931" cy="1440000"/>
          </a:xfrm>
          <a:prstGeom prst="rect">
            <a:avLst/>
          </a:prstGeom>
        </p:spPr>
      </p:pic>
      <p:pic>
        <p:nvPicPr>
          <p:cNvPr id="268" name="5"/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04" y="366867"/>
            <a:ext cx="823881" cy="1440000"/>
          </a:xfrm>
          <a:prstGeom prst="rect">
            <a:avLst/>
          </a:prstGeom>
        </p:spPr>
      </p:pic>
      <p:pic>
        <p:nvPicPr>
          <p:cNvPr id="269" name="6"/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04" y="366867"/>
            <a:ext cx="823881" cy="1440000"/>
          </a:xfrm>
          <a:prstGeom prst="rect">
            <a:avLst/>
          </a:prstGeom>
        </p:spPr>
      </p:pic>
      <p:pic>
        <p:nvPicPr>
          <p:cNvPr id="270" name="7"/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04" y="366867"/>
            <a:ext cx="823881" cy="1440000"/>
          </a:xfrm>
          <a:prstGeom prst="rect">
            <a:avLst/>
          </a:prstGeom>
        </p:spPr>
      </p:pic>
      <p:pic>
        <p:nvPicPr>
          <p:cNvPr id="271" name="8"/>
          <p:cNvPicPr>
            <a:picLocks noChangeAspect="1"/>
          </p:cNvPicPr>
          <p:nvPr/>
        </p:nvPicPr>
        <p:blipFill>
          <a:blip r:embed="rId12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04" y="366867"/>
            <a:ext cx="823881" cy="1440000"/>
          </a:xfrm>
          <a:prstGeom prst="rect">
            <a:avLst/>
          </a:prstGeom>
        </p:spPr>
      </p:pic>
      <p:pic>
        <p:nvPicPr>
          <p:cNvPr id="272" name="9"/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155" y="366867"/>
            <a:ext cx="831044" cy="1440000"/>
          </a:xfrm>
          <a:prstGeom prst="rect">
            <a:avLst/>
          </a:prstGeom>
        </p:spPr>
      </p:pic>
      <p:pic>
        <p:nvPicPr>
          <p:cNvPr id="284" name="00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48" y="366867"/>
            <a:ext cx="819803" cy="1440000"/>
          </a:xfrm>
          <a:prstGeom prst="rect">
            <a:avLst/>
          </a:prstGeom>
        </p:spPr>
      </p:pic>
      <p:pic>
        <p:nvPicPr>
          <p:cNvPr id="285" name="10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48" y="366867"/>
            <a:ext cx="819803" cy="1440000"/>
          </a:xfrm>
          <a:prstGeom prst="rect">
            <a:avLst/>
          </a:prstGeom>
        </p:spPr>
      </p:pic>
      <p:pic>
        <p:nvPicPr>
          <p:cNvPr id="286" name="20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48" y="366867"/>
            <a:ext cx="819803" cy="1440000"/>
          </a:xfrm>
          <a:prstGeom prst="rect">
            <a:avLst/>
          </a:prstGeom>
        </p:spPr>
      </p:pic>
      <p:pic>
        <p:nvPicPr>
          <p:cNvPr id="287" name="30"/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48" y="366867"/>
            <a:ext cx="819803" cy="1440000"/>
          </a:xfrm>
          <a:prstGeom prst="rect">
            <a:avLst/>
          </a:prstGeom>
        </p:spPr>
      </p:pic>
      <p:pic>
        <p:nvPicPr>
          <p:cNvPr id="288" name="40"/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500" y="366867"/>
            <a:ext cx="826931" cy="1440000"/>
          </a:xfrm>
          <a:prstGeom prst="rect">
            <a:avLst/>
          </a:prstGeom>
        </p:spPr>
      </p:pic>
      <p:pic>
        <p:nvPicPr>
          <p:cNvPr id="289" name="50"/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48" y="366867"/>
            <a:ext cx="823881" cy="1440000"/>
          </a:xfrm>
          <a:prstGeom prst="rect">
            <a:avLst/>
          </a:prstGeom>
        </p:spPr>
      </p:pic>
      <p:pic>
        <p:nvPicPr>
          <p:cNvPr id="290" name="60"/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48" y="366867"/>
            <a:ext cx="823881" cy="1440000"/>
          </a:xfrm>
          <a:prstGeom prst="rect">
            <a:avLst/>
          </a:prstGeom>
        </p:spPr>
      </p:pic>
      <p:pic>
        <p:nvPicPr>
          <p:cNvPr id="291" name="70"/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48" y="366867"/>
            <a:ext cx="823881" cy="1440000"/>
          </a:xfrm>
          <a:prstGeom prst="rect">
            <a:avLst/>
          </a:prstGeom>
        </p:spPr>
      </p:pic>
      <p:pic>
        <p:nvPicPr>
          <p:cNvPr id="292" name="80"/>
          <p:cNvPicPr>
            <a:picLocks noChangeAspect="1"/>
          </p:cNvPicPr>
          <p:nvPr/>
        </p:nvPicPr>
        <p:blipFill>
          <a:blip r:embed="rId12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48" y="366867"/>
            <a:ext cx="823881" cy="1440000"/>
          </a:xfrm>
          <a:prstGeom prst="rect">
            <a:avLst/>
          </a:prstGeom>
        </p:spPr>
      </p:pic>
      <p:pic>
        <p:nvPicPr>
          <p:cNvPr id="293" name="90"/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499" y="366867"/>
            <a:ext cx="831044" cy="1440000"/>
          </a:xfrm>
          <a:prstGeom prst="rect">
            <a:avLst/>
          </a:prstGeom>
        </p:spPr>
      </p:pic>
      <p:pic>
        <p:nvPicPr>
          <p:cNvPr id="294" name="100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513" y="366867"/>
            <a:ext cx="819803" cy="1440000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6815468" y="186867"/>
            <a:ext cx="3240000" cy="180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Purple Plus Button"/>
          <p:cNvGrpSpPr/>
          <p:nvPr/>
        </p:nvGrpSpPr>
        <p:grpSpPr>
          <a:xfrm>
            <a:off x="10493459" y="2796867"/>
            <a:ext cx="540000" cy="540000"/>
            <a:chOff x="9861855" y="694581"/>
            <a:chExt cx="1440000" cy="1440000"/>
          </a:xfrm>
        </p:grpSpPr>
        <p:sp>
          <p:nvSpPr>
            <p:cNvPr id="28" name="円/楕円 27"/>
            <p:cNvSpPr/>
            <p:nvPr/>
          </p:nvSpPr>
          <p:spPr>
            <a:xfrm>
              <a:off x="9861855" y="694581"/>
              <a:ext cx="1440000" cy="1440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フリーフォーム 28"/>
            <p:cNvSpPr/>
            <p:nvPr/>
          </p:nvSpPr>
          <p:spPr>
            <a:xfrm rot="16200000">
              <a:off x="10129355" y="964581"/>
              <a:ext cx="900000" cy="900000"/>
            </a:xfrm>
            <a:custGeom>
              <a:avLst/>
              <a:gdLst>
                <a:gd name="connsiteX0" fmla="*/ 900000 w 900000"/>
                <a:gd name="connsiteY0" fmla="*/ 390001 h 900000"/>
                <a:gd name="connsiteX1" fmla="*/ 900000 w 900000"/>
                <a:gd name="connsiteY1" fmla="*/ 509999 h 900000"/>
                <a:gd name="connsiteX2" fmla="*/ 869999 w 900000"/>
                <a:gd name="connsiteY2" fmla="*/ 540000 h 900000"/>
                <a:gd name="connsiteX3" fmla="*/ 539684 w 900000"/>
                <a:gd name="connsiteY3" fmla="*/ 540000 h 900000"/>
                <a:gd name="connsiteX4" fmla="*/ 539684 w 900000"/>
                <a:gd name="connsiteY4" fmla="*/ 869999 h 900000"/>
                <a:gd name="connsiteX5" fmla="*/ 509683 w 900000"/>
                <a:gd name="connsiteY5" fmla="*/ 900000 h 900000"/>
                <a:gd name="connsiteX6" fmla="*/ 389685 w 900000"/>
                <a:gd name="connsiteY6" fmla="*/ 900000 h 900000"/>
                <a:gd name="connsiteX7" fmla="*/ 359684 w 900000"/>
                <a:gd name="connsiteY7" fmla="*/ 869999 h 900000"/>
                <a:gd name="connsiteX8" fmla="*/ 359684 w 900000"/>
                <a:gd name="connsiteY8" fmla="*/ 540000 h 900000"/>
                <a:gd name="connsiteX9" fmla="*/ 30001 w 900000"/>
                <a:gd name="connsiteY9" fmla="*/ 540000 h 900000"/>
                <a:gd name="connsiteX10" fmla="*/ 0 w 900000"/>
                <a:gd name="connsiteY10" fmla="*/ 509999 h 900000"/>
                <a:gd name="connsiteX11" fmla="*/ 0 w 900000"/>
                <a:gd name="connsiteY11" fmla="*/ 390001 h 900000"/>
                <a:gd name="connsiteX12" fmla="*/ 30001 w 900000"/>
                <a:gd name="connsiteY12" fmla="*/ 360000 h 900000"/>
                <a:gd name="connsiteX13" fmla="*/ 359684 w 900000"/>
                <a:gd name="connsiteY13" fmla="*/ 360000 h 900000"/>
                <a:gd name="connsiteX14" fmla="*/ 359684 w 900000"/>
                <a:gd name="connsiteY14" fmla="*/ 30001 h 900000"/>
                <a:gd name="connsiteX15" fmla="*/ 389685 w 900000"/>
                <a:gd name="connsiteY15" fmla="*/ 0 h 900000"/>
                <a:gd name="connsiteX16" fmla="*/ 509683 w 900000"/>
                <a:gd name="connsiteY16" fmla="*/ 0 h 900000"/>
                <a:gd name="connsiteX17" fmla="*/ 539684 w 900000"/>
                <a:gd name="connsiteY17" fmla="*/ 30001 h 900000"/>
                <a:gd name="connsiteX18" fmla="*/ 539684 w 900000"/>
                <a:gd name="connsiteY18" fmla="*/ 360000 h 900000"/>
                <a:gd name="connsiteX19" fmla="*/ 869999 w 900000"/>
                <a:gd name="connsiteY19" fmla="*/ 360000 h 900000"/>
                <a:gd name="connsiteX20" fmla="*/ 900000 w 900000"/>
                <a:gd name="connsiteY20" fmla="*/ 390001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00000" h="900000">
                  <a:moveTo>
                    <a:pt x="900000" y="390001"/>
                  </a:moveTo>
                  <a:lnTo>
                    <a:pt x="900000" y="509999"/>
                  </a:lnTo>
                  <a:cubicBezTo>
                    <a:pt x="900000" y="526568"/>
                    <a:pt x="886568" y="540000"/>
                    <a:pt x="869999" y="540000"/>
                  </a:cubicBezTo>
                  <a:lnTo>
                    <a:pt x="539684" y="540000"/>
                  </a:lnTo>
                  <a:lnTo>
                    <a:pt x="539684" y="869999"/>
                  </a:lnTo>
                  <a:cubicBezTo>
                    <a:pt x="539684" y="886568"/>
                    <a:pt x="526252" y="900000"/>
                    <a:pt x="509683" y="900000"/>
                  </a:cubicBezTo>
                  <a:lnTo>
                    <a:pt x="389685" y="900000"/>
                  </a:lnTo>
                  <a:cubicBezTo>
                    <a:pt x="373116" y="900000"/>
                    <a:pt x="359684" y="886568"/>
                    <a:pt x="359684" y="869999"/>
                  </a:cubicBezTo>
                  <a:lnTo>
                    <a:pt x="359684" y="540000"/>
                  </a:lnTo>
                  <a:lnTo>
                    <a:pt x="30001" y="540000"/>
                  </a:lnTo>
                  <a:cubicBezTo>
                    <a:pt x="13432" y="540000"/>
                    <a:pt x="0" y="526568"/>
                    <a:pt x="0" y="509999"/>
                  </a:cubicBezTo>
                  <a:lnTo>
                    <a:pt x="0" y="390001"/>
                  </a:lnTo>
                  <a:cubicBezTo>
                    <a:pt x="0" y="373432"/>
                    <a:pt x="13432" y="360000"/>
                    <a:pt x="30001" y="360000"/>
                  </a:cubicBezTo>
                  <a:lnTo>
                    <a:pt x="359684" y="360000"/>
                  </a:lnTo>
                  <a:lnTo>
                    <a:pt x="359684" y="30001"/>
                  </a:lnTo>
                  <a:cubicBezTo>
                    <a:pt x="359684" y="13432"/>
                    <a:pt x="373116" y="0"/>
                    <a:pt x="389685" y="0"/>
                  </a:cubicBezTo>
                  <a:lnTo>
                    <a:pt x="509683" y="0"/>
                  </a:lnTo>
                  <a:cubicBezTo>
                    <a:pt x="526252" y="0"/>
                    <a:pt x="539684" y="13432"/>
                    <a:pt x="539684" y="30001"/>
                  </a:cubicBezTo>
                  <a:lnTo>
                    <a:pt x="539684" y="360000"/>
                  </a:lnTo>
                  <a:lnTo>
                    <a:pt x="869999" y="360000"/>
                  </a:lnTo>
                  <a:cubicBezTo>
                    <a:pt x="886568" y="360000"/>
                    <a:pt x="900000" y="373432"/>
                    <a:pt x="900000" y="39000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30" name="0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04" y="2346867"/>
            <a:ext cx="819803" cy="1440000"/>
          </a:xfrm>
          <a:prstGeom prst="rect">
            <a:avLst/>
          </a:prstGeom>
        </p:spPr>
      </p:pic>
      <p:pic>
        <p:nvPicPr>
          <p:cNvPr id="31" name="1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04" y="2346867"/>
            <a:ext cx="819803" cy="1440000"/>
          </a:xfrm>
          <a:prstGeom prst="rect">
            <a:avLst/>
          </a:prstGeom>
        </p:spPr>
      </p:pic>
      <p:pic>
        <p:nvPicPr>
          <p:cNvPr id="32" name="2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04" y="2346867"/>
            <a:ext cx="819803" cy="1440000"/>
          </a:xfrm>
          <a:prstGeom prst="rect">
            <a:avLst/>
          </a:prstGeom>
        </p:spPr>
      </p:pic>
      <p:pic>
        <p:nvPicPr>
          <p:cNvPr id="33" name="3"/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04" y="2346867"/>
            <a:ext cx="819803" cy="1440000"/>
          </a:xfrm>
          <a:prstGeom prst="rect">
            <a:avLst/>
          </a:prstGeom>
        </p:spPr>
      </p:pic>
      <p:pic>
        <p:nvPicPr>
          <p:cNvPr id="34" name="4"/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156" y="2346867"/>
            <a:ext cx="826931" cy="1440000"/>
          </a:xfrm>
          <a:prstGeom prst="rect">
            <a:avLst/>
          </a:prstGeom>
        </p:spPr>
      </p:pic>
      <p:pic>
        <p:nvPicPr>
          <p:cNvPr id="35" name="5"/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04" y="2346867"/>
            <a:ext cx="823881" cy="1440000"/>
          </a:xfrm>
          <a:prstGeom prst="rect">
            <a:avLst/>
          </a:prstGeom>
        </p:spPr>
      </p:pic>
      <p:pic>
        <p:nvPicPr>
          <p:cNvPr id="36" name="6"/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04" y="2346867"/>
            <a:ext cx="823881" cy="1440000"/>
          </a:xfrm>
          <a:prstGeom prst="rect">
            <a:avLst/>
          </a:prstGeom>
        </p:spPr>
      </p:pic>
      <p:pic>
        <p:nvPicPr>
          <p:cNvPr id="37" name="7"/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04" y="2346867"/>
            <a:ext cx="823881" cy="1440000"/>
          </a:xfrm>
          <a:prstGeom prst="rect">
            <a:avLst/>
          </a:prstGeom>
        </p:spPr>
      </p:pic>
      <p:pic>
        <p:nvPicPr>
          <p:cNvPr id="38" name="8"/>
          <p:cNvPicPr>
            <a:picLocks noChangeAspect="1"/>
          </p:cNvPicPr>
          <p:nvPr/>
        </p:nvPicPr>
        <p:blipFill>
          <a:blip r:embed="rId1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04" y="2346867"/>
            <a:ext cx="823881" cy="1440000"/>
          </a:xfrm>
          <a:prstGeom prst="rect">
            <a:avLst/>
          </a:prstGeom>
        </p:spPr>
      </p:pic>
      <p:pic>
        <p:nvPicPr>
          <p:cNvPr id="39" name="9"/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155" y="2346867"/>
            <a:ext cx="831044" cy="1440000"/>
          </a:xfrm>
          <a:prstGeom prst="rect">
            <a:avLst/>
          </a:prstGeom>
        </p:spPr>
      </p:pic>
      <p:pic>
        <p:nvPicPr>
          <p:cNvPr id="40" name="00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48" y="2346867"/>
            <a:ext cx="819803" cy="1440000"/>
          </a:xfrm>
          <a:prstGeom prst="rect">
            <a:avLst/>
          </a:prstGeom>
        </p:spPr>
      </p:pic>
      <p:pic>
        <p:nvPicPr>
          <p:cNvPr id="41" name="10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48" y="2346867"/>
            <a:ext cx="819803" cy="1440000"/>
          </a:xfrm>
          <a:prstGeom prst="rect">
            <a:avLst/>
          </a:prstGeom>
        </p:spPr>
      </p:pic>
      <p:pic>
        <p:nvPicPr>
          <p:cNvPr id="42" name="20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48" y="2346867"/>
            <a:ext cx="819803" cy="1440000"/>
          </a:xfrm>
          <a:prstGeom prst="rect">
            <a:avLst/>
          </a:prstGeom>
        </p:spPr>
      </p:pic>
      <p:pic>
        <p:nvPicPr>
          <p:cNvPr id="43" name="30"/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48" y="2346867"/>
            <a:ext cx="819803" cy="1440000"/>
          </a:xfrm>
          <a:prstGeom prst="rect">
            <a:avLst/>
          </a:prstGeom>
        </p:spPr>
      </p:pic>
      <p:pic>
        <p:nvPicPr>
          <p:cNvPr id="44" name="40"/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500" y="2346867"/>
            <a:ext cx="826931" cy="1440000"/>
          </a:xfrm>
          <a:prstGeom prst="rect">
            <a:avLst/>
          </a:prstGeom>
        </p:spPr>
      </p:pic>
      <p:pic>
        <p:nvPicPr>
          <p:cNvPr id="45" name="50"/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48" y="2346867"/>
            <a:ext cx="823881" cy="1440000"/>
          </a:xfrm>
          <a:prstGeom prst="rect">
            <a:avLst/>
          </a:prstGeom>
        </p:spPr>
      </p:pic>
      <p:pic>
        <p:nvPicPr>
          <p:cNvPr id="46" name="60"/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48" y="2346867"/>
            <a:ext cx="823881" cy="1440000"/>
          </a:xfrm>
          <a:prstGeom prst="rect">
            <a:avLst/>
          </a:prstGeom>
        </p:spPr>
      </p:pic>
      <p:pic>
        <p:nvPicPr>
          <p:cNvPr id="47" name="70"/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48" y="2346867"/>
            <a:ext cx="823881" cy="1440000"/>
          </a:xfrm>
          <a:prstGeom prst="rect">
            <a:avLst/>
          </a:prstGeom>
        </p:spPr>
      </p:pic>
      <p:pic>
        <p:nvPicPr>
          <p:cNvPr id="48" name="80"/>
          <p:cNvPicPr>
            <a:picLocks noChangeAspect="1"/>
          </p:cNvPicPr>
          <p:nvPr/>
        </p:nvPicPr>
        <p:blipFill>
          <a:blip r:embed="rId1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48" y="2346867"/>
            <a:ext cx="823881" cy="1440000"/>
          </a:xfrm>
          <a:prstGeom prst="rect">
            <a:avLst/>
          </a:prstGeom>
        </p:spPr>
      </p:pic>
      <p:pic>
        <p:nvPicPr>
          <p:cNvPr id="49" name="90"/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499" y="2346867"/>
            <a:ext cx="831044" cy="1440000"/>
          </a:xfrm>
          <a:prstGeom prst="rect">
            <a:avLst/>
          </a:prstGeom>
        </p:spPr>
      </p:pic>
      <p:pic>
        <p:nvPicPr>
          <p:cNvPr id="50" name="100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513" y="2346867"/>
            <a:ext cx="819803" cy="1440000"/>
          </a:xfrm>
          <a:prstGeom prst="rect">
            <a:avLst/>
          </a:prstGeom>
        </p:spPr>
      </p:pic>
      <p:sp>
        <p:nvSpPr>
          <p:cNvPr id="51" name="正方形/長方形 50"/>
          <p:cNvSpPr/>
          <p:nvPr/>
        </p:nvSpPr>
        <p:spPr>
          <a:xfrm>
            <a:off x="6815468" y="2166867"/>
            <a:ext cx="3240000" cy="180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2" name="White Plus Button"/>
          <p:cNvGrpSpPr/>
          <p:nvPr/>
        </p:nvGrpSpPr>
        <p:grpSpPr>
          <a:xfrm>
            <a:off x="10493459" y="4777073"/>
            <a:ext cx="540000" cy="540000"/>
            <a:chOff x="9861855" y="694581"/>
            <a:chExt cx="1440000" cy="1440000"/>
          </a:xfrm>
        </p:grpSpPr>
        <p:sp>
          <p:nvSpPr>
            <p:cNvPr id="53" name="円/楕円 52"/>
            <p:cNvSpPr/>
            <p:nvPr/>
          </p:nvSpPr>
          <p:spPr>
            <a:xfrm>
              <a:off x="9861855" y="694581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フリーフォーム 53"/>
            <p:cNvSpPr/>
            <p:nvPr/>
          </p:nvSpPr>
          <p:spPr>
            <a:xfrm rot="16200000">
              <a:off x="10129355" y="964581"/>
              <a:ext cx="900000" cy="900000"/>
            </a:xfrm>
            <a:custGeom>
              <a:avLst/>
              <a:gdLst>
                <a:gd name="connsiteX0" fmla="*/ 900000 w 900000"/>
                <a:gd name="connsiteY0" fmla="*/ 390001 h 900000"/>
                <a:gd name="connsiteX1" fmla="*/ 900000 w 900000"/>
                <a:gd name="connsiteY1" fmla="*/ 509999 h 900000"/>
                <a:gd name="connsiteX2" fmla="*/ 869999 w 900000"/>
                <a:gd name="connsiteY2" fmla="*/ 540000 h 900000"/>
                <a:gd name="connsiteX3" fmla="*/ 539684 w 900000"/>
                <a:gd name="connsiteY3" fmla="*/ 540000 h 900000"/>
                <a:gd name="connsiteX4" fmla="*/ 539684 w 900000"/>
                <a:gd name="connsiteY4" fmla="*/ 869999 h 900000"/>
                <a:gd name="connsiteX5" fmla="*/ 509683 w 900000"/>
                <a:gd name="connsiteY5" fmla="*/ 900000 h 900000"/>
                <a:gd name="connsiteX6" fmla="*/ 389685 w 900000"/>
                <a:gd name="connsiteY6" fmla="*/ 900000 h 900000"/>
                <a:gd name="connsiteX7" fmla="*/ 359684 w 900000"/>
                <a:gd name="connsiteY7" fmla="*/ 869999 h 900000"/>
                <a:gd name="connsiteX8" fmla="*/ 359684 w 900000"/>
                <a:gd name="connsiteY8" fmla="*/ 540000 h 900000"/>
                <a:gd name="connsiteX9" fmla="*/ 30001 w 900000"/>
                <a:gd name="connsiteY9" fmla="*/ 540000 h 900000"/>
                <a:gd name="connsiteX10" fmla="*/ 0 w 900000"/>
                <a:gd name="connsiteY10" fmla="*/ 509999 h 900000"/>
                <a:gd name="connsiteX11" fmla="*/ 0 w 900000"/>
                <a:gd name="connsiteY11" fmla="*/ 390001 h 900000"/>
                <a:gd name="connsiteX12" fmla="*/ 30001 w 900000"/>
                <a:gd name="connsiteY12" fmla="*/ 360000 h 900000"/>
                <a:gd name="connsiteX13" fmla="*/ 359684 w 900000"/>
                <a:gd name="connsiteY13" fmla="*/ 360000 h 900000"/>
                <a:gd name="connsiteX14" fmla="*/ 359684 w 900000"/>
                <a:gd name="connsiteY14" fmla="*/ 30001 h 900000"/>
                <a:gd name="connsiteX15" fmla="*/ 389685 w 900000"/>
                <a:gd name="connsiteY15" fmla="*/ 0 h 900000"/>
                <a:gd name="connsiteX16" fmla="*/ 509683 w 900000"/>
                <a:gd name="connsiteY16" fmla="*/ 0 h 900000"/>
                <a:gd name="connsiteX17" fmla="*/ 539684 w 900000"/>
                <a:gd name="connsiteY17" fmla="*/ 30001 h 900000"/>
                <a:gd name="connsiteX18" fmla="*/ 539684 w 900000"/>
                <a:gd name="connsiteY18" fmla="*/ 360000 h 900000"/>
                <a:gd name="connsiteX19" fmla="*/ 869999 w 900000"/>
                <a:gd name="connsiteY19" fmla="*/ 360000 h 900000"/>
                <a:gd name="connsiteX20" fmla="*/ 900000 w 900000"/>
                <a:gd name="connsiteY20" fmla="*/ 390001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00000" h="900000">
                  <a:moveTo>
                    <a:pt x="900000" y="390001"/>
                  </a:moveTo>
                  <a:lnTo>
                    <a:pt x="900000" y="509999"/>
                  </a:lnTo>
                  <a:cubicBezTo>
                    <a:pt x="900000" y="526568"/>
                    <a:pt x="886568" y="540000"/>
                    <a:pt x="869999" y="540000"/>
                  </a:cubicBezTo>
                  <a:lnTo>
                    <a:pt x="539684" y="540000"/>
                  </a:lnTo>
                  <a:lnTo>
                    <a:pt x="539684" y="869999"/>
                  </a:lnTo>
                  <a:cubicBezTo>
                    <a:pt x="539684" y="886568"/>
                    <a:pt x="526252" y="900000"/>
                    <a:pt x="509683" y="900000"/>
                  </a:cubicBezTo>
                  <a:lnTo>
                    <a:pt x="389685" y="900000"/>
                  </a:lnTo>
                  <a:cubicBezTo>
                    <a:pt x="373116" y="900000"/>
                    <a:pt x="359684" y="886568"/>
                    <a:pt x="359684" y="869999"/>
                  </a:cubicBezTo>
                  <a:lnTo>
                    <a:pt x="359684" y="540000"/>
                  </a:lnTo>
                  <a:lnTo>
                    <a:pt x="30001" y="540000"/>
                  </a:lnTo>
                  <a:cubicBezTo>
                    <a:pt x="13432" y="540000"/>
                    <a:pt x="0" y="526568"/>
                    <a:pt x="0" y="509999"/>
                  </a:cubicBezTo>
                  <a:lnTo>
                    <a:pt x="0" y="390001"/>
                  </a:lnTo>
                  <a:cubicBezTo>
                    <a:pt x="0" y="373432"/>
                    <a:pt x="13432" y="360000"/>
                    <a:pt x="30001" y="360000"/>
                  </a:cubicBezTo>
                  <a:lnTo>
                    <a:pt x="359684" y="360000"/>
                  </a:lnTo>
                  <a:lnTo>
                    <a:pt x="359684" y="30001"/>
                  </a:lnTo>
                  <a:cubicBezTo>
                    <a:pt x="359684" y="13432"/>
                    <a:pt x="373116" y="0"/>
                    <a:pt x="389685" y="0"/>
                  </a:cubicBezTo>
                  <a:lnTo>
                    <a:pt x="509683" y="0"/>
                  </a:lnTo>
                  <a:cubicBezTo>
                    <a:pt x="526252" y="0"/>
                    <a:pt x="539684" y="13432"/>
                    <a:pt x="539684" y="30001"/>
                  </a:cubicBezTo>
                  <a:lnTo>
                    <a:pt x="539684" y="360000"/>
                  </a:lnTo>
                  <a:lnTo>
                    <a:pt x="869999" y="360000"/>
                  </a:lnTo>
                  <a:cubicBezTo>
                    <a:pt x="886568" y="360000"/>
                    <a:pt x="900000" y="373432"/>
                    <a:pt x="900000" y="39000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55" name="0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04" y="4327073"/>
            <a:ext cx="819803" cy="1440000"/>
          </a:xfrm>
          <a:prstGeom prst="rect">
            <a:avLst/>
          </a:prstGeom>
        </p:spPr>
      </p:pic>
      <p:pic>
        <p:nvPicPr>
          <p:cNvPr id="56" name="1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04" y="4327073"/>
            <a:ext cx="819803" cy="1440000"/>
          </a:xfrm>
          <a:prstGeom prst="rect">
            <a:avLst/>
          </a:prstGeom>
        </p:spPr>
      </p:pic>
      <p:pic>
        <p:nvPicPr>
          <p:cNvPr id="57" name="2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04" y="4327073"/>
            <a:ext cx="819803" cy="1440000"/>
          </a:xfrm>
          <a:prstGeom prst="rect">
            <a:avLst/>
          </a:prstGeom>
        </p:spPr>
      </p:pic>
      <p:pic>
        <p:nvPicPr>
          <p:cNvPr id="58" name="3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04" y="4327073"/>
            <a:ext cx="819803" cy="1440000"/>
          </a:xfrm>
          <a:prstGeom prst="rect">
            <a:avLst/>
          </a:prstGeom>
        </p:spPr>
      </p:pic>
      <p:pic>
        <p:nvPicPr>
          <p:cNvPr id="59" name="4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156" y="4327073"/>
            <a:ext cx="826931" cy="1440000"/>
          </a:xfrm>
          <a:prstGeom prst="rect">
            <a:avLst/>
          </a:prstGeom>
        </p:spPr>
      </p:pic>
      <p:pic>
        <p:nvPicPr>
          <p:cNvPr id="60" name="5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04" y="4327073"/>
            <a:ext cx="823881" cy="1440000"/>
          </a:xfrm>
          <a:prstGeom prst="rect">
            <a:avLst/>
          </a:prstGeom>
        </p:spPr>
      </p:pic>
      <p:pic>
        <p:nvPicPr>
          <p:cNvPr id="61" name="6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04" y="4327073"/>
            <a:ext cx="823881" cy="1440000"/>
          </a:xfrm>
          <a:prstGeom prst="rect">
            <a:avLst/>
          </a:prstGeom>
        </p:spPr>
      </p:pic>
      <p:pic>
        <p:nvPicPr>
          <p:cNvPr id="62" name="7"/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04" y="4327073"/>
            <a:ext cx="823881" cy="1440000"/>
          </a:xfrm>
          <a:prstGeom prst="rect">
            <a:avLst/>
          </a:prstGeom>
        </p:spPr>
      </p:pic>
      <p:pic>
        <p:nvPicPr>
          <p:cNvPr id="63" name="8"/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04" y="4327073"/>
            <a:ext cx="823881" cy="1440000"/>
          </a:xfrm>
          <a:prstGeom prst="rect">
            <a:avLst/>
          </a:prstGeom>
        </p:spPr>
      </p:pic>
      <p:pic>
        <p:nvPicPr>
          <p:cNvPr id="64" name="9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155" y="4327073"/>
            <a:ext cx="831044" cy="1440000"/>
          </a:xfrm>
          <a:prstGeom prst="rect">
            <a:avLst/>
          </a:prstGeom>
        </p:spPr>
      </p:pic>
      <p:pic>
        <p:nvPicPr>
          <p:cNvPr id="65" name="00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48" y="4327073"/>
            <a:ext cx="819803" cy="1440000"/>
          </a:xfrm>
          <a:prstGeom prst="rect">
            <a:avLst/>
          </a:prstGeom>
        </p:spPr>
      </p:pic>
      <p:pic>
        <p:nvPicPr>
          <p:cNvPr id="66" name="10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48" y="4327073"/>
            <a:ext cx="819803" cy="1440000"/>
          </a:xfrm>
          <a:prstGeom prst="rect">
            <a:avLst/>
          </a:prstGeom>
        </p:spPr>
      </p:pic>
      <p:pic>
        <p:nvPicPr>
          <p:cNvPr id="67" name="20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48" y="4327073"/>
            <a:ext cx="819803" cy="1440000"/>
          </a:xfrm>
          <a:prstGeom prst="rect">
            <a:avLst/>
          </a:prstGeom>
        </p:spPr>
      </p:pic>
      <p:pic>
        <p:nvPicPr>
          <p:cNvPr id="68" name="30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48" y="4327073"/>
            <a:ext cx="819803" cy="1440000"/>
          </a:xfrm>
          <a:prstGeom prst="rect">
            <a:avLst/>
          </a:prstGeom>
        </p:spPr>
      </p:pic>
      <p:pic>
        <p:nvPicPr>
          <p:cNvPr id="69" name="40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500" y="4327073"/>
            <a:ext cx="826931" cy="1440000"/>
          </a:xfrm>
          <a:prstGeom prst="rect">
            <a:avLst/>
          </a:prstGeom>
        </p:spPr>
      </p:pic>
      <p:pic>
        <p:nvPicPr>
          <p:cNvPr id="70" name="50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48" y="4327073"/>
            <a:ext cx="823881" cy="1440000"/>
          </a:xfrm>
          <a:prstGeom prst="rect">
            <a:avLst/>
          </a:prstGeom>
        </p:spPr>
      </p:pic>
      <p:pic>
        <p:nvPicPr>
          <p:cNvPr id="71" name="60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48" y="4327073"/>
            <a:ext cx="823881" cy="1440000"/>
          </a:xfrm>
          <a:prstGeom prst="rect">
            <a:avLst/>
          </a:prstGeom>
        </p:spPr>
      </p:pic>
      <p:pic>
        <p:nvPicPr>
          <p:cNvPr id="72" name="70"/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48" y="4327073"/>
            <a:ext cx="823881" cy="1440000"/>
          </a:xfrm>
          <a:prstGeom prst="rect">
            <a:avLst/>
          </a:prstGeom>
        </p:spPr>
      </p:pic>
      <p:pic>
        <p:nvPicPr>
          <p:cNvPr id="73" name="80"/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48" y="4327073"/>
            <a:ext cx="823881" cy="1440000"/>
          </a:xfrm>
          <a:prstGeom prst="rect">
            <a:avLst/>
          </a:prstGeom>
        </p:spPr>
      </p:pic>
      <p:pic>
        <p:nvPicPr>
          <p:cNvPr id="74" name="90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499" y="4327073"/>
            <a:ext cx="831044" cy="1440000"/>
          </a:xfrm>
          <a:prstGeom prst="rect">
            <a:avLst/>
          </a:prstGeom>
        </p:spPr>
      </p:pic>
      <p:pic>
        <p:nvPicPr>
          <p:cNvPr id="75" name="100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513" y="4327073"/>
            <a:ext cx="819803" cy="1440000"/>
          </a:xfrm>
          <a:prstGeom prst="rect">
            <a:avLst/>
          </a:prstGeom>
        </p:spPr>
      </p:pic>
      <p:sp>
        <p:nvSpPr>
          <p:cNvPr id="76" name="正方形/長方形 75"/>
          <p:cNvSpPr/>
          <p:nvPr/>
        </p:nvSpPr>
        <p:spPr>
          <a:xfrm>
            <a:off x="6815468" y="4147073"/>
            <a:ext cx="3240000" cy="180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7" name="Red Plus Button"/>
          <p:cNvGrpSpPr/>
          <p:nvPr/>
        </p:nvGrpSpPr>
        <p:grpSpPr>
          <a:xfrm>
            <a:off x="872205" y="816867"/>
            <a:ext cx="540000" cy="540000"/>
            <a:chOff x="9861855" y="694581"/>
            <a:chExt cx="1440000" cy="1440000"/>
          </a:xfrm>
        </p:grpSpPr>
        <p:sp>
          <p:nvSpPr>
            <p:cNvPr id="78" name="円/楕円 77"/>
            <p:cNvSpPr/>
            <p:nvPr/>
          </p:nvSpPr>
          <p:spPr>
            <a:xfrm>
              <a:off x="9861855" y="694581"/>
              <a:ext cx="1440000" cy="144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フリーフォーム 78"/>
            <p:cNvSpPr/>
            <p:nvPr/>
          </p:nvSpPr>
          <p:spPr>
            <a:xfrm rot="16200000">
              <a:off x="10129355" y="964581"/>
              <a:ext cx="900000" cy="900000"/>
            </a:xfrm>
            <a:custGeom>
              <a:avLst/>
              <a:gdLst>
                <a:gd name="connsiteX0" fmla="*/ 900000 w 900000"/>
                <a:gd name="connsiteY0" fmla="*/ 390001 h 900000"/>
                <a:gd name="connsiteX1" fmla="*/ 900000 w 900000"/>
                <a:gd name="connsiteY1" fmla="*/ 509999 h 900000"/>
                <a:gd name="connsiteX2" fmla="*/ 869999 w 900000"/>
                <a:gd name="connsiteY2" fmla="*/ 540000 h 900000"/>
                <a:gd name="connsiteX3" fmla="*/ 539684 w 900000"/>
                <a:gd name="connsiteY3" fmla="*/ 540000 h 900000"/>
                <a:gd name="connsiteX4" fmla="*/ 539684 w 900000"/>
                <a:gd name="connsiteY4" fmla="*/ 869999 h 900000"/>
                <a:gd name="connsiteX5" fmla="*/ 509683 w 900000"/>
                <a:gd name="connsiteY5" fmla="*/ 900000 h 900000"/>
                <a:gd name="connsiteX6" fmla="*/ 389685 w 900000"/>
                <a:gd name="connsiteY6" fmla="*/ 900000 h 900000"/>
                <a:gd name="connsiteX7" fmla="*/ 359684 w 900000"/>
                <a:gd name="connsiteY7" fmla="*/ 869999 h 900000"/>
                <a:gd name="connsiteX8" fmla="*/ 359684 w 900000"/>
                <a:gd name="connsiteY8" fmla="*/ 540000 h 900000"/>
                <a:gd name="connsiteX9" fmla="*/ 30001 w 900000"/>
                <a:gd name="connsiteY9" fmla="*/ 540000 h 900000"/>
                <a:gd name="connsiteX10" fmla="*/ 0 w 900000"/>
                <a:gd name="connsiteY10" fmla="*/ 509999 h 900000"/>
                <a:gd name="connsiteX11" fmla="*/ 0 w 900000"/>
                <a:gd name="connsiteY11" fmla="*/ 390001 h 900000"/>
                <a:gd name="connsiteX12" fmla="*/ 30001 w 900000"/>
                <a:gd name="connsiteY12" fmla="*/ 360000 h 900000"/>
                <a:gd name="connsiteX13" fmla="*/ 359684 w 900000"/>
                <a:gd name="connsiteY13" fmla="*/ 360000 h 900000"/>
                <a:gd name="connsiteX14" fmla="*/ 359684 w 900000"/>
                <a:gd name="connsiteY14" fmla="*/ 30001 h 900000"/>
                <a:gd name="connsiteX15" fmla="*/ 389685 w 900000"/>
                <a:gd name="connsiteY15" fmla="*/ 0 h 900000"/>
                <a:gd name="connsiteX16" fmla="*/ 509683 w 900000"/>
                <a:gd name="connsiteY16" fmla="*/ 0 h 900000"/>
                <a:gd name="connsiteX17" fmla="*/ 539684 w 900000"/>
                <a:gd name="connsiteY17" fmla="*/ 30001 h 900000"/>
                <a:gd name="connsiteX18" fmla="*/ 539684 w 900000"/>
                <a:gd name="connsiteY18" fmla="*/ 360000 h 900000"/>
                <a:gd name="connsiteX19" fmla="*/ 869999 w 900000"/>
                <a:gd name="connsiteY19" fmla="*/ 360000 h 900000"/>
                <a:gd name="connsiteX20" fmla="*/ 900000 w 900000"/>
                <a:gd name="connsiteY20" fmla="*/ 390001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00000" h="900000">
                  <a:moveTo>
                    <a:pt x="900000" y="390001"/>
                  </a:moveTo>
                  <a:lnTo>
                    <a:pt x="900000" y="509999"/>
                  </a:lnTo>
                  <a:cubicBezTo>
                    <a:pt x="900000" y="526568"/>
                    <a:pt x="886568" y="540000"/>
                    <a:pt x="869999" y="540000"/>
                  </a:cubicBezTo>
                  <a:lnTo>
                    <a:pt x="539684" y="540000"/>
                  </a:lnTo>
                  <a:lnTo>
                    <a:pt x="539684" y="869999"/>
                  </a:lnTo>
                  <a:cubicBezTo>
                    <a:pt x="539684" y="886568"/>
                    <a:pt x="526252" y="900000"/>
                    <a:pt x="509683" y="900000"/>
                  </a:cubicBezTo>
                  <a:lnTo>
                    <a:pt x="389685" y="900000"/>
                  </a:lnTo>
                  <a:cubicBezTo>
                    <a:pt x="373116" y="900000"/>
                    <a:pt x="359684" y="886568"/>
                    <a:pt x="359684" y="869999"/>
                  </a:cubicBezTo>
                  <a:lnTo>
                    <a:pt x="359684" y="540000"/>
                  </a:lnTo>
                  <a:lnTo>
                    <a:pt x="30001" y="540000"/>
                  </a:lnTo>
                  <a:cubicBezTo>
                    <a:pt x="13432" y="540000"/>
                    <a:pt x="0" y="526568"/>
                    <a:pt x="0" y="509999"/>
                  </a:cubicBezTo>
                  <a:lnTo>
                    <a:pt x="0" y="390001"/>
                  </a:lnTo>
                  <a:cubicBezTo>
                    <a:pt x="0" y="373432"/>
                    <a:pt x="13432" y="360000"/>
                    <a:pt x="30001" y="360000"/>
                  </a:cubicBezTo>
                  <a:lnTo>
                    <a:pt x="359684" y="360000"/>
                  </a:lnTo>
                  <a:lnTo>
                    <a:pt x="359684" y="30001"/>
                  </a:lnTo>
                  <a:cubicBezTo>
                    <a:pt x="359684" y="13432"/>
                    <a:pt x="373116" y="0"/>
                    <a:pt x="389685" y="0"/>
                  </a:cubicBezTo>
                  <a:lnTo>
                    <a:pt x="509683" y="0"/>
                  </a:lnTo>
                  <a:cubicBezTo>
                    <a:pt x="526252" y="0"/>
                    <a:pt x="539684" y="13432"/>
                    <a:pt x="539684" y="30001"/>
                  </a:cubicBezTo>
                  <a:lnTo>
                    <a:pt x="539684" y="360000"/>
                  </a:lnTo>
                  <a:lnTo>
                    <a:pt x="869999" y="360000"/>
                  </a:lnTo>
                  <a:cubicBezTo>
                    <a:pt x="886568" y="360000"/>
                    <a:pt x="900000" y="373432"/>
                    <a:pt x="900000" y="39000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80" name="0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32" y="369622"/>
            <a:ext cx="819803" cy="1440000"/>
          </a:xfrm>
          <a:prstGeom prst="rect">
            <a:avLst/>
          </a:prstGeom>
        </p:spPr>
      </p:pic>
      <p:pic>
        <p:nvPicPr>
          <p:cNvPr id="81" name="1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32" y="369622"/>
            <a:ext cx="819803" cy="1440000"/>
          </a:xfrm>
          <a:prstGeom prst="rect">
            <a:avLst/>
          </a:prstGeom>
        </p:spPr>
      </p:pic>
      <p:pic>
        <p:nvPicPr>
          <p:cNvPr id="82" name="2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32" y="369622"/>
            <a:ext cx="819803" cy="1440000"/>
          </a:xfrm>
          <a:prstGeom prst="rect">
            <a:avLst/>
          </a:prstGeom>
        </p:spPr>
      </p:pic>
      <p:pic>
        <p:nvPicPr>
          <p:cNvPr id="83" name="3"/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32" y="369622"/>
            <a:ext cx="819803" cy="1440000"/>
          </a:xfrm>
          <a:prstGeom prst="rect">
            <a:avLst/>
          </a:prstGeom>
        </p:spPr>
      </p:pic>
      <p:pic>
        <p:nvPicPr>
          <p:cNvPr id="84" name="4"/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884" y="369622"/>
            <a:ext cx="826931" cy="1440000"/>
          </a:xfrm>
          <a:prstGeom prst="rect">
            <a:avLst/>
          </a:prstGeom>
        </p:spPr>
      </p:pic>
      <p:pic>
        <p:nvPicPr>
          <p:cNvPr id="85" name="5"/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32" y="369622"/>
            <a:ext cx="823881" cy="1440000"/>
          </a:xfrm>
          <a:prstGeom prst="rect">
            <a:avLst/>
          </a:prstGeom>
        </p:spPr>
      </p:pic>
      <p:pic>
        <p:nvPicPr>
          <p:cNvPr id="86" name="6"/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32" y="369622"/>
            <a:ext cx="823881" cy="1440000"/>
          </a:xfrm>
          <a:prstGeom prst="rect">
            <a:avLst/>
          </a:prstGeom>
        </p:spPr>
      </p:pic>
      <p:pic>
        <p:nvPicPr>
          <p:cNvPr id="87" name="7"/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32" y="369622"/>
            <a:ext cx="823881" cy="1440000"/>
          </a:xfrm>
          <a:prstGeom prst="rect">
            <a:avLst/>
          </a:prstGeom>
        </p:spPr>
      </p:pic>
      <p:pic>
        <p:nvPicPr>
          <p:cNvPr id="88" name="8"/>
          <p:cNvPicPr>
            <a:picLocks noChangeAspect="1"/>
          </p:cNvPicPr>
          <p:nvPr/>
        </p:nvPicPr>
        <p:blipFill>
          <a:blip r:embed="rId1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32" y="369622"/>
            <a:ext cx="823881" cy="1440000"/>
          </a:xfrm>
          <a:prstGeom prst="rect">
            <a:avLst/>
          </a:prstGeom>
        </p:spPr>
      </p:pic>
      <p:pic>
        <p:nvPicPr>
          <p:cNvPr id="89" name="9"/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883" y="369622"/>
            <a:ext cx="831044" cy="1440000"/>
          </a:xfrm>
          <a:prstGeom prst="rect">
            <a:avLst/>
          </a:prstGeom>
        </p:spPr>
      </p:pic>
      <p:pic>
        <p:nvPicPr>
          <p:cNvPr id="90" name="00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76" y="369622"/>
            <a:ext cx="819803" cy="1440000"/>
          </a:xfrm>
          <a:prstGeom prst="rect">
            <a:avLst/>
          </a:prstGeom>
        </p:spPr>
      </p:pic>
      <p:pic>
        <p:nvPicPr>
          <p:cNvPr id="91" name="10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76" y="369622"/>
            <a:ext cx="819803" cy="1440000"/>
          </a:xfrm>
          <a:prstGeom prst="rect">
            <a:avLst/>
          </a:prstGeom>
        </p:spPr>
      </p:pic>
      <p:pic>
        <p:nvPicPr>
          <p:cNvPr id="92" name="20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76" y="369622"/>
            <a:ext cx="819803" cy="1440000"/>
          </a:xfrm>
          <a:prstGeom prst="rect">
            <a:avLst/>
          </a:prstGeom>
        </p:spPr>
      </p:pic>
      <p:pic>
        <p:nvPicPr>
          <p:cNvPr id="93" name="30"/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76" y="369622"/>
            <a:ext cx="819803" cy="1440000"/>
          </a:xfrm>
          <a:prstGeom prst="rect">
            <a:avLst/>
          </a:prstGeom>
        </p:spPr>
      </p:pic>
      <p:pic>
        <p:nvPicPr>
          <p:cNvPr id="94" name="40"/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228" y="369622"/>
            <a:ext cx="826931" cy="1440000"/>
          </a:xfrm>
          <a:prstGeom prst="rect">
            <a:avLst/>
          </a:prstGeom>
        </p:spPr>
      </p:pic>
      <p:pic>
        <p:nvPicPr>
          <p:cNvPr id="95" name="50"/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76" y="369622"/>
            <a:ext cx="823881" cy="1440000"/>
          </a:xfrm>
          <a:prstGeom prst="rect">
            <a:avLst/>
          </a:prstGeom>
        </p:spPr>
      </p:pic>
      <p:pic>
        <p:nvPicPr>
          <p:cNvPr id="96" name="60"/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76" y="369622"/>
            <a:ext cx="823881" cy="1440000"/>
          </a:xfrm>
          <a:prstGeom prst="rect">
            <a:avLst/>
          </a:prstGeom>
        </p:spPr>
      </p:pic>
      <p:pic>
        <p:nvPicPr>
          <p:cNvPr id="97" name="70"/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76" y="369622"/>
            <a:ext cx="823881" cy="1440000"/>
          </a:xfrm>
          <a:prstGeom prst="rect">
            <a:avLst/>
          </a:prstGeom>
        </p:spPr>
      </p:pic>
      <p:pic>
        <p:nvPicPr>
          <p:cNvPr id="98" name="80"/>
          <p:cNvPicPr>
            <a:picLocks noChangeAspect="1"/>
          </p:cNvPicPr>
          <p:nvPr/>
        </p:nvPicPr>
        <p:blipFill>
          <a:blip r:embed="rId1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76" y="369622"/>
            <a:ext cx="823881" cy="1440000"/>
          </a:xfrm>
          <a:prstGeom prst="rect">
            <a:avLst/>
          </a:prstGeom>
        </p:spPr>
      </p:pic>
      <p:pic>
        <p:nvPicPr>
          <p:cNvPr id="99" name="90"/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227" y="369622"/>
            <a:ext cx="831044" cy="1440000"/>
          </a:xfrm>
          <a:prstGeom prst="rect">
            <a:avLst/>
          </a:prstGeom>
        </p:spPr>
      </p:pic>
      <p:pic>
        <p:nvPicPr>
          <p:cNvPr id="100" name="100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241" y="369622"/>
            <a:ext cx="819803" cy="1440000"/>
          </a:xfrm>
          <a:prstGeom prst="rect">
            <a:avLst/>
          </a:prstGeom>
        </p:spPr>
      </p:pic>
      <p:sp>
        <p:nvSpPr>
          <p:cNvPr id="101" name="正方形/長方形 100"/>
          <p:cNvSpPr/>
          <p:nvPr/>
        </p:nvSpPr>
        <p:spPr>
          <a:xfrm>
            <a:off x="1850196" y="189622"/>
            <a:ext cx="3240000" cy="180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2" name="Blue Plus Button"/>
          <p:cNvGrpSpPr/>
          <p:nvPr/>
        </p:nvGrpSpPr>
        <p:grpSpPr>
          <a:xfrm>
            <a:off x="872205" y="2796867"/>
            <a:ext cx="540000" cy="540000"/>
            <a:chOff x="9861855" y="694581"/>
            <a:chExt cx="1440000" cy="1440000"/>
          </a:xfrm>
        </p:grpSpPr>
        <p:sp>
          <p:nvSpPr>
            <p:cNvPr id="103" name="円/楕円 102"/>
            <p:cNvSpPr/>
            <p:nvPr/>
          </p:nvSpPr>
          <p:spPr>
            <a:xfrm>
              <a:off x="9861855" y="694581"/>
              <a:ext cx="1440000" cy="144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フリーフォーム 103"/>
            <p:cNvSpPr/>
            <p:nvPr/>
          </p:nvSpPr>
          <p:spPr>
            <a:xfrm rot="16200000">
              <a:off x="10129355" y="964581"/>
              <a:ext cx="900000" cy="900000"/>
            </a:xfrm>
            <a:custGeom>
              <a:avLst/>
              <a:gdLst>
                <a:gd name="connsiteX0" fmla="*/ 900000 w 900000"/>
                <a:gd name="connsiteY0" fmla="*/ 390001 h 900000"/>
                <a:gd name="connsiteX1" fmla="*/ 900000 w 900000"/>
                <a:gd name="connsiteY1" fmla="*/ 509999 h 900000"/>
                <a:gd name="connsiteX2" fmla="*/ 869999 w 900000"/>
                <a:gd name="connsiteY2" fmla="*/ 540000 h 900000"/>
                <a:gd name="connsiteX3" fmla="*/ 539684 w 900000"/>
                <a:gd name="connsiteY3" fmla="*/ 540000 h 900000"/>
                <a:gd name="connsiteX4" fmla="*/ 539684 w 900000"/>
                <a:gd name="connsiteY4" fmla="*/ 869999 h 900000"/>
                <a:gd name="connsiteX5" fmla="*/ 509683 w 900000"/>
                <a:gd name="connsiteY5" fmla="*/ 900000 h 900000"/>
                <a:gd name="connsiteX6" fmla="*/ 389685 w 900000"/>
                <a:gd name="connsiteY6" fmla="*/ 900000 h 900000"/>
                <a:gd name="connsiteX7" fmla="*/ 359684 w 900000"/>
                <a:gd name="connsiteY7" fmla="*/ 869999 h 900000"/>
                <a:gd name="connsiteX8" fmla="*/ 359684 w 900000"/>
                <a:gd name="connsiteY8" fmla="*/ 540000 h 900000"/>
                <a:gd name="connsiteX9" fmla="*/ 30001 w 900000"/>
                <a:gd name="connsiteY9" fmla="*/ 540000 h 900000"/>
                <a:gd name="connsiteX10" fmla="*/ 0 w 900000"/>
                <a:gd name="connsiteY10" fmla="*/ 509999 h 900000"/>
                <a:gd name="connsiteX11" fmla="*/ 0 w 900000"/>
                <a:gd name="connsiteY11" fmla="*/ 390001 h 900000"/>
                <a:gd name="connsiteX12" fmla="*/ 30001 w 900000"/>
                <a:gd name="connsiteY12" fmla="*/ 360000 h 900000"/>
                <a:gd name="connsiteX13" fmla="*/ 359684 w 900000"/>
                <a:gd name="connsiteY13" fmla="*/ 360000 h 900000"/>
                <a:gd name="connsiteX14" fmla="*/ 359684 w 900000"/>
                <a:gd name="connsiteY14" fmla="*/ 30001 h 900000"/>
                <a:gd name="connsiteX15" fmla="*/ 389685 w 900000"/>
                <a:gd name="connsiteY15" fmla="*/ 0 h 900000"/>
                <a:gd name="connsiteX16" fmla="*/ 509683 w 900000"/>
                <a:gd name="connsiteY16" fmla="*/ 0 h 900000"/>
                <a:gd name="connsiteX17" fmla="*/ 539684 w 900000"/>
                <a:gd name="connsiteY17" fmla="*/ 30001 h 900000"/>
                <a:gd name="connsiteX18" fmla="*/ 539684 w 900000"/>
                <a:gd name="connsiteY18" fmla="*/ 360000 h 900000"/>
                <a:gd name="connsiteX19" fmla="*/ 869999 w 900000"/>
                <a:gd name="connsiteY19" fmla="*/ 360000 h 900000"/>
                <a:gd name="connsiteX20" fmla="*/ 900000 w 900000"/>
                <a:gd name="connsiteY20" fmla="*/ 390001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00000" h="900000">
                  <a:moveTo>
                    <a:pt x="900000" y="390001"/>
                  </a:moveTo>
                  <a:lnTo>
                    <a:pt x="900000" y="509999"/>
                  </a:lnTo>
                  <a:cubicBezTo>
                    <a:pt x="900000" y="526568"/>
                    <a:pt x="886568" y="540000"/>
                    <a:pt x="869999" y="540000"/>
                  </a:cubicBezTo>
                  <a:lnTo>
                    <a:pt x="539684" y="540000"/>
                  </a:lnTo>
                  <a:lnTo>
                    <a:pt x="539684" y="869999"/>
                  </a:lnTo>
                  <a:cubicBezTo>
                    <a:pt x="539684" y="886568"/>
                    <a:pt x="526252" y="900000"/>
                    <a:pt x="509683" y="900000"/>
                  </a:cubicBezTo>
                  <a:lnTo>
                    <a:pt x="389685" y="900000"/>
                  </a:lnTo>
                  <a:cubicBezTo>
                    <a:pt x="373116" y="900000"/>
                    <a:pt x="359684" y="886568"/>
                    <a:pt x="359684" y="869999"/>
                  </a:cubicBezTo>
                  <a:lnTo>
                    <a:pt x="359684" y="540000"/>
                  </a:lnTo>
                  <a:lnTo>
                    <a:pt x="30001" y="540000"/>
                  </a:lnTo>
                  <a:cubicBezTo>
                    <a:pt x="13432" y="540000"/>
                    <a:pt x="0" y="526568"/>
                    <a:pt x="0" y="509999"/>
                  </a:cubicBezTo>
                  <a:lnTo>
                    <a:pt x="0" y="390001"/>
                  </a:lnTo>
                  <a:cubicBezTo>
                    <a:pt x="0" y="373432"/>
                    <a:pt x="13432" y="360000"/>
                    <a:pt x="30001" y="360000"/>
                  </a:cubicBezTo>
                  <a:lnTo>
                    <a:pt x="359684" y="360000"/>
                  </a:lnTo>
                  <a:lnTo>
                    <a:pt x="359684" y="30001"/>
                  </a:lnTo>
                  <a:cubicBezTo>
                    <a:pt x="359684" y="13432"/>
                    <a:pt x="373116" y="0"/>
                    <a:pt x="389685" y="0"/>
                  </a:cubicBezTo>
                  <a:lnTo>
                    <a:pt x="509683" y="0"/>
                  </a:lnTo>
                  <a:cubicBezTo>
                    <a:pt x="526252" y="0"/>
                    <a:pt x="539684" y="13432"/>
                    <a:pt x="539684" y="30001"/>
                  </a:cubicBezTo>
                  <a:lnTo>
                    <a:pt x="539684" y="360000"/>
                  </a:lnTo>
                  <a:lnTo>
                    <a:pt x="869999" y="360000"/>
                  </a:lnTo>
                  <a:cubicBezTo>
                    <a:pt x="886568" y="360000"/>
                    <a:pt x="900000" y="373432"/>
                    <a:pt x="900000" y="39000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5" name="0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32" y="2349622"/>
            <a:ext cx="819803" cy="1440000"/>
          </a:xfrm>
          <a:prstGeom prst="rect">
            <a:avLst/>
          </a:prstGeom>
        </p:spPr>
      </p:pic>
      <p:pic>
        <p:nvPicPr>
          <p:cNvPr id="106" name="1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32" y="2349622"/>
            <a:ext cx="819803" cy="1440000"/>
          </a:xfrm>
          <a:prstGeom prst="rect">
            <a:avLst/>
          </a:prstGeom>
        </p:spPr>
      </p:pic>
      <p:pic>
        <p:nvPicPr>
          <p:cNvPr id="107" name="2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32" y="2349622"/>
            <a:ext cx="819803" cy="1440000"/>
          </a:xfrm>
          <a:prstGeom prst="rect">
            <a:avLst/>
          </a:prstGeom>
        </p:spPr>
      </p:pic>
      <p:pic>
        <p:nvPicPr>
          <p:cNvPr id="108" name="3"/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32" y="2349622"/>
            <a:ext cx="819803" cy="1440000"/>
          </a:xfrm>
          <a:prstGeom prst="rect">
            <a:avLst/>
          </a:prstGeom>
        </p:spPr>
      </p:pic>
      <p:pic>
        <p:nvPicPr>
          <p:cNvPr id="109" name="4"/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884" y="2349622"/>
            <a:ext cx="826931" cy="1440000"/>
          </a:xfrm>
          <a:prstGeom prst="rect">
            <a:avLst/>
          </a:prstGeom>
        </p:spPr>
      </p:pic>
      <p:pic>
        <p:nvPicPr>
          <p:cNvPr id="110" name="5"/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32" y="2349622"/>
            <a:ext cx="823881" cy="1440000"/>
          </a:xfrm>
          <a:prstGeom prst="rect">
            <a:avLst/>
          </a:prstGeom>
        </p:spPr>
      </p:pic>
      <p:pic>
        <p:nvPicPr>
          <p:cNvPr id="111" name="6"/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32" y="2349622"/>
            <a:ext cx="823881" cy="1440000"/>
          </a:xfrm>
          <a:prstGeom prst="rect">
            <a:avLst/>
          </a:prstGeom>
        </p:spPr>
      </p:pic>
      <p:pic>
        <p:nvPicPr>
          <p:cNvPr id="112" name="7"/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32" y="2349622"/>
            <a:ext cx="823881" cy="1440000"/>
          </a:xfrm>
          <a:prstGeom prst="rect">
            <a:avLst/>
          </a:prstGeom>
        </p:spPr>
      </p:pic>
      <p:pic>
        <p:nvPicPr>
          <p:cNvPr id="113" name="8"/>
          <p:cNvPicPr>
            <a:picLocks noChangeAspect="1"/>
          </p:cNvPicPr>
          <p:nvPr/>
        </p:nvPicPr>
        <p:blipFill>
          <a:blip r:embed="rId1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32" y="2349622"/>
            <a:ext cx="823881" cy="1440000"/>
          </a:xfrm>
          <a:prstGeom prst="rect">
            <a:avLst/>
          </a:prstGeom>
        </p:spPr>
      </p:pic>
      <p:pic>
        <p:nvPicPr>
          <p:cNvPr id="114" name="9"/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883" y="2349622"/>
            <a:ext cx="831044" cy="1440000"/>
          </a:xfrm>
          <a:prstGeom prst="rect">
            <a:avLst/>
          </a:prstGeom>
        </p:spPr>
      </p:pic>
      <p:pic>
        <p:nvPicPr>
          <p:cNvPr id="115" name="00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76" y="2349622"/>
            <a:ext cx="819803" cy="1440000"/>
          </a:xfrm>
          <a:prstGeom prst="rect">
            <a:avLst/>
          </a:prstGeom>
        </p:spPr>
      </p:pic>
      <p:pic>
        <p:nvPicPr>
          <p:cNvPr id="116" name="10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76" y="2349622"/>
            <a:ext cx="819803" cy="1440000"/>
          </a:xfrm>
          <a:prstGeom prst="rect">
            <a:avLst/>
          </a:prstGeom>
        </p:spPr>
      </p:pic>
      <p:pic>
        <p:nvPicPr>
          <p:cNvPr id="117" name="20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76" y="2349622"/>
            <a:ext cx="819803" cy="1440000"/>
          </a:xfrm>
          <a:prstGeom prst="rect">
            <a:avLst/>
          </a:prstGeom>
        </p:spPr>
      </p:pic>
      <p:pic>
        <p:nvPicPr>
          <p:cNvPr id="118" name="30"/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76" y="2349622"/>
            <a:ext cx="819803" cy="1440000"/>
          </a:xfrm>
          <a:prstGeom prst="rect">
            <a:avLst/>
          </a:prstGeom>
        </p:spPr>
      </p:pic>
      <p:pic>
        <p:nvPicPr>
          <p:cNvPr id="119" name="40"/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228" y="2349622"/>
            <a:ext cx="826931" cy="1440000"/>
          </a:xfrm>
          <a:prstGeom prst="rect">
            <a:avLst/>
          </a:prstGeom>
        </p:spPr>
      </p:pic>
      <p:pic>
        <p:nvPicPr>
          <p:cNvPr id="120" name="50"/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76" y="2349622"/>
            <a:ext cx="823881" cy="1440000"/>
          </a:xfrm>
          <a:prstGeom prst="rect">
            <a:avLst/>
          </a:prstGeom>
        </p:spPr>
      </p:pic>
      <p:pic>
        <p:nvPicPr>
          <p:cNvPr id="121" name="60"/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76" y="2349622"/>
            <a:ext cx="823881" cy="1440000"/>
          </a:xfrm>
          <a:prstGeom prst="rect">
            <a:avLst/>
          </a:prstGeom>
        </p:spPr>
      </p:pic>
      <p:pic>
        <p:nvPicPr>
          <p:cNvPr id="122" name="70"/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76" y="2349622"/>
            <a:ext cx="823881" cy="1440000"/>
          </a:xfrm>
          <a:prstGeom prst="rect">
            <a:avLst/>
          </a:prstGeom>
        </p:spPr>
      </p:pic>
      <p:pic>
        <p:nvPicPr>
          <p:cNvPr id="123" name="80"/>
          <p:cNvPicPr>
            <a:picLocks noChangeAspect="1"/>
          </p:cNvPicPr>
          <p:nvPr/>
        </p:nvPicPr>
        <p:blipFill>
          <a:blip r:embed="rId1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76" y="2349622"/>
            <a:ext cx="823881" cy="1440000"/>
          </a:xfrm>
          <a:prstGeom prst="rect">
            <a:avLst/>
          </a:prstGeom>
        </p:spPr>
      </p:pic>
      <p:pic>
        <p:nvPicPr>
          <p:cNvPr id="124" name="90"/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227" y="2349622"/>
            <a:ext cx="831044" cy="1440000"/>
          </a:xfrm>
          <a:prstGeom prst="rect">
            <a:avLst/>
          </a:prstGeom>
        </p:spPr>
      </p:pic>
      <p:pic>
        <p:nvPicPr>
          <p:cNvPr id="125" name="100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241" y="2349622"/>
            <a:ext cx="819803" cy="1440000"/>
          </a:xfrm>
          <a:prstGeom prst="rect">
            <a:avLst/>
          </a:prstGeom>
        </p:spPr>
      </p:pic>
      <p:sp>
        <p:nvSpPr>
          <p:cNvPr id="126" name="正方形/長方形 125"/>
          <p:cNvSpPr/>
          <p:nvPr/>
        </p:nvSpPr>
        <p:spPr>
          <a:xfrm>
            <a:off x="1850196" y="2169622"/>
            <a:ext cx="3240000" cy="1800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7" name="Yellow Plus Button"/>
          <p:cNvGrpSpPr/>
          <p:nvPr/>
        </p:nvGrpSpPr>
        <p:grpSpPr>
          <a:xfrm>
            <a:off x="872205" y="4777073"/>
            <a:ext cx="540000" cy="540000"/>
            <a:chOff x="9861855" y="694581"/>
            <a:chExt cx="1440000" cy="1440000"/>
          </a:xfrm>
        </p:grpSpPr>
        <p:sp>
          <p:nvSpPr>
            <p:cNvPr id="128" name="円/楕円 127"/>
            <p:cNvSpPr/>
            <p:nvPr/>
          </p:nvSpPr>
          <p:spPr>
            <a:xfrm>
              <a:off x="9861855" y="694581"/>
              <a:ext cx="1440000" cy="1440000"/>
            </a:xfrm>
            <a:prstGeom prst="ellipse">
              <a:avLst/>
            </a:prstGeom>
            <a:solidFill>
              <a:srgbClr val="FFBF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フリーフォーム 128"/>
            <p:cNvSpPr/>
            <p:nvPr/>
          </p:nvSpPr>
          <p:spPr>
            <a:xfrm rot="16200000">
              <a:off x="10129355" y="964581"/>
              <a:ext cx="900000" cy="900000"/>
            </a:xfrm>
            <a:custGeom>
              <a:avLst/>
              <a:gdLst>
                <a:gd name="connsiteX0" fmla="*/ 900000 w 900000"/>
                <a:gd name="connsiteY0" fmla="*/ 390001 h 900000"/>
                <a:gd name="connsiteX1" fmla="*/ 900000 w 900000"/>
                <a:gd name="connsiteY1" fmla="*/ 509999 h 900000"/>
                <a:gd name="connsiteX2" fmla="*/ 869999 w 900000"/>
                <a:gd name="connsiteY2" fmla="*/ 540000 h 900000"/>
                <a:gd name="connsiteX3" fmla="*/ 539684 w 900000"/>
                <a:gd name="connsiteY3" fmla="*/ 540000 h 900000"/>
                <a:gd name="connsiteX4" fmla="*/ 539684 w 900000"/>
                <a:gd name="connsiteY4" fmla="*/ 869999 h 900000"/>
                <a:gd name="connsiteX5" fmla="*/ 509683 w 900000"/>
                <a:gd name="connsiteY5" fmla="*/ 900000 h 900000"/>
                <a:gd name="connsiteX6" fmla="*/ 389685 w 900000"/>
                <a:gd name="connsiteY6" fmla="*/ 900000 h 900000"/>
                <a:gd name="connsiteX7" fmla="*/ 359684 w 900000"/>
                <a:gd name="connsiteY7" fmla="*/ 869999 h 900000"/>
                <a:gd name="connsiteX8" fmla="*/ 359684 w 900000"/>
                <a:gd name="connsiteY8" fmla="*/ 540000 h 900000"/>
                <a:gd name="connsiteX9" fmla="*/ 30001 w 900000"/>
                <a:gd name="connsiteY9" fmla="*/ 540000 h 900000"/>
                <a:gd name="connsiteX10" fmla="*/ 0 w 900000"/>
                <a:gd name="connsiteY10" fmla="*/ 509999 h 900000"/>
                <a:gd name="connsiteX11" fmla="*/ 0 w 900000"/>
                <a:gd name="connsiteY11" fmla="*/ 390001 h 900000"/>
                <a:gd name="connsiteX12" fmla="*/ 30001 w 900000"/>
                <a:gd name="connsiteY12" fmla="*/ 360000 h 900000"/>
                <a:gd name="connsiteX13" fmla="*/ 359684 w 900000"/>
                <a:gd name="connsiteY13" fmla="*/ 360000 h 900000"/>
                <a:gd name="connsiteX14" fmla="*/ 359684 w 900000"/>
                <a:gd name="connsiteY14" fmla="*/ 30001 h 900000"/>
                <a:gd name="connsiteX15" fmla="*/ 389685 w 900000"/>
                <a:gd name="connsiteY15" fmla="*/ 0 h 900000"/>
                <a:gd name="connsiteX16" fmla="*/ 509683 w 900000"/>
                <a:gd name="connsiteY16" fmla="*/ 0 h 900000"/>
                <a:gd name="connsiteX17" fmla="*/ 539684 w 900000"/>
                <a:gd name="connsiteY17" fmla="*/ 30001 h 900000"/>
                <a:gd name="connsiteX18" fmla="*/ 539684 w 900000"/>
                <a:gd name="connsiteY18" fmla="*/ 360000 h 900000"/>
                <a:gd name="connsiteX19" fmla="*/ 869999 w 900000"/>
                <a:gd name="connsiteY19" fmla="*/ 360000 h 900000"/>
                <a:gd name="connsiteX20" fmla="*/ 900000 w 900000"/>
                <a:gd name="connsiteY20" fmla="*/ 390001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00000" h="900000">
                  <a:moveTo>
                    <a:pt x="900000" y="390001"/>
                  </a:moveTo>
                  <a:lnTo>
                    <a:pt x="900000" y="509999"/>
                  </a:lnTo>
                  <a:cubicBezTo>
                    <a:pt x="900000" y="526568"/>
                    <a:pt x="886568" y="540000"/>
                    <a:pt x="869999" y="540000"/>
                  </a:cubicBezTo>
                  <a:lnTo>
                    <a:pt x="539684" y="540000"/>
                  </a:lnTo>
                  <a:lnTo>
                    <a:pt x="539684" y="869999"/>
                  </a:lnTo>
                  <a:cubicBezTo>
                    <a:pt x="539684" y="886568"/>
                    <a:pt x="526252" y="900000"/>
                    <a:pt x="509683" y="900000"/>
                  </a:cubicBezTo>
                  <a:lnTo>
                    <a:pt x="389685" y="900000"/>
                  </a:lnTo>
                  <a:cubicBezTo>
                    <a:pt x="373116" y="900000"/>
                    <a:pt x="359684" y="886568"/>
                    <a:pt x="359684" y="869999"/>
                  </a:cubicBezTo>
                  <a:lnTo>
                    <a:pt x="359684" y="540000"/>
                  </a:lnTo>
                  <a:lnTo>
                    <a:pt x="30001" y="540000"/>
                  </a:lnTo>
                  <a:cubicBezTo>
                    <a:pt x="13432" y="540000"/>
                    <a:pt x="0" y="526568"/>
                    <a:pt x="0" y="509999"/>
                  </a:cubicBezTo>
                  <a:lnTo>
                    <a:pt x="0" y="390001"/>
                  </a:lnTo>
                  <a:cubicBezTo>
                    <a:pt x="0" y="373432"/>
                    <a:pt x="13432" y="360000"/>
                    <a:pt x="30001" y="360000"/>
                  </a:cubicBezTo>
                  <a:lnTo>
                    <a:pt x="359684" y="360000"/>
                  </a:lnTo>
                  <a:lnTo>
                    <a:pt x="359684" y="30001"/>
                  </a:lnTo>
                  <a:cubicBezTo>
                    <a:pt x="359684" y="13432"/>
                    <a:pt x="373116" y="0"/>
                    <a:pt x="389685" y="0"/>
                  </a:cubicBezTo>
                  <a:lnTo>
                    <a:pt x="509683" y="0"/>
                  </a:lnTo>
                  <a:cubicBezTo>
                    <a:pt x="526252" y="0"/>
                    <a:pt x="539684" y="13432"/>
                    <a:pt x="539684" y="30001"/>
                  </a:cubicBezTo>
                  <a:lnTo>
                    <a:pt x="539684" y="360000"/>
                  </a:lnTo>
                  <a:lnTo>
                    <a:pt x="869999" y="360000"/>
                  </a:lnTo>
                  <a:cubicBezTo>
                    <a:pt x="886568" y="360000"/>
                    <a:pt x="900000" y="373432"/>
                    <a:pt x="900000" y="39000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30" name="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32" y="4329828"/>
            <a:ext cx="819803" cy="1440000"/>
          </a:xfrm>
          <a:prstGeom prst="rect">
            <a:avLst/>
          </a:prstGeom>
        </p:spPr>
      </p:pic>
      <p:pic>
        <p:nvPicPr>
          <p:cNvPr id="131" name="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32" y="4329828"/>
            <a:ext cx="819803" cy="1440000"/>
          </a:xfrm>
          <a:prstGeom prst="rect">
            <a:avLst/>
          </a:prstGeom>
        </p:spPr>
      </p:pic>
      <p:pic>
        <p:nvPicPr>
          <p:cNvPr id="132" name="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32" y="4329828"/>
            <a:ext cx="819803" cy="1440000"/>
          </a:xfrm>
          <a:prstGeom prst="rect">
            <a:avLst/>
          </a:prstGeom>
        </p:spPr>
      </p:pic>
      <p:pic>
        <p:nvPicPr>
          <p:cNvPr id="133" name="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32" y="4329828"/>
            <a:ext cx="819803" cy="1440000"/>
          </a:xfrm>
          <a:prstGeom prst="rect">
            <a:avLst/>
          </a:prstGeom>
        </p:spPr>
      </p:pic>
      <p:pic>
        <p:nvPicPr>
          <p:cNvPr id="134" name="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884" y="4329828"/>
            <a:ext cx="826931" cy="1440000"/>
          </a:xfrm>
          <a:prstGeom prst="rect">
            <a:avLst/>
          </a:prstGeom>
        </p:spPr>
      </p:pic>
      <p:pic>
        <p:nvPicPr>
          <p:cNvPr id="135" name="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32" y="4329828"/>
            <a:ext cx="823881" cy="1440000"/>
          </a:xfrm>
          <a:prstGeom prst="rect">
            <a:avLst/>
          </a:prstGeom>
        </p:spPr>
      </p:pic>
      <p:pic>
        <p:nvPicPr>
          <p:cNvPr id="136" name="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32" y="4329828"/>
            <a:ext cx="823881" cy="1440000"/>
          </a:xfrm>
          <a:prstGeom prst="rect">
            <a:avLst/>
          </a:prstGeom>
        </p:spPr>
      </p:pic>
      <p:pic>
        <p:nvPicPr>
          <p:cNvPr id="137" name="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32" y="4329828"/>
            <a:ext cx="823881" cy="1440000"/>
          </a:xfrm>
          <a:prstGeom prst="rect">
            <a:avLst/>
          </a:prstGeom>
        </p:spPr>
      </p:pic>
      <p:pic>
        <p:nvPicPr>
          <p:cNvPr id="138" name="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32" y="4329828"/>
            <a:ext cx="823881" cy="1440000"/>
          </a:xfrm>
          <a:prstGeom prst="rect">
            <a:avLst/>
          </a:prstGeom>
        </p:spPr>
      </p:pic>
      <p:pic>
        <p:nvPicPr>
          <p:cNvPr id="139" name="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883" y="4329828"/>
            <a:ext cx="831044" cy="1440000"/>
          </a:xfrm>
          <a:prstGeom prst="rect">
            <a:avLst/>
          </a:prstGeom>
        </p:spPr>
      </p:pic>
      <p:pic>
        <p:nvPicPr>
          <p:cNvPr id="140" name="0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76" y="4329828"/>
            <a:ext cx="819803" cy="1440000"/>
          </a:xfrm>
          <a:prstGeom prst="rect">
            <a:avLst/>
          </a:prstGeom>
        </p:spPr>
      </p:pic>
      <p:pic>
        <p:nvPicPr>
          <p:cNvPr id="141" name="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76" y="4329828"/>
            <a:ext cx="819803" cy="1440000"/>
          </a:xfrm>
          <a:prstGeom prst="rect">
            <a:avLst/>
          </a:prstGeom>
        </p:spPr>
      </p:pic>
      <p:pic>
        <p:nvPicPr>
          <p:cNvPr id="142" name="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76" y="4329828"/>
            <a:ext cx="819803" cy="1440000"/>
          </a:xfrm>
          <a:prstGeom prst="rect">
            <a:avLst/>
          </a:prstGeom>
        </p:spPr>
      </p:pic>
      <p:pic>
        <p:nvPicPr>
          <p:cNvPr id="143" name="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76" y="4329828"/>
            <a:ext cx="819803" cy="1440000"/>
          </a:xfrm>
          <a:prstGeom prst="rect">
            <a:avLst/>
          </a:prstGeom>
        </p:spPr>
      </p:pic>
      <p:pic>
        <p:nvPicPr>
          <p:cNvPr id="144" name="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228" y="4329828"/>
            <a:ext cx="826931" cy="1440000"/>
          </a:xfrm>
          <a:prstGeom prst="rect">
            <a:avLst/>
          </a:prstGeom>
        </p:spPr>
      </p:pic>
      <p:pic>
        <p:nvPicPr>
          <p:cNvPr id="145" name="5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76" y="4329828"/>
            <a:ext cx="823881" cy="1440000"/>
          </a:xfrm>
          <a:prstGeom prst="rect">
            <a:avLst/>
          </a:prstGeom>
        </p:spPr>
      </p:pic>
      <p:pic>
        <p:nvPicPr>
          <p:cNvPr id="146" name="6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76" y="4329828"/>
            <a:ext cx="823881" cy="1440000"/>
          </a:xfrm>
          <a:prstGeom prst="rect">
            <a:avLst/>
          </a:prstGeom>
        </p:spPr>
      </p:pic>
      <p:pic>
        <p:nvPicPr>
          <p:cNvPr id="147" name="7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76" y="4329828"/>
            <a:ext cx="823881" cy="1440000"/>
          </a:xfrm>
          <a:prstGeom prst="rect">
            <a:avLst/>
          </a:prstGeom>
        </p:spPr>
      </p:pic>
      <p:pic>
        <p:nvPicPr>
          <p:cNvPr id="148" name="8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76" y="4329828"/>
            <a:ext cx="823881" cy="1440000"/>
          </a:xfrm>
          <a:prstGeom prst="rect">
            <a:avLst/>
          </a:prstGeom>
        </p:spPr>
      </p:pic>
      <p:pic>
        <p:nvPicPr>
          <p:cNvPr id="149" name="9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227" y="4329828"/>
            <a:ext cx="831044" cy="1440000"/>
          </a:xfrm>
          <a:prstGeom prst="rect">
            <a:avLst/>
          </a:prstGeom>
        </p:spPr>
      </p:pic>
      <p:pic>
        <p:nvPicPr>
          <p:cNvPr id="150" name="10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241" y="4329828"/>
            <a:ext cx="819803" cy="1440000"/>
          </a:xfrm>
          <a:prstGeom prst="rect">
            <a:avLst/>
          </a:prstGeom>
        </p:spPr>
      </p:pic>
      <p:sp>
        <p:nvSpPr>
          <p:cNvPr id="151" name="正方形/長方形 150"/>
          <p:cNvSpPr/>
          <p:nvPr/>
        </p:nvSpPr>
        <p:spPr>
          <a:xfrm>
            <a:off x="1850196" y="4149828"/>
            <a:ext cx="3240000" cy="180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角丸四角形 2">
            <a:hlinkClick r:id="" action="ppaction://hlinkshowjump?jump=lastslideviewed" highlightClick="1"/>
          </p:cNvPr>
          <p:cNvSpPr/>
          <p:nvPr/>
        </p:nvSpPr>
        <p:spPr>
          <a:xfrm flipH="1">
            <a:off x="5233364" y="6134035"/>
            <a:ext cx="1725272" cy="54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 3" panose="05040102010807070707" pitchFamily="18" charset="2"/>
              </a:rPr>
              <a:t>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76200" y="6416250"/>
            <a:ext cx="1413274" cy="360000"/>
            <a:chOff x="122860" y="6357385"/>
            <a:chExt cx="1413274" cy="36000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860" y="6357385"/>
              <a:ext cx="356471" cy="360000"/>
            </a:xfrm>
            <a:prstGeom prst="rect">
              <a:avLst/>
            </a:prstGeom>
          </p:spPr>
        </p:pic>
        <p:sp>
          <p:nvSpPr>
            <p:cNvPr id="5" name="正方形/長方形 4"/>
            <p:cNvSpPr/>
            <p:nvPr/>
          </p:nvSpPr>
          <p:spPr>
            <a:xfrm>
              <a:off x="408902" y="6357385"/>
              <a:ext cx="112723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ja-JP" sz="1400" b="1" i="1" cap="none" spc="50" dirty="0" err="1" smtClean="0">
                  <a:ln w="0"/>
                  <a:solidFill>
                    <a:schemeClr val="bg1">
                      <a:lumMod val="95000"/>
                      <a:alpha val="50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tekhnologic</a:t>
              </a:r>
              <a:endParaRPr lang="ja-JP" altLang="en-US" sz="6000" b="1" i="1" cap="none" spc="50" dirty="0">
                <a:ln w="0"/>
                <a:solidFill>
                  <a:schemeClr val="bg1">
                    <a:lumMod val="95000"/>
                    <a:alpha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063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3" restart="whenNotActive" fill="hold" evtFilter="cancelBubble" nodeType="interactiveSeq">
                <p:stCondLst>
                  <p:cond evt="onClick" delay="0">
                    <p:tgtEl>
                      <p:spTgt spid="2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4" fill="hold">
                      <p:stCondLst>
                        <p:cond delay="0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4" fill="hold">
                      <p:stCondLst>
                        <p:cond delay="indefinite"/>
                      </p:stCondLst>
                      <p:childTnLst>
                        <p:par>
                          <p:cTn id="645" fill="hold">
                            <p:stCondLst>
                              <p:cond delay="0"/>
                            </p:stCondLst>
                            <p:childTnLst>
                              <p:par>
                                <p:cTn id="6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>
                      <p:stCondLst>
                        <p:cond delay="indefinite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6" fill="hold">
                      <p:stCondLst>
                        <p:cond delay="indefinite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8" fill="hold">
                      <p:stCondLst>
                        <p:cond delay="indefinite"/>
                      </p:stCondLst>
                      <p:childTnLst>
                        <p:par>
                          <p:cTn id="669" fill="hold">
                            <p:stCondLst>
                              <p:cond delay="0"/>
                            </p:stCondLst>
                            <p:childTnLst>
                              <p:par>
                                <p:cTn id="6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4" fill="hold">
                      <p:stCondLst>
                        <p:cond delay="indefinite"/>
                      </p:stCondLst>
                      <p:childTnLst>
                        <p:par>
                          <p:cTn id="685" fill="hold">
                            <p:stCondLst>
                              <p:cond delay="0"/>
                            </p:stCondLst>
                            <p:childTnLst>
                              <p:par>
                                <p:cTn id="6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6" fill="hold">
                      <p:stCondLst>
                        <p:cond delay="indefinite"/>
                      </p:stCondLst>
                      <p:childTnLst>
                        <p:par>
                          <p:cTn id="697" fill="hold">
                            <p:stCondLst>
                              <p:cond delay="0"/>
                            </p:stCondLst>
                            <p:childTnLst>
                              <p:par>
                                <p:cTn id="6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2" fill="hold">
                      <p:stCondLst>
                        <p:cond delay="indefinite"/>
                      </p:stCondLst>
                      <p:childTnLst>
                        <p:par>
                          <p:cTn id="703" fill="hold">
                            <p:stCondLst>
                              <p:cond delay="0"/>
                            </p:stCondLst>
                            <p:childTnLst>
                              <p:par>
                                <p:cTn id="7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8" fill="hold">
                      <p:stCondLst>
                        <p:cond delay="indefinite"/>
                      </p:stCondLst>
                      <p:childTnLst>
                        <p:par>
                          <p:cTn id="709" fill="hold">
                            <p:stCondLst>
                              <p:cond delay="0"/>
                            </p:stCondLst>
                            <p:childTnLst>
                              <p:par>
                                <p:cTn id="7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4" fill="hold">
                      <p:stCondLst>
                        <p:cond delay="indefinite"/>
                      </p:stCondLst>
                      <p:childTnLst>
                        <p:par>
                          <p:cTn id="715" fill="hold">
                            <p:stCondLst>
                              <p:cond delay="0"/>
                            </p:stCondLst>
                            <p:childTnLst>
                              <p:par>
                                <p:cTn id="7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0" fill="hold">
                      <p:stCondLst>
                        <p:cond delay="indefinite"/>
                      </p:stCondLst>
                      <p:childTnLst>
                        <p:par>
                          <p:cTn id="721" fill="hold">
                            <p:stCondLst>
                              <p:cond delay="0"/>
                            </p:stCondLst>
                            <p:childTnLst>
                              <p:par>
                                <p:cTn id="7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6" fill="hold">
                      <p:stCondLst>
                        <p:cond delay="indefinite"/>
                      </p:stCondLst>
                      <p:childTnLst>
                        <p:par>
                          <p:cTn id="727" fill="hold">
                            <p:stCondLst>
                              <p:cond delay="0"/>
                            </p:stCondLst>
                            <p:childTnLst>
                              <p:par>
                                <p:cTn id="7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2" fill="hold">
                      <p:stCondLst>
                        <p:cond delay="indefinite"/>
                      </p:stCondLst>
                      <p:childTnLst>
                        <p:par>
                          <p:cTn id="733" fill="hold">
                            <p:stCondLst>
                              <p:cond delay="0"/>
                            </p:stCondLst>
                            <p:childTnLst>
                              <p:par>
                                <p:cTn id="7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2" fill="hold">
                      <p:stCondLst>
                        <p:cond delay="indefinite"/>
                      </p:stCondLst>
                      <p:childTnLst>
                        <p:par>
                          <p:cTn id="743" fill="hold">
                            <p:stCondLst>
                              <p:cond delay="0"/>
                            </p:stCondLst>
                            <p:childTnLst>
                              <p:par>
                                <p:cTn id="7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8" fill="hold">
                      <p:stCondLst>
                        <p:cond delay="indefinite"/>
                      </p:stCondLst>
                      <p:childTnLst>
                        <p:par>
                          <p:cTn id="749" fill="hold">
                            <p:stCondLst>
                              <p:cond delay="0"/>
                            </p:stCondLst>
                            <p:childTnLst>
                              <p:par>
                                <p:cTn id="7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4" fill="hold">
                      <p:stCondLst>
                        <p:cond delay="indefinite"/>
                      </p:stCondLst>
                      <p:childTnLst>
                        <p:par>
                          <p:cTn id="755" fill="hold">
                            <p:stCondLst>
                              <p:cond delay="0"/>
                            </p:stCondLst>
                            <p:childTnLst>
                              <p:par>
                                <p:cTn id="7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0" fill="hold">
                      <p:stCondLst>
                        <p:cond delay="indefinite"/>
                      </p:stCondLst>
                      <p:childTnLst>
                        <p:par>
                          <p:cTn id="761" fill="hold">
                            <p:stCondLst>
                              <p:cond delay="0"/>
                            </p:stCondLst>
                            <p:childTnLst>
                              <p:par>
                                <p:cTn id="7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6" fill="hold">
                      <p:stCondLst>
                        <p:cond delay="indefinite"/>
                      </p:stCondLst>
                      <p:childTnLst>
                        <p:par>
                          <p:cTn id="767" fill="hold">
                            <p:stCondLst>
                              <p:cond delay="0"/>
                            </p:stCondLst>
                            <p:childTnLst>
                              <p:par>
                                <p:cTn id="7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2" fill="hold">
                      <p:stCondLst>
                        <p:cond delay="indefinite"/>
                      </p:stCondLst>
                      <p:childTnLst>
                        <p:par>
                          <p:cTn id="773" fill="hold">
                            <p:stCondLst>
                              <p:cond delay="0"/>
                            </p:stCondLst>
                            <p:childTnLst>
                              <p:par>
                                <p:cTn id="7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8" fill="hold">
                      <p:stCondLst>
                        <p:cond delay="indefinite"/>
                      </p:stCondLst>
                      <p:childTnLst>
                        <p:par>
                          <p:cTn id="779" fill="hold">
                            <p:stCondLst>
                              <p:cond delay="0"/>
                            </p:stCondLst>
                            <p:childTnLst>
                              <p:par>
                                <p:cTn id="7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4" fill="hold">
                      <p:stCondLst>
                        <p:cond delay="indefinite"/>
                      </p:stCondLst>
                      <p:childTnLst>
                        <p:par>
                          <p:cTn id="785" fill="hold">
                            <p:stCondLst>
                              <p:cond delay="0"/>
                            </p:stCondLst>
                            <p:childTnLst>
                              <p:par>
                                <p:cTn id="7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0" fill="hold">
                      <p:stCondLst>
                        <p:cond delay="indefinite"/>
                      </p:stCondLst>
                      <p:childTnLst>
                        <p:par>
                          <p:cTn id="791" fill="hold">
                            <p:stCondLst>
                              <p:cond delay="0"/>
                            </p:stCondLst>
                            <p:childTnLst>
                              <p:par>
                                <p:cTn id="7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6" fill="hold">
                      <p:stCondLst>
                        <p:cond delay="indefinite"/>
                      </p:stCondLst>
                      <p:childTnLst>
                        <p:par>
                          <p:cTn id="797" fill="hold">
                            <p:stCondLst>
                              <p:cond delay="0"/>
                            </p:stCondLst>
                            <p:childTnLst>
                              <p:par>
                                <p:cTn id="7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6" fill="hold">
                      <p:stCondLst>
                        <p:cond delay="indefinite"/>
                      </p:stCondLst>
                      <p:childTnLst>
                        <p:par>
                          <p:cTn id="807" fill="hold">
                            <p:stCondLst>
                              <p:cond delay="0"/>
                            </p:stCondLst>
                            <p:childTnLst>
                              <p:par>
                                <p:cTn id="8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2" fill="hold">
                      <p:stCondLst>
                        <p:cond delay="indefinite"/>
                      </p:stCondLst>
                      <p:childTnLst>
                        <p:par>
                          <p:cTn id="813" fill="hold">
                            <p:stCondLst>
                              <p:cond delay="0"/>
                            </p:stCondLst>
                            <p:childTnLst>
                              <p:par>
                                <p:cTn id="8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8" fill="hold">
                      <p:stCondLst>
                        <p:cond delay="indefinite"/>
                      </p:stCondLst>
                      <p:childTnLst>
                        <p:par>
                          <p:cTn id="819" fill="hold">
                            <p:stCondLst>
                              <p:cond delay="0"/>
                            </p:stCondLst>
                            <p:childTnLst>
                              <p:par>
                                <p:cTn id="8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4" fill="hold">
                      <p:stCondLst>
                        <p:cond delay="indefinite"/>
                      </p:stCondLst>
                      <p:childTnLst>
                        <p:par>
                          <p:cTn id="825" fill="hold">
                            <p:stCondLst>
                              <p:cond delay="0"/>
                            </p:stCondLst>
                            <p:childTnLst>
                              <p:par>
                                <p:cTn id="8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0" fill="hold">
                      <p:stCondLst>
                        <p:cond delay="indefinite"/>
                      </p:stCondLst>
                      <p:childTnLst>
                        <p:par>
                          <p:cTn id="831" fill="hold">
                            <p:stCondLst>
                              <p:cond delay="0"/>
                            </p:stCondLst>
                            <p:childTnLst>
                              <p:par>
                                <p:cTn id="8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6" fill="hold">
                      <p:stCondLst>
                        <p:cond delay="indefinite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2" fill="hold">
                      <p:stCondLst>
                        <p:cond delay="indefinite"/>
                      </p:stCondLst>
                      <p:childTnLst>
                        <p:par>
                          <p:cTn id="843" fill="hold">
                            <p:stCondLst>
                              <p:cond delay="0"/>
                            </p:stCondLst>
                            <p:childTnLst>
                              <p:par>
                                <p:cTn id="8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8" fill="hold">
                      <p:stCondLst>
                        <p:cond delay="indefinite"/>
                      </p:stCondLst>
                      <p:childTnLst>
                        <p:par>
                          <p:cTn id="849" fill="hold">
                            <p:stCondLst>
                              <p:cond delay="0"/>
                            </p:stCondLst>
                            <p:childTnLst>
                              <p:par>
                                <p:cTn id="8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4" fill="hold">
                      <p:stCondLst>
                        <p:cond delay="indefinite"/>
                      </p:stCondLst>
                      <p:childTnLst>
                        <p:par>
                          <p:cTn id="855" fill="hold">
                            <p:stCondLst>
                              <p:cond delay="0"/>
                            </p:stCondLst>
                            <p:childTnLst>
                              <p:par>
                                <p:cTn id="8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0" fill="hold">
                      <p:stCondLst>
                        <p:cond delay="indefinite"/>
                      </p:stCondLst>
                      <p:childTnLst>
                        <p:par>
                          <p:cTn id="861" fill="hold">
                            <p:stCondLst>
                              <p:cond delay="0"/>
                            </p:stCondLst>
                            <p:childTnLst>
                              <p:par>
                                <p:cTn id="8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2" fill="hold">
                      <p:stCondLst>
                        <p:cond delay="indefinite"/>
                      </p:stCondLst>
                      <p:childTnLst>
                        <p:par>
                          <p:cTn id="873" fill="hold">
                            <p:stCondLst>
                              <p:cond delay="0"/>
                            </p:stCondLst>
                            <p:childTnLst>
                              <p:par>
                                <p:cTn id="8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2"/>
                  </p:tgtEl>
                </p:cond>
              </p:nextCondLst>
            </p:seq>
            <p:seq concurrent="1" nextAc="seek">
              <p:cTn id="876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7" fill="hold">
                      <p:stCondLst>
                        <p:cond delay="0"/>
                      </p:stCondLst>
                      <p:childTnLst>
                        <p:par>
                          <p:cTn id="878" fill="hold">
                            <p:stCondLst>
                              <p:cond delay="0"/>
                            </p:stCondLst>
                            <p:childTnLst>
                              <p:par>
                                <p:cTn id="8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1" fill="hold">
                      <p:stCondLst>
                        <p:cond delay="indefinite"/>
                      </p:stCondLst>
                      <p:childTnLst>
                        <p:par>
                          <p:cTn id="882" fill="hold">
                            <p:stCondLst>
                              <p:cond delay="0"/>
                            </p:stCondLst>
                            <p:childTnLst>
                              <p:par>
                                <p:cTn id="8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7" fill="hold">
                      <p:stCondLst>
                        <p:cond delay="indefinite"/>
                      </p:stCondLst>
                      <p:childTnLst>
                        <p:par>
                          <p:cTn id="888" fill="hold">
                            <p:stCondLst>
                              <p:cond delay="0"/>
                            </p:stCondLst>
                            <p:childTnLst>
                              <p:par>
                                <p:cTn id="8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3" fill="hold">
                      <p:stCondLst>
                        <p:cond delay="indefinite"/>
                      </p:stCondLst>
                      <p:childTnLst>
                        <p:par>
                          <p:cTn id="894" fill="hold">
                            <p:stCondLst>
                              <p:cond delay="0"/>
                            </p:stCondLst>
                            <p:childTnLst>
                              <p:par>
                                <p:cTn id="8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9" fill="hold">
                      <p:stCondLst>
                        <p:cond delay="indefinite"/>
                      </p:stCondLst>
                      <p:childTnLst>
                        <p:par>
                          <p:cTn id="900" fill="hold">
                            <p:stCondLst>
                              <p:cond delay="0"/>
                            </p:stCondLst>
                            <p:childTnLst>
                              <p:par>
                                <p:cTn id="9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5" fill="hold">
                      <p:stCondLst>
                        <p:cond delay="indefinite"/>
                      </p:stCondLst>
                      <p:childTnLst>
                        <p:par>
                          <p:cTn id="906" fill="hold">
                            <p:stCondLst>
                              <p:cond delay="0"/>
                            </p:stCondLst>
                            <p:childTnLst>
                              <p:par>
                                <p:cTn id="9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1" fill="hold">
                      <p:stCondLst>
                        <p:cond delay="indefinite"/>
                      </p:stCondLst>
                      <p:childTnLst>
                        <p:par>
                          <p:cTn id="912" fill="hold">
                            <p:stCondLst>
                              <p:cond delay="0"/>
                            </p:stCondLst>
                            <p:childTnLst>
                              <p:par>
                                <p:cTn id="9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7" fill="hold">
                      <p:stCondLst>
                        <p:cond delay="indefinite"/>
                      </p:stCondLst>
                      <p:childTnLst>
                        <p:par>
                          <p:cTn id="918" fill="hold">
                            <p:stCondLst>
                              <p:cond delay="0"/>
                            </p:stCondLst>
                            <p:childTnLst>
                              <p:par>
                                <p:cTn id="9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3" fill="hold">
                      <p:stCondLst>
                        <p:cond delay="indefinite"/>
                      </p:stCondLst>
                      <p:childTnLst>
                        <p:par>
                          <p:cTn id="924" fill="hold">
                            <p:stCondLst>
                              <p:cond delay="0"/>
                            </p:stCondLst>
                            <p:childTnLst>
                              <p:par>
                                <p:cTn id="9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9" fill="hold">
                      <p:stCondLst>
                        <p:cond delay="indefinite"/>
                      </p:stCondLst>
                      <p:childTnLst>
                        <p:par>
                          <p:cTn id="930" fill="hold">
                            <p:stCondLst>
                              <p:cond delay="0"/>
                            </p:stCondLst>
                            <p:childTnLst>
                              <p:par>
                                <p:cTn id="9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7" fill="hold">
                      <p:stCondLst>
                        <p:cond delay="indefinite"/>
                      </p:stCondLst>
                      <p:childTnLst>
                        <p:par>
                          <p:cTn id="938" fill="hold">
                            <p:stCondLst>
                              <p:cond delay="0"/>
                            </p:stCondLst>
                            <p:childTnLst>
                              <p:par>
                                <p:cTn id="9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3" fill="hold">
                      <p:stCondLst>
                        <p:cond delay="indefinite"/>
                      </p:stCondLst>
                      <p:childTnLst>
                        <p:par>
                          <p:cTn id="944" fill="hold">
                            <p:stCondLst>
                              <p:cond delay="0"/>
                            </p:stCondLst>
                            <p:childTnLst>
                              <p:par>
                                <p:cTn id="9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9" fill="hold">
                      <p:stCondLst>
                        <p:cond delay="indefinite"/>
                      </p:stCondLst>
                      <p:childTnLst>
                        <p:par>
                          <p:cTn id="950" fill="hold">
                            <p:stCondLst>
                              <p:cond delay="0"/>
                            </p:stCondLst>
                            <p:childTnLst>
                              <p:par>
                                <p:cTn id="9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5" fill="hold">
                      <p:stCondLst>
                        <p:cond delay="indefinite"/>
                      </p:stCondLst>
                      <p:childTnLst>
                        <p:par>
                          <p:cTn id="956" fill="hold">
                            <p:stCondLst>
                              <p:cond delay="0"/>
                            </p:stCondLst>
                            <p:childTnLst>
                              <p:par>
                                <p:cTn id="9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1" fill="hold">
                      <p:stCondLst>
                        <p:cond delay="indefinite"/>
                      </p:stCondLst>
                      <p:childTnLst>
                        <p:par>
                          <p:cTn id="962" fill="hold">
                            <p:stCondLst>
                              <p:cond delay="0"/>
                            </p:stCondLst>
                            <p:childTnLst>
                              <p:par>
                                <p:cTn id="9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7" fill="hold">
                      <p:stCondLst>
                        <p:cond delay="indefinite"/>
                      </p:stCondLst>
                      <p:childTnLst>
                        <p:par>
                          <p:cTn id="968" fill="hold">
                            <p:stCondLst>
                              <p:cond delay="0"/>
                            </p:stCondLst>
                            <p:childTnLst>
                              <p:par>
                                <p:cTn id="9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3" fill="hold">
                      <p:stCondLst>
                        <p:cond delay="indefinite"/>
                      </p:stCondLst>
                      <p:childTnLst>
                        <p:par>
                          <p:cTn id="974" fill="hold">
                            <p:stCondLst>
                              <p:cond delay="0"/>
                            </p:stCondLst>
                            <p:childTnLst>
                              <p:par>
                                <p:cTn id="9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9" fill="hold">
                      <p:stCondLst>
                        <p:cond delay="indefinite"/>
                      </p:stCondLst>
                      <p:childTnLst>
                        <p:par>
                          <p:cTn id="980" fill="hold">
                            <p:stCondLst>
                              <p:cond delay="0"/>
                            </p:stCondLst>
                            <p:childTnLst>
                              <p:par>
                                <p:cTn id="9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5" fill="hold">
                      <p:stCondLst>
                        <p:cond delay="indefinite"/>
                      </p:stCondLst>
                      <p:childTnLst>
                        <p:par>
                          <p:cTn id="986" fill="hold">
                            <p:stCondLst>
                              <p:cond delay="0"/>
                            </p:stCondLst>
                            <p:childTnLst>
                              <p:par>
                                <p:cTn id="9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1" fill="hold">
                      <p:stCondLst>
                        <p:cond delay="indefinite"/>
                      </p:stCondLst>
                      <p:childTnLst>
                        <p:par>
                          <p:cTn id="992" fill="hold">
                            <p:stCondLst>
                              <p:cond delay="0"/>
                            </p:stCondLst>
                            <p:childTnLst>
                              <p:par>
                                <p:cTn id="9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1" fill="hold">
                      <p:stCondLst>
                        <p:cond delay="indefinite"/>
                      </p:stCondLst>
                      <p:childTnLst>
                        <p:par>
                          <p:cTn id="1002" fill="hold">
                            <p:stCondLst>
                              <p:cond delay="0"/>
                            </p:stCondLst>
                            <p:childTnLst>
                              <p:par>
                                <p:cTn id="10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7" fill="hold">
                      <p:stCondLst>
                        <p:cond delay="indefinite"/>
                      </p:stCondLst>
                      <p:childTnLst>
                        <p:par>
                          <p:cTn id="1008" fill="hold">
                            <p:stCondLst>
                              <p:cond delay="0"/>
                            </p:stCondLst>
                            <p:childTnLst>
                              <p:par>
                                <p:cTn id="10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3" fill="hold">
                      <p:stCondLst>
                        <p:cond delay="indefinite"/>
                      </p:stCondLst>
                      <p:childTnLst>
                        <p:par>
                          <p:cTn id="1014" fill="hold">
                            <p:stCondLst>
                              <p:cond delay="0"/>
                            </p:stCondLst>
                            <p:childTnLst>
                              <p:par>
                                <p:cTn id="10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9" fill="hold">
                      <p:stCondLst>
                        <p:cond delay="indefinite"/>
                      </p:stCondLst>
                      <p:childTnLst>
                        <p:par>
                          <p:cTn id="1020" fill="hold">
                            <p:stCondLst>
                              <p:cond delay="0"/>
                            </p:stCondLst>
                            <p:childTnLst>
                              <p:par>
                                <p:cTn id="10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5" fill="hold">
                      <p:stCondLst>
                        <p:cond delay="indefinite"/>
                      </p:stCondLst>
                      <p:childTnLst>
                        <p:par>
                          <p:cTn id="1026" fill="hold">
                            <p:stCondLst>
                              <p:cond delay="0"/>
                            </p:stCondLst>
                            <p:childTnLst>
                              <p:par>
                                <p:cTn id="10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1" fill="hold">
                      <p:stCondLst>
                        <p:cond delay="indefinite"/>
                      </p:stCondLst>
                      <p:childTnLst>
                        <p:par>
                          <p:cTn id="1032" fill="hold">
                            <p:stCondLst>
                              <p:cond delay="0"/>
                            </p:stCondLst>
                            <p:childTnLst>
                              <p:par>
                                <p:cTn id="10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7" fill="hold">
                      <p:stCondLst>
                        <p:cond delay="indefinite"/>
                      </p:stCondLst>
                      <p:childTnLst>
                        <p:par>
                          <p:cTn id="1038" fill="hold">
                            <p:stCondLst>
                              <p:cond delay="0"/>
                            </p:stCondLst>
                            <p:childTnLst>
                              <p:par>
                                <p:cTn id="10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3" fill="hold">
                      <p:stCondLst>
                        <p:cond delay="indefinite"/>
                      </p:stCondLst>
                      <p:childTnLst>
                        <p:par>
                          <p:cTn id="1044" fill="hold">
                            <p:stCondLst>
                              <p:cond delay="0"/>
                            </p:stCondLst>
                            <p:childTnLst>
                              <p:par>
                                <p:cTn id="10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9" fill="hold">
                      <p:stCondLst>
                        <p:cond delay="indefinite"/>
                      </p:stCondLst>
                      <p:childTnLst>
                        <p:par>
                          <p:cTn id="1050" fill="hold">
                            <p:stCondLst>
                              <p:cond delay="0"/>
                            </p:stCondLst>
                            <p:childTnLst>
                              <p:par>
                                <p:cTn id="10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5" fill="hold">
                      <p:stCondLst>
                        <p:cond delay="indefinite"/>
                      </p:stCondLst>
                      <p:childTnLst>
                        <p:par>
                          <p:cTn id="1056" fill="hold">
                            <p:stCondLst>
                              <p:cond delay="0"/>
                            </p:stCondLst>
                            <p:childTnLst>
                              <p:par>
                                <p:cTn id="10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5" fill="hold">
                      <p:stCondLst>
                        <p:cond delay="indefinite"/>
                      </p:stCondLst>
                      <p:childTnLst>
                        <p:par>
                          <p:cTn id="1066" fill="hold">
                            <p:stCondLst>
                              <p:cond delay="0"/>
                            </p:stCondLst>
                            <p:childTnLst>
                              <p:par>
                                <p:cTn id="10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1" fill="hold">
                      <p:stCondLst>
                        <p:cond delay="indefinite"/>
                      </p:stCondLst>
                      <p:childTnLst>
                        <p:par>
                          <p:cTn id="1072" fill="hold">
                            <p:stCondLst>
                              <p:cond delay="0"/>
                            </p:stCondLst>
                            <p:childTnLst>
                              <p:par>
                                <p:cTn id="10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7" fill="hold">
                      <p:stCondLst>
                        <p:cond delay="indefinite"/>
                      </p:stCondLst>
                      <p:childTnLst>
                        <p:par>
                          <p:cTn id="1078" fill="hold">
                            <p:stCondLst>
                              <p:cond delay="0"/>
                            </p:stCondLst>
                            <p:childTnLst>
                              <p:par>
                                <p:cTn id="10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3" fill="hold">
                      <p:stCondLst>
                        <p:cond delay="indefinite"/>
                      </p:stCondLst>
                      <p:childTnLst>
                        <p:par>
                          <p:cTn id="1084" fill="hold">
                            <p:stCondLst>
                              <p:cond delay="0"/>
                            </p:stCondLst>
                            <p:childTnLst>
                              <p:par>
                                <p:cTn id="10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9" fill="hold">
                      <p:stCondLst>
                        <p:cond delay="indefinite"/>
                      </p:stCondLst>
                      <p:childTnLst>
                        <p:par>
                          <p:cTn id="1090" fill="hold">
                            <p:stCondLst>
                              <p:cond delay="0"/>
                            </p:stCondLst>
                            <p:childTnLst>
                              <p:par>
                                <p:cTn id="10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5" fill="hold">
                      <p:stCondLst>
                        <p:cond delay="indefinite"/>
                      </p:stCondLst>
                      <p:childTnLst>
                        <p:par>
                          <p:cTn id="1096" fill="hold">
                            <p:stCondLst>
                              <p:cond delay="0"/>
                            </p:stCondLst>
                            <p:childTnLst>
                              <p:par>
                                <p:cTn id="10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1" fill="hold">
                      <p:stCondLst>
                        <p:cond delay="indefinite"/>
                      </p:stCondLst>
                      <p:childTnLst>
                        <p:par>
                          <p:cTn id="1102" fill="hold">
                            <p:stCondLst>
                              <p:cond delay="0"/>
                            </p:stCondLst>
                            <p:childTnLst>
                              <p:par>
                                <p:cTn id="1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7" fill="hold">
                      <p:stCondLst>
                        <p:cond delay="indefinite"/>
                      </p:stCondLst>
                      <p:childTnLst>
                        <p:par>
                          <p:cTn id="1108" fill="hold">
                            <p:stCondLst>
                              <p:cond delay="0"/>
                            </p:stCondLst>
                            <p:childTnLst>
                              <p:par>
                                <p:cTn id="1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3" fill="hold">
                      <p:stCondLst>
                        <p:cond delay="indefinite"/>
                      </p:stCondLst>
                      <p:childTnLst>
                        <p:par>
                          <p:cTn id="1114" fill="hold">
                            <p:stCondLst>
                              <p:cond delay="0"/>
                            </p:stCondLst>
                            <p:childTnLst>
                              <p:par>
                                <p:cTn id="11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9" fill="hold">
                      <p:stCondLst>
                        <p:cond delay="indefinite"/>
                      </p:stCondLst>
                      <p:childTnLst>
                        <p:par>
                          <p:cTn id="1120" fill="hold">
                            <p:stCondLst>
                              <p:cond delay="0"/>
                            </p:stCondLst>
                            <p:childTnLst>
                              <p:par>
                                <p:cTn id="1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9" fill="hold">
                      <p:stCondLst>
                        <p:cond delay="indefinite"/>
                      </p:stCondLst>
                      <p:childTnLst>
                        <p:par>
                          <p:cTn id="1130" fill="hold">
                            <p:stCondLst>
                              <p:cond delay="0"/>
                            </p:stCondLst>
                            <p:childTnLst>
                              <p:par>
                                <p:cTn id="1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5" fill="hold">
                      <p:stCondLst>
                        <p:cond delay="indefinite"/>
                      </p:stCondLst>
                      <p:childTnLst>
                        <p:par>
                          <p:cTn id="1136" fill="hold">
                            <p:stCondLst>
                              <p:cond delay="0"/>
                            </p:stCondLst>
                            <p:childTnLst>
                              <p:par>
                                <p:cTn id="1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1" fill="hold">
                      <p:stCondLst>
                        <p:cond delay="indefinite"/>
                      </p:stCondLst>
                      <p:childTnLst>
                        <p:par>
                          <p:cTn id="1142" fill="hold">
                            <p:stCondLst>
                              <p:cond delay="0"/>
                            </p:stCondLst>
                            <p:childTnLst>
                              <p:par>
                                <p:cTn id="11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7" fill="hold">
                      <p:stCondLst>
                        <p:cond delay="indefinite"/>
                      </p:stCondLst>
                      <p:childTnLst>
                        <p:par>
                          <p:cTn id="1148" fill="hold">
                            <p:stCondLst>
                              <p:cond delay="0"/>
                            </p:stCondLst>
                            <p:childTnLst>
                              <p:par>
                                <p:cTn id="1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3" fill="hold">
                      <p:stCondLst>
                        <p:cond delay="indefinite"/>
                      </p:stCondLst>
                      <p:childTnLst>
                        <p:par>
                          <p:cTn id="1154" fill="hold">
                            <p:stCondLst>
                              <p:cond delay="0"/>
                            </p:stCondLst>
                            <p:childTnLst>
                              <p:par>
                                <p:cTn id="11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9" fill="hold">
                      <p:stCondLst>
                        <p:cond delay="indefinite"/>
                      </p:stCondLst>
                      <p:childTnLst>
                        <p:par>
                          <p:cTn id="1160" fill="hold">
                            <p:stCondLst>
                              <p:cond delay="0"/>
                            </p:stCondLst>
                            <p:childTnLst>
                              <p:par>
                                <p:cTn id="11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5" fill="hold">
                      <p:stCondLst>
                        <p:cond delay="indefinite"/>
                      </p:stCondLst>
                      <p:childTnLst>
                        <p:par>
                          <p:cTn id="1166" fill="hold">
                            <p:stCondLst>
                              <p:cond delay="0"/>
                            </p:stCondLst>
                            <p:childTnLst>
                              <p:par>
                                <p:cTn id="11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1" fill="hold">
                      <p:stCondLst>
                        <p:cond delay="indefinite"/>
                      </p:stCondLst>
                      <p:childTnLst>
                        <p:par>
                          <p:cTn id="1172" fill="hold">
                            <p:stCondLst>
                              <p:cond delay="0"/>
                            </p:stCondLst>
                            <p:childTnLst>
                              <p:par>
                                <p:cTn id="1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7" fill="hold">
                      <p:stCondLst>
                        <p:cond delay="indefinite"/>
                      </p:stCondLst>
                      <p:childTnLst>
                        <p:par>
                          <p:cTn id="1178" fill="hold">
                            <p:stCondLst>
                              <p:cond delay="0"/>
                            </p:stCondLst>
                            <p:childTnLst>
                              <p:par>
                                <p:cTn id="11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3" fill="hold">
                      <p:stCondLst>
                        <p:cond delay="indefinite"/>
                      </p:stCondLst>
                      <p:childTnLst>
                        <p:par>
                          <p:cTn id="1184" fill="hold">
                            <p:stCondLst>
                              <p:cond delay="0"/>
                            </p:stCondLst>
                            <p:childTnLst>
                              <p:par>
                                <p:cTn id="11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3" fill="hold">
                      <p:stCondLst>
                        <p:cond delay="indefinite"/>
                      </p:stCondLst>
                      <p:childTnLst>
                        <p:par>
                          <p:cTn id="1194" fill="hold">
                            <p:stCondLst>
                              <p:cond delay="0"/>
                            </p:stCondLst>
                            <p:childTnLst>
                              <p:par>
                                <p:cTn id="11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9" fill="hold">
                      <p:stCondLst>
                        <p:cond delay="indefinite"/>
                      </p:stCondLst>
                      <p:childTnLst>
                        <p:par>
                          <p:cTn id="1200" fill="hold">
                            <p:stCondLst>
                              <p:cond delay="0"/>
                            </p:stCondLst>
                            <p:childTnLst>
                              <p:par>
                                <p:cTn id="12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5" fill="hold">
                      <p:stCondLst>
                        <p:cond delay="indefinite"/>
                      </p:stCondLst>
                      <p:childTnLst>
                        <p:par>
                          <p:cTn id="1206" fill="hold">
                            <p:stCondLst>
                              <p:cond delay="0"/>
                            </p:stCondLst>
                            <p:childTnLst>
                              <p:par>
                                <p:cTn id="12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1" fill="hold">
                      <p:stCondLst>
                        <p:cond delay="indefinite"/>
                      </p:stCondLst>
                      <p:childTnLst>
                        <p:par>
                          <p:cTn id="1212" fill="hold">
                            <p:stCondLst>
                              <p:cond delay="0"/>
                            </p:stCondLst>
                            <p:childTnLst>
                              <p:par>
                                <p:cTn id="12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7" fill="hold">
                      <p:stCondLst>
                        <p:cond delay="indefinite"/>
                      </p:stCondLst>
                      <p:childTnLst>
                        <p:par>
                          <p:cTn id="1218" fill="hold">
                            <p:stCondLst>
                              <p:cond delay="0"/>
                            </p:stCondLst>
                            <p:childTnLst>
                              <p:par>
                                <p:cTn id="12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3" fill="hold">
                      <p:stCondLst>
                        <p:cond delay="indefinite"/>
                      </p:stCondLst>
                      <p:childTnLst>
                        <p:par>
                          <p:cTn id="1224" fill="hold">
                            <p:stCondLst>
                              <p:cond delay="0"/>
                            </p:stCondLst>
                            <p:childTnLst>
                              <p:par>
                                <p:cTn id="12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9" fill="hold">
                      <p:stCondLst>
                        <p:cond delay="indefinite"/>
                      </p:stCondLst>
                      <p:childTnLst>
                        <p:par>
                          <p:cTn id="1230" fill="hold">
                            <p:stCondLst>
                              <p:cond delay="0"/>
                            </p:stCondLst>
                            <p:childTnLst>
                              <p:par>
                                <p:cTn id="12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5" fill="hold">
                      <p:stCondLst>
                        <p:cond delay="indefinite"/>
                      </p:stCondLst>
                      <p:childTnLst>
                        <p:par>
                          <p:cTn id="1236" fill="hold">
                            <p:stCondLst>
                              <p:cond delay="0"/>
                            </p:stCondLst>
                            <p:childTnLst>
                              <p:par>
                                <p:cTn id="12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1" fill="hold">
                      <p:stCondLst>
                        <p:cond delay="indefinite"/>
                      </p:stCondLst>
                      <p:childTnLst>
                        <p:par>
                          <p:cTn id="1242" fill="hold">
                            <p:stCondLst>
                              <p:cond delay="0"/>
                            </p:stCondLst>
                            <p:childTnLst>
                              <p:par>
                                <p:cTn id="12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7" fill="hold">
                      <p:stCondLst>
                        <p:cond delay="indefinite"/>
                      </p:stCondLst>
                      <p:childTnLst>
                        <p:par>
                          <p:cTn id="1248" fill="hold">
                            <p:stCondLst>
                              <p:cond delay="0"/>
                            </p:stCondLst>
                            <p:childTnLst>
                              <p:par>
                                <p:cTn id="12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7" fill="hold">
                      <p:stCondLst>
                        <p:cond delay="indefinite"/>
                      </p:stCondLst>
                      <p:childTnLst>
                        <p:par>
                          <p:cTn id="1258" fill="hold">
                            <p:stCondLst>
                              <p:cond delay="0"/>
                            </p:stCondLst>
                            <p:childTnLst>
                              <p:par>
                                <p:cTn id="12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3" fill="hold">
                      <p:stCondLst>
                        <p:cond delay="indefinite"/>
                      </p:stCondLst>
                      <p:childTnLst>
                        <p:par>
                          <p:cTn id="1264" fill="hold">
                            <p:stCondLst>
                              <p:cond delay="0"/>
                            </p:stCondLst>
                            <p:childTnLst>
                              <p:par>
                                <p:cTn id="12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9" fill="hold">
                      <p:stCondLst>
                        <p:cond delay="indefinite"/>
                      </p:stCondLst>
                      <p:childTnLst>
                        <p:par>
                          <p:cTn id="1270" fill="hold">
                            <p:stCondLst>
                              <p:cond delay="0"/>
                            </p:stCondLst>
                            <p:childTnLst>
                              <p:par>
                                <p:cTn id="12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5" fill="hold">
                      <p:stCondLst>
                        <p:cond delay="indefinite"/>
                      </p:stCondLst>
                      <p:childTnLst>
                        <p:par>
                          <p:cTn id="1276" fill="hold">
                            <p:stCondLst>
                              <p:cond delay="0"/>
                            </p:stCondLst>
                            <p:childTnLst>
                              <p:par>
                                <p:cTn id="12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1" fill="hold">
                      <p:stCondLst>
                        <p:cond delay="indefinite"/>
                      </p:stCondLst>
                      <p:childTnLst>
                        <p:par>
                          <p:cTn id="1282" fill="hold">
                            <p:stCondLst>
                              <p:cond delay="0"/>
                            </p:stCondLst>
                            <p:childTnLst>
                              <p:par>
                                <p:cTn id="12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7" fill="hold">
                      <p:stCondLst>
                        <p:cond delay="indefinite"/>
                      </p:stCondLst>
                      <p:childTnLst>
                        <p:par>
                          <p:cTn id="1288" fill="hold">
                            <p:stCondLst>
                              <p:cond delay="0"/>
                            </p:stCondLst>
                            <p:childTnLst>
                              <p:par>
                                <p:cTn id="12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3" fill="hold">
                      <p:stCondLst>
                        <p:cond delay="indefinite"/>
                      </p:stCondLst>
                      <p:childTnLst>
                        <p:par>
                          <p:cTn id="1294" fill="hold">
                            <p:stCondLst>
                              <p:cond delay="0"/>
                            </p:stCondLst>
                            <p:childTnLst>
                              <p:par>
                                <p:cTn id="12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9" fill="hold">
                      <p:stCondLst>
                        <p:cond delay="indefinite"/>
                      </p:stCondLst>
                      <p:childTnLst>
                        <p:par>
                          <p:cTn id="1300" fill="hold">
                            <p:stCondLst>
                              <p:cond delay="0"/>
                            </p:stCondLst>
                            <p:childTnLst>
                              <p:par>
                                <p:cTn id="13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5" fill="hold">
                      <p:stCondLst>
                        <p:cond delay="indefinite"/>
                      </p:stCondLst>
                      <p:childTnLst>
                        <p:par>
                          <p:cTn id="1306" fill="hold">
                            <p:stCondLst>
                              <p:cond delay="0"/>
                            </p:stCondLst>
                            <p:childTnLst>
                              <p:par>
                                <p:cTn id="13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1" fill="hold">
                      <p:stCondLst>
                        <p:cond delay="indefinite"/>
                      </p:stCondLst>
                      <p:childTnLst>
                        <p:par>
                          <p:cTn id="1312" fill="hold">
                            <p:stCondLst>
                              <p:cond delay="0"/>
                            </p:stCondLst>
                            <p:childTnLst>
                              <p:par>
                                <p:cTn id="13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1" fill="hold">
                      <p:stCondLst>
                        <p:cond delay="indefinite"/>
                      </p:stCondLst>
                      <p:childTnLst>
                        <p:par>
                          <p:cTn id="1322" fill="hold">
                            <p:stCondLst>
                              <p:cond delay="0"/>
                            </p:stCondLst>
                            <p:childTnLst>
                              <p:par>
                                <p:cTn id="13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7" fill="hold">
                      <p:stCondLst>
                        <p:cond delay="indefinite"/>
                      </p:stCondLst>
                      <p:childTnLst>
                        <p:par>
                          <p:cTn id="1328" fill="hold">
                            <p:stCondLst>
                              <p:cond delay="0"/>
                            </p:stCondLst>
                            <p:childTnLst>
                              <p:par>
                                <p:cTn id="13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3" fill="hold">
                      <p:stCondLst>
                        <p:cond delay="indefinite"/>
                      </p:stCondLst>
                      <p:childTnLst>
                        <p:par>
                          <p:cTn id="1334" fill="hold">
                            <p:stCondLst>
                              <p:cond delay="0"/>
                            </p:stCondLst>
                            <p:childTnLst>
                              <p:par>
                                <p:cTn id="13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9" fill="hold">
                      <p:stCondLst>
                        <p:cond delay="indefinite"/>
                      </p:stCondLst>
                      <p:childTnLst>
                        <p:par>
                          <p:cTn id="1340" fill="hold">
                            <p:stCondLst>
                              <p:cond delay="0"/>
                            </p:stCondLst>
                            <p:childTnLst>
                              <p:par>
                                <p:cTn id="13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5" fill="hold">
                      <p:stCondLst>
                        <p:cond delay="indefinite"/>
                      </p:stCondLst>
                      <p:childTnLst>
                        <p:par>
                          <p:cTn id="1346" fill="hold">
                            <p:stCondLst>
                              <p:cond delay="0"/>
                            </p:stCondLst>
                            <p:childTnLst>
                              <p:par>
                                <p:cTn id="13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1" fill="hold">
                      <p:stCondLst>
                        <p:cond delay="indefinite"/>
                      </p:stCondLst>
                      <p:childTnLst>
                        <p:par>
                          <p:cTn id="1352" fill="hold">
                            <p:stCondLst>
                              <p:cond delay="0"/>
                            </p:stCondLst>
                            <p:childTnLst>
                              <p:par>
                                <p:cTn id="13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7" fill="hold">
                      <p:stCondLst>
                        <p:cond delay="indefinite"/>
                      </p:stCondLst>
                      <p:childTnLst>
                        <p:par>
                          <p:cTn id="1358" fill="hold">
                            <p:stCondLst>
                              <p:cond delay="0"/>
                            </p:stCondLst>
                            <p:childTnLst>
                              <p:par>
                                <p:cTn id="13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3" fill="hold">
                      <p:stCondLst>
                        <p:cond delay="indefinite"/>
                      </p:stCondLst>
                      <p:childTnLst>
                        <p:par>
                          <p:cTn id="1364" fill="hold">
                            <p:stCondLst>
                              <p:cond delay="0"/>
                            </p:stCondLst>
                            <p:childTnLst>
                              <p:par>
                                <p:cTn id="13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9" fill="hold">
                      <p:stCondLst>
                        <p:cond delay="indefinite"/>
                      </p:stCondLst>
                      <p:childTnLst>
                        <p:par>
                          <p:cTn id="1370" fill="hold">
                            <p:stCondLst>
                              <p:cond delay="0"/>
                            </p:stCondLst>
                            <p:childTnLst>
                              <p:par>
                                <p:cTn id="13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5" fill="hold">
                      <p:stCondLst>
                        <p:cond delay="indefinite"/>
                      </p:stCondLst>
                      <p:childTnLst>
                        <p:par>
                          <p:cTn id="1376" fill="hold">
                            <p:stCondLst>
                              <p:cond delay="0"/>
                            </p:stCondLst>
                            <p:childTnLst>
                              <p:par>
                                <p:cTn id="13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5" fill="hold">
                      <p:stCondLst>
                        <p:cond delay="indefinite"/>
                      </p:stCondLst>
                      <p:childTnLst>
                        <p:par>
                          <p:cTn id="1386" fill="hold">
                            <p:stCondLst>
                              <p:cond delay="0"/>
                            </p:stCondLst>
                            <p:childTnLst>
                              <p:par>
                                <p:cTn id="13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1" fill="hold">
                      <p:stCondLst>
                        <p:cond delay="indefinite"/>
                      </p:stCondLst>
                      <p:childTnLst>
                        <p:par>
                          <p:cTn id="1392" fill="hold">
                            <p:stCondLst>
                              <p:cond delay="0"/>
                            </p:stCondLst>
                            <p:childTnLst>
                              <p:par>
                                <p:cTn id="13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7" fill="hold">
                      <p:stCondLst>
                        <p:cond delay="indefinite"/>
                      </p:stCondLst>
                      <p:childTnLst>
                        <p:par>
                          <p:cTn id="1398" fill="hold">
                            <p:stCondLst>
                              <p:cond delay="0"/>
                            </p:stCondLst>
                            <p:childTnLst>
                              <p:par>
                                <p:cTn id="13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3" fill="hold">
                      <p:stCondLst>
                        <p:cond delay="indefinite"/>
                      </p:stCondLst>
                      <p:childTnLst>
                        <p:par>
                          <p:cTn id="1404" fill="hold">
                            <p:stCondLst>
                              <p:cond delay="0"/>
                            </p:stCondLst>
                            <p:childTnLst>
                              <p:par>
                                <p:cTn id="14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9" fill="hold">
                      <p:stCondLst>
                        <p:cond delay="indefinite"/>
                      </p:stCondLst>
                      <p:childTnLst>
                        <p:par>
                          <p:cTn id="1410" fill="hold">
                            <p:stCondLst>
                              <p:cond delay="0"/>
                            </p:stCondLst>
                            <p:childTnLst>
                              <p:par>
                                <p:cTn id="14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5" fill="hold">
                      <p:stCondLst>
                        <p:cond delay="indefinite"/>
                      </p:stCondLst>
                      <p:childTnLst>
                        <p:par>
                          <p:cTn id="1416" fill="hold">
                            <p:stCondLst>
                              <p:cond delay="0"/>
                            </p:stCondLst>
                            <p:childTnLst>
                              <p:par>
                                <p:cTn id="14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1" fill="hold">
                      <p:stCondLst>
                        <p:cond delay="indefinite"/>
                      </p:stCondLst>
                      <p:childTnLst>
                        <p:par>
                          <p:cTn id="1422" fill="hold">
                            <p:stCondLst>
                              <p:cond delay="0"/>
                            </p:stCondLst>
                            <p:childTnLst>
                              <p:par>
                                <p:cTn id="14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7" fill="hold">
                      <p:stCondLst>
                        <p:cond delay="indefinite"/>
                      </p:stCondLst>
                      <p:childTnLst>
                        <p:par>
                          <p:cTn id="1428" fill="hold">
                            <p:stCondLst>
                              <p:cond delay="0"/>
                            </p:stCondLst>
                            <p:childTnLst>
                              <p:par>
                                <p:cTn id="14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3" fill="hold">
                      <p:stCondLst>
                        <p:cond delay="indefinite"/>
                      </p:stCondLst>
                      <p:childTnLst>
                        <p:par>
                          <p:cTn id="1434" fill="hold">
                            <p:stCondLst>
                              <p:cond delay="0"/>
                            </p:stCondLst>
                            <p:childTnLst>
                              <p:par>
                                <p:cTn id="14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9" fill="hold">
                      <p:stCondLst>
                        <p:cond delay="indefinite"/>
                      </p:stCondLst>
                      <p:childTnLst>
                        <p:par>
                          <p:cTn id="1440" fill="hold">
                            <p:stCondLst>
                              <p:cond delay="0"/>
                            </p:stCondLst>
                            <p:childTnLst>
                              <p:par>
                                <p:cTn id="14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9" fill="hold">
                      <p:stCondLst>
                        <p:cond delay="indefinite"/>
                      </p:stCondLst>
                      <p:childTnLst>
                        <p:par>
                          <p:cTn id="1450" fill="hold">
                            <p:stCondLst>
                              <p:cond delay="0"/>
                            </p:stCondLst>
                            <p:childTnLst>
                              <p:par>
                                <p:cTn id="14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5" fill="hold">
                      <p:stCondLst>
                        <p:cond delay="indefinite"/>
                      </p:stCondLst>
                      <p:childTnLst>
                        <p:par>
                          <p:cTn id="1456" fill="hold">
                            <p:stCondLst>
                              <p:cond delay="0"/>
                            </p:stCondLst>
                            <p:childTnLst>
                              <p:par>
                                <p:cTn id="14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1" fill="hold">
                      <p:stCondLst>
                        <p:cond delay="indefinite"/>
                      </p:stCondLst>
                      <p:childTnLst>
                        <p:par>
                          <p:cTn id="1462" fill="hold">
                            <p:stCondLst>
                              <p:cond delay="0"/>
                            </p:stCondLst>
                            <p:childTnLst>
                              <p:par>
                                <p:cTn id="14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7" fill="hold">
                      <p:stCondLst>
                        <p:cond delay="indefinite"/>
                      </p:stCondLst>
                      <p:childTnLst>
                        <p:par>
                          <p:cTn id="1468" fill="hold">
                            <p:stCondLst>
                              <p:cond delay="0"/>
                            </p:stCondLst>
                            <p:childTnLst>
                              <p:par>
                                <p:cTn id="14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3" fill="hold">
                      <p:stCondLst>
                        <p:cond delay="indefinite"/>
                      </p:stCondLst>
                      <p:childTnLst>
                        <p:par>
                          <p:cTn id="1474" fill="hold">
                            <p:stCondLst>
                              <p:cond delay="0"/>
                            </p:stCondLst>
                            <p:childTnLst>
                              <p:par>
                                <p:cTn id="14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9" fill="hold">
                      <p:stCondLst>
                        <p:cond delay="indefinite"/>
                      </p:stCondLst>
                      <p:childTnLst>
                        <p:par>
                          <p:cTn id="1480" fill="hold">
                            <p:stCondLst>
                              <p:cond delay="0"/>
                            </p:stCondLst>
                            <p:childTnLst>
                              <p:par>
                                <p:cTn id="14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5" fill="hold">
                      <p:stCondLst>
                        <p:cond delay="indefinite"/>
                      </p:stCondLst>
                      <p:childTnLst>
                        <p:par>
                          <p:cTn id="1486" fill="hold">
                            <p:stCondLst>
                              <p:cond delay="0"/>
                            </p:stCondLst>
                            <p:childTnLst>
                              <p:par>
                                <p:cTn id="14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1" fill="hold">
                      <p:stCondLst>
                        <p:cond delay="indefinite"/>
                      </p:stCondLst>
                      <p:childTnLst>
                        <p:par>
                          <p:cTn id="1492" fill="hold">
                            <p:stCondLst>
                              <p:cond delay="0"/>
                            </p:stCondLst>
                            <p:childTnLst>
                              <p:par>
                                <p:cTn id="14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7" fill="hold">
                      <p:stCondLst>
                        <p:cond delay="indefinite"/>
                      </p:stCondLst>
                      <p:childTnLst>
                        <p:par>
                          <p:cTn id="1498" fill="hold">
                            <p:stCondLst>
                              <p:cond delay="0"/>
                            </p:stCondLst>
                            <p:childTnLst>
                              <p:par>
                                <p:cTn id="14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3" fill="hold">
                      <p:stCondLst>
                        <p:cond delay="indefinite"/>
                      </p:stCondLst>
                      <p:childTnLst>
                        <p:par>
                          <p:cTn id="1504" fill="hold">
                            <p:stCondLst>
                              <p:cond delay="0"/>
                            </p:stCondLst>
                            <p:childTnLst>
                              <p:par>
                                <p:cTn id="15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5" fill="hold">
                      <p:stCondLst>
                        <p:cond delay="indefinite"/>
                      </p:stCondLst>
                      <p:childTnLst>
                        <p:par>
                          <p:cTn id="1516" fill="hold">
                            <p:stCondLst>
                              <p:cond delay="0"/>
                            </p:stCondLst>
                            <p:childTnLst>
                              <p:par>
                                <p:cTn id="15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19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0" fill="hold">
                      <p:stCondLst>
                        <p:cond delay="0"/>
                      </p:stCondLst>
                      <p:childTnLst>
                        <p:par>
                          <p:cTn id="1521" fill="hold">
                            <p:stCondLst>
                              <p:cond delay="0"/>
                            </p:stCondLst>
                            <p:childTnLst>
                              <p:par>
                                <p:cTn id="15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4" fill="hold">
                      <p:stCondLst>
                        <p:cond delay="indefinite"/>
                      </p:stCondLst>
                      <p:childTnLst>
                        <p:par>
                          <p:cTn id="1525" fill="hold">
                            <p:stCondLst>
                              <p:cond delay="0"/>
                            </p:stCondLst>
                            <p:childTnLst>
                              <p:par>
                                <p:cTn id="15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0" fill="hold">
                      <p:stCondLst>
                        <p:cond delay="indefinite"/>
                      </p:stCondLst>
                      <p:childTnLst>
                        <p:par>
                          <p:cTn id="1531" fill="hold">
                            <p:stCondLst>
                              <p:cond delay="0"/>
                            </p:stCondLst>
                            <p:childTnLst>
                              <p:par>
                                <p:cTn id="15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6" fill="hold">
                      <p:stCondLst>
                        <p:cond delay="indefinite"/>
                      </p:stCondLst>
                      <p:childTnLst>
                        <p:par>
                          <p:cTn id="1537" fill="hold">
                            <p:stCondLst>
                              <p:cond delay="0"/>
                            </p:stCondLst>
                            <p:childTnLst>
                              <p:par>
                                <p:cTn id="15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2" fill="hold">
                      <p:stCondLst>
                        <p:cond delay="indefinite"/>
                      </p:stCondLst>
                      <p:childTnLst>
                        <p:par>
                          <p:cTn id="1543" fill="hold">
                            <p:stCondLst>
                              <p:cond delay="0"/>
                            </p:stCondLst>
                            <p:childTnLst>
                              <p:par>
                                <p:cTn id="15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8" fill="hold">
                      <p:stCondLst>
                        <p:cond delay="indefinite"/>
                      </p:stCondLst>
                      <p:childTnLst>
                        <p:par>
                          <p:cTn id="1549" fill="hold">
                            <p:stCondLst>
                              <p:cond delay="0"/>
                            </p:stCondLst>
                            <p:childTnLst>
                              <p:par>
                                <p:cTn id="15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4" fill="hold">
                      <p:stCondLst>
                        <p:cond delay="indefinite"/>
                      </p:stCondLst>
                      <p:childTnLst>
                        <p:par>
                          <p:cTn id="1555" fill="hold">
                            <p:stCondLst>
                              <p:cond delay="0"/>
                            </p:stCondLst>
                            <p:childTnLst>
                              <p:par>
                                <p:cTn id="15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0" fill="hold">
                      <p:stCondLst>
                        <p:cond delay="indefinite"/>
                      </p:stCondLst>
                      <p:childTnLst>
                        <p:par>
                          <p:cTn id="1561" fill="hold">
                            <p:stCondLst>
                              <p:cond delay="0"/>
                            </p:stCondLst>
                            <p:childTnLst>
                              <p:par>
                                <p:cTn id="15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6" fill="hold">
                      <p:stCondLst>
                        <p:cond delay="indefinite"/>
                      </p:stCondLst>
                      <p:childTnLst>
                        <p:par>
                          <p:cTn id="1567" fill="hold">
                            <p:stCondLst>
                              <p:cond delay="0"/>
                            </p:stCondLst>
                            <p:childTnLst>
                              <p:par>
                                <p:cTn id="15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2" fill="hold">
                      <p:stCondLst>
                        <p:cond delay="indefinite"/>
                      </p:stCondLst>
                      <p:childTnLst>
                        <p:par>
                          <p:cTn id="1573" fill="hold">
                            <p:stCondLst>
                              <p:cond delay="0"/>
                            </p:stCondLst>
                            <p:childTnLst>
                              <p:par>
                                <p:cTn id="15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0" fill="hold">
                      <p:stCondLst>
                        <p:cond delay="indefinite"/>
                      </p:stCondLst>
                      <p:childTnLst>
                        <p:par>
                          <p:cTn id="1581" fill="hold">
                            <p:stCondLst>
                              <p:cond delay="0"/>
                            </p:stCondLst>
                            <p:childTnLst>
                              <p:par>
                                <p:cTn id="15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6" fill="hold">
                      <p:stCondLst>
                        <p:cond delay="indefinite"/>
                      </p:stCondLst>
                      <p:childTnLst>
                        <p:par>
                          <p:cTn id="1587" fill="hold">
                            <p:stCondLst>
                              <p:cond delay="0"/>
                            </p:stCondLst>
                            <p:childTnLst>
                              <p:par>
                                <p:cTn id="15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2" fill="hold">
                      <p:stCondLst>
                        <p:cond delay="indefinite"/>
                      </p:stCondLst>
                      <p:childTnLst>
                        <p:par>
                          <p:cTn id="1593" fill="hold">
                            <p:stCondLst>
                              <p:cond delay="0"/>
                            </p:stCondLst>
                            <p:childTnLst>
                              <p:par>
                                <p:cTn id="15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8" fill="hold">
                      <p:stCondLst>
                        <p:cond delay="indefinite"/>
                      </p:stCondLst>
                      <p:childTnLst>
                        <p:par>
                          <p:cTn id="1599" fill="hold">
                            <p:stCondLst>
                              <p:cond delay="0"/>
                            </p:stCondLst>
                            <p:childTnLst>
                              <p:par>
                                <p:cTn id="16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4" fill="hold">
                      <p:stCondLst>
                        <p:cond delay="indefinite"/>
                      </p:stCondLst>
                      <p:childTnLst>
                        <p:par>
                          <p:cTn id="1605" fill="hold">
                            <p:stCondLst>
                              <p:cond delay="0"/>
                            </p:stCondLst>
                            <p:childTnLst>
                              <p:par>
                                <p:cTn id="16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0" fill="hold">
                      <p:stCondLst>
                        <p:cond delay="indefinite"/>
                      </p:stCondLst>
                      <p:childTnLst>
                        <p:par>
                          <p:cTn id="1611" fill="hold">
                            <p:stCondLst>
                              <p:cond delay="0"/>
                            </p:stCondLst>
                            <p:childTnLst>
                              <p:par>
                                <p:cTn id="16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6" fill="hold">
                      <p:stCondLst>
                        <p:cond delay="indefinite"/>
                      </p:stCondLst>
                      <p:childTnLst>
                        <p:par>
                          <p:cTn id="1617" fill="hold">
                            <p:stCondLst>
                              <p:cond delay="0"/>
                            </p:stCondLst>
                            <p:childTnLst>
                              <p:par>
                                <p:cTn id="16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2" fill="hold">
                      <p:stCondLst>
                        <p:cond delay="indefinite"/>
                      </p:stCondLst>
                      <p:childTnLst>
                        <p:par>
                          <p:cTn id="1623" fill="hold">
                            <p:stCondLst>
                              <p:cond delay="0"/>
                            </p:stCondLst>
                            <p:childTnLst>
                              <p:par>
                                <p:cTn id="16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8" fill="hold">
                      <p:stCondLst>
                        <p:cond delay="indefinite"/>
                      </p:stCondLst>
                      <p:childTnLst>
                        <p:par>
                          <p:cTn id="1629" fill="hold">
                            <p:stCondLst>
                              <p:cond delay="0"/>
                            </p:stCondLst>
                            <p:childTnLst>
                              <p:par>
                                <p:cTn id="16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4" fill="hold">
                      <p:stCondLst>
                        <p:cond delay="indefinite"/>
                      </p:stCondLst>
                      <p:childTnLst>
                        <p:par>
                          <p:cTn id="1635" fill="hold">
                            <p:stCondLst>
                              <p:cond delay="0"/>
                            </p:stCondLst>
                            <p:childTnLst>
                              <p:par>
                                <p:cTn id="16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4" fill="hold">
                      <p:stCondLst>
                        <p:cond delay="indefinite"/>
                      </p:stCondLst>
                      <p:childTnLst>
                        <p:par>
                          <p:cTn id="1645" fill="hold">
                            <p:stCondLst>
                              <p:cond delay="0"/>
                            </p:stCondLst>
                            <p:childTnLst>
                              <p:par>
                                <p:cTn id="16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0" fill="hold">
                      <p:stCondLst>
                        <p:cond delay="indefinite"/>
                      </p:stCondLst>
                      <p:childTnLst>
                        <p:par>
                          <p:cTn id="1651" fill="hold">
                            <p:stCondLst>
                              <p:cond delay="0"/>
                            </p:stCondLst>
                            <p:childTnLst>
                              <p:par>
                                <p:cTn id="16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6" fill="hold">
                      <p:stCondLst>
                        <p:cond delay="indefinite"/>
                      </p:stCondLst>
                      <p:childTnLst>
                        <p:par>
                          <p:cTn id="1657" fill="hold">
                            <p:stCondLst>
                              <p:cond delay="0"/>
                            </p:stCondLst>
                            <p:childTnLst>
                              <p:par>
                                <p:cTn id="16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2" fill="hold">
                      <p:stCondLst>
                        <p:cond delay="indefinite"/>
                      </p:stCondLst>
                      <p:childTnLst>
                        <p:par>
                          <p:cTn id="1663" fill="hold">
                            <p:stCondLst>
                              <p:cond delay="0"/>
                            </p:stCondLst>
                            <p:childTnLst>
                              <p:par>
                                <p:cTn id="16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8" fill="hold">
                      <p:stCondLst>
                        <p:cond delay="indefinite"/>
                      </p:stCondLst>
                      <p:childTnLst>
                        <p:par>
                          <p:cTn id="1669" fill="hold">
                            <p:stCondLst>
                              <p:cond delay="0"/>
                            </p:stCondLst>
                            <p:childTnLst>
                              <p:par>
                                <p:cTn id="16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4" fill="hold">
                      <p:stCondLst>
                        <p:cond delay="indefinite"/>
                      </p:stCondLst>
                      <p:childTnLst>
                        <p:par>
                          <p:cTn id="1675" fill="hold">
                            <p:stCondLst>
                              <p:cond delay="0"/>
                            </p:stCondLst>
                            <p:childTnLst>
                              <p:par>
                                <p:cTn id="16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0" fill="hold">
                      <p:stCondLst>
                        <p:cond delay="indefinite"/>
                      </p:stCondLst>
                      <p:childTnLst>
                        <p:par>
                          <p:cTn id="1681" fill="hold">
                            <p:stCondLst>
                              <p:cond delay="0"/>
                            </p:stCondLst>
                            <p:childTnLst>
                              <p:par>
                                <p:cTn id="16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6" fill="hold">
                      <p:stCondLst>
                        <p:cond delay="indefinite"/>
                      </p:stCondLst>
                      <p:childTnLst>
                        <p:par>
                          <p:cTn id="1687" fill="hold">
                            <p:stCondLst>
                              <p:cond delay="0"/>
                            </p:stCondLst>
                            <p:childTnLst>
                              <p:par>
                                <p:cTn id="16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2" fill="hold">
                      <p:stCondLst>
                        <p:cond delay="indefinite"/>
                      </p:stCondLst>
                      <p:childTnLst>
                        <p:par>
                          <p:cTn id="1693" fill="hold">
                            <p:stCondLst>
                              <p:cond delay="0"/>
                            </p:stCondLst>
                            <p:childTnLst>
                              <p:par>
                                <p:cTn id="16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8" fill="hold">
                      <p:stCondLst>
                        <p:cond delay="indefinite"/>
                      </p:stCondLst>
                      <p:childTnLst>
                        <p:par>
                          <p:cTn id="1699" fill="hold">
                            <p:stCondLst>
                              <p:cond delay="0"/>
                            </p:stCondLst>
                            <p:childTnLst>
                              <p:par>
                                <p:cTn id="17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8" fill="hold">
                      <p:stCondLst>
                        <p:cond delay="indefinite"/>
                      </p:stCondLst>
                      <p:childTnLst>
                        <p:par>
                          <p:cTn id="1709" fill="hold">
                            <p:stCondLst>
                              <p:cond delay="0"/>
                            </p:stCondLst>
                            <p:childTnLst>
                              <p:par>
                                <p:cTn id="17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4" fill="hold">
                      <p:stCondLst>
                        <p:cond delay="indefinite"/>
                      </p:stCondLst>
                      <p:childTnLst>
                        <p:par>
                          <p:cTn id="1715" fill="hold">
                            <p:stCondLst>
                              <p:cond delay="0"/>
                            </p:stCondLst>
                            <p:childTnLst>
                              <p:par>
                                <p:cTn id="17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0" fill="hold">
                      <p:stCondLst>
                        <p:cond delay="indefinite"/>
                      </p:stCondLst>
                      <p:childTnLst>
                        <p:par>
                          <p:cTn id="1721" fill="hold">
                            <p:stCondLst>
                              <p:cond delay="0"/>
                            </p:stCondLst>
                            <p:childTnLst>
                              <p:par>
                                <p:cTn id="17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6" fill="hold">
                      <p:stCondLst>
                        <p:cond delay="indefinite"/>
                      </p:stCondLst>
                      <p:childTnLst>
                        <p:par>
                          <p:cTn id="1727" fill="hold">
                            <p:stCondLst>
                              <p:cond delay="0"/>
                            </p:stCondLst>
                            <p:childTnLst>
                              <p:par>
                                <p:cTn id="17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2" fill="hold">
                      <p:stCondLst>
                        <p:cond delay="indefinite"/>
                      </p:stCondLst>
                      <p:childTnLst>
                        <p:par>
                          <p:cTn id="1733" fill="hold">
                            <p:stCondLst>
                              <p:cond delay="0"/>
                            </p:stCondLst>
                            <p:childTnLst>
                              <p:par>
                                <p:cTn id="17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8" fill="hold">
                      <p:stCondLst>
                        <p:cond delay="indefinite"/>
                      </p:stCondLst>
                      <p:childTnLst>
                        <p:par>
                          <p:cTn id="1739" fill="hold">
                            <p:stCondLst>
                              <p:cond delay="0"/>
                            </p:stCondLst>
                            <p:childTnLst>
                              <p:par>
                                <p:cTn id="17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4" fill="hold">
                      <p:stCondLst>
                        <p:cond delay="indefinite"/>
                      </p:stCondLst>
                      <p:childTnLst>
                        <p:par>
                          <p:cTn id="1745" fill="hold">
                            <p:stCondLst>
                              <p:cond delay="0"/>
                            </p:stCondLst>
                            <p:childTnLst>
                              <p:par>
                                <p:cTn id="17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0" fill="hold">
                      <p:stCondLst>
                        <p:cond delay="indefinite"/>
                      </p:stCondLst>
                      <p:childTnLst>
                        <p:par>
                          <p:cTn id="1751" fill="hold">
                            <p:stCondLst>
                              <p:cond delay="0"/>
                            </p:stCondLst>
                            <p:childTnLst>
                              <p:par>
                                <p:cTn id="17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6" fill="hold">
                      <p:stCondLst>
                        <p:cond delay="indefinite"/>
                      </p:stCondLst>
                      <p:childTnLst>
                        <p:par>
                          <p:cTn id="1757" fill="hold">
                            <p:stCondLst>
                              <p:cond delay="0"/>
                            </p:stCondLst>
                            <p:childTnLst>
                              <p:par>
                                <p:cTn id="17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2" fill="hold">
                      <p:stCondLst>
                        <p:cond delay="indefinite"/>
                      </p:stCondLst>
                      <p:childTnLst>
                        <p:par>
                          <p:cTn id="1763" fill="hold">
                            <p:stCondLst>
                              <p:cond delay="0"/>
                            </p:stCondLst>
                            <p:childTnLst>
                              <p:par>
                                <p:cTn id="17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2" fill="hold">
                      <p:stCondLst>
                        <p:cond delay="indefinite"/>
                      </p:stCondLst>
                      <p:childTnLst>
                        <p:par>
                          <p:cTn id="1773" fill="hold">
                            <p:stCondLst>
                              <p:cond delay="0"/>
                            </p:stCondLst>
                            <p:childTnLst>
                              <p:par>
                                <p:cTn id="17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8" fill="hold">
                      <p:stCondLst>
                        <p:cond delay="indefinite"/>
                      </p:stCondLst>
                      <p:childTnLst>
                        <p:par>
                          <p:cTn id="1779" fill="hold">
                            <p:stCondLst>
                              <p:cond delay="0"/>
                            </p:stCondLst>
                            <p:childTnLst>
                              <p:par>
                                <p:cTn id="17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4" fill="hold">
                      <p:stCondLst>
                        <p:cond delay="indefinite"/>
                      </p:stCondLst>
                      <p:childTnLst>
                        <p:par>
                          <p:cTn id="1785" fill="hold">
                            <p:stCondLst>
                              <p:cond delay="0"/>
                            </p:stCondLst>
                            <p:childTnLst>
                              <p:par>
                                <p:cTn id="17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0" fill="hold">
                      <p:stCondLst>
                        <p:cond delay="indefinite"/>
                      </p:stCondLst>
                      <p:childTnLst>
                        <p:par>
                          <p:cTn id="1791" fill="hold">
                            <p:stCondLst>
                              <p:cond delay="0"/>
                            </p:stCondLst>
                            <p:childTnLst>
                              <p:par>
                                <p:cTn id="17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6" fill="hold">
                      <p:stCondLst>
                        <p:cond delay="indefinite"/>
                      </p:stCondLst>
                      <p:childTnLst>
                        <p:par>
                          <p:cTn id="1797" fill="hold">
                            <p:stCondLst>
                              <p:cond delay="0"/>
                            </p:stCondLst>
                            <p:childTnLst>
                              <p:par>
                                <p:cTn id="17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2" fill="hold">
                      <p:stCondLst>
                        <p:cond delay="indefinite"/>
                      </p:stCondLst>
                      <p:childTnLst>
                        <p:par>
                          <p:cTn id="1803" fill="hold">
                            <p:stCondLst>
                              <p:cond delay="0"/>
                            </p:stCondLst>
                            <p:childTnLst>
                              <p:par>
                                <p:cTn id="18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8" fill="hold">
                      <p:stCondLst>
                        <p:cond delay="indefinite"/>
                      </p:stCondLst>
                      <p:childTnLst>
                        <p:par>
                          <p:cTn id="1809" fill="hold">
                            <p:stCondLst>
                              <p:cond delay="0"/>
                            </p:stCondLst>
                            <p:childTnLst>
                              <p:par>
                                <p:cTn id="18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4" fill="hold">
                      <p:stCondLst>
                        <p:cond delay="indefinite"/>
                      </p:stCondLst>
                      <p:childTnLst>
                        <p:par>
                          <p:cTn id="1815" fill="hold">
                            <p:stCondLst>
                              <p:cond delay="0"/>
                            </p:stCondLst>
                            <p:childTnLst>
                              <p:par>
                                <p:cTn id="18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0" fill="hold">
                      <p:stCondLst>
                        <p:cond delay="indefinite"/>
                      </p:stCondLst>
                      <p:childTnLst>
                        <p:par>
                          <p:cTn id="1821" fill="hold">
                            <p:stCondLst>
                              <p:cond delay="0"/>
                            </p:stCondLst>
                            <p:childTnLst>
                              <p:par>
                                <p:cTn id="18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6" fill="hold">
                      <p:stCondLst>
                        <p:cond delay="indefinite"/>
                      </p:stCondLst>
                      <p:childTnLst>
                        <p:par>
                          <p:cTn id="1827" fill="hold">
                            <p:stCondLst>
                              <p:cond delay="0"/>
                            </p:stCondLst>
                            <p:childTnLst>
                              <p:par>
                                <p:cTn id="18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6" fill="hold">
                      <p:stCondLst>
                        <p:cond delay="indefinite"/>
                      </p:stCondLst>
                      <p:childTnLst>
                        <p:par>
                          <p:cTn id="1837" fill="hold">
                            <p:stCondLst>
                              <p:cond delay="0"/>
                            </p:stCondLst>
                            <p:childTnLst>
                              <p:par>
                                <p:cTn id="18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2" fill="hold">
                      <p:stCondLst>
                        <p:cond delay="indefinite"/>
                      </p:stCondLst>
                      <p:childTnLst>
                        <p:par>
                          <p:cTn id="1843" fill="hold">
                            <p:stCondLst>
                              <p:cond delay="0"/>
                            </p:stCondLst>
                            <p:childTnLst>
                              <p:par>
                                <p:cTn id="18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8" fill="hold">
                      <p:stCondLst>
                        <p:cond delay="indefinite"/>
                      </p:stCondLst>
                      <p:childTnLst>
                        <p:par>
                          <p:cTn id="1849" fill="hold">
                            <p:stCondLst>
                              <p:cond delay="0"/>
                            </p:stCondLst>
                            <p:childTnLst>
                              <p:par>
                                <p:cTn id="18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4" fill="hold">
                      <p:stCondLst>
                        <p:cond delay="indefinite"/>
                      </p:stCondLst>
                      <p:childTnLst>
                        <p:par>
                          <p:cTn id="1855" fill="hold">
                            <p:stCondLst>
                              <p:cond delay="0"/>
                            </p:stCondLst>
                            <p:childTnLst>
                              <p:par>
                                <p:cTn id="18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0" fill="hold">
                      <p:stCondLst>
                        <p:cond delay="indefinite"/>
                      </p:stCondLst>
                      <p:childTnLst>
                        <p:par>
                          <p:cTn id="1861" fill="hold">
                            <p:stCondLst>
                              <p:cond delay="0"/>
                            </p:stCondLst>
                            <p:childTnLst>
                              <p:par>
                                <p:cTn id="18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6" fill="hold">
                      <p:stCondLst>
                        <p:cond delay="indefinite"/>
                      </p:stCondLst>
                      <p:childTnLst>
                        <p:par>
                          <p:cTn id="1867" fill="hold">
                            <p:stCondLst>
                              <p:cond delay="0"/>
                            </p:stCondLst>
                            <p:childTnLst>
                              <p:par>
                                <p:cTn id="18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2" fill="hold">
                      <p:stCondLst>
                        <p:cond delay="indefinite"/>
                      </p:stCondLst>
                      <p:childTnLst>
                        <p:par>
                          <p:cTn id="1873" fill="hold">
                            <p:stCondLst>
                              <p:cond delay="0"/>
                            </p:stCondLst>
                            <p:childTnLst>
                              <p:par>
                                <p:cTn id="18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8" fill="hold">
                      <p:stCondLst>
                        <p:cond delay="indefinite"/>
                      </p:stCondLst>
                      <p:childTnLst>
                        <p:par>
                          <p:cTn id="1879" fill="hold">
                            <p:stCondLst>
                              <p:cond delay="0"/>
                            </p:stCondLst>
                            <p:childTnLst>
                              <p:par>
                                <p:cTn id="18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4" fill="hold">
                      <p:stCondLst>
                        <p:cond delay="indefinite"/>
                      </p:stCondLst>
                      <p:childTnLst>
                        <p:par>
                          <p:cTn id="1885" fill="hold">
                            <p:stCondLst>
                              <p:cond delay="0"/>
                            </p:stCondLst>
                            <p:childTnLst>
                              <p:par>
                                <p:cTn id="18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0" fill="hold">
                      <p:stCondLst>
                        <p:cond delay="indefinite"/>
                      </p:stCondLst>
                      <p:childTnLst>
                        <p:par>
                          <p:cTn id="1891" fill="hold">
                            <p:stCondLst>
                              <p:cond delay="0"/>
                            </p:stCondLst>
                            <p:childTnLst>
                              <p:par>
                                <p:cTn id="18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0" fill="hold">
                      <p:stCondLst>
                        <p:cond delay="indefinite"/>
                      </p:stCondLst>
                      <p:childTnLst>
                        <p:par>
                          <p:cTn id="1901" fill="hold">
                            <p:stCondLst>
                              <p:cond delay="0"/>
                            </p:stCondLst>
                            <p:childTnLst>
                              <p:par>
                                <p:cTn id="19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6" fill="hold">
                      <p:stCondLst>
                        <p:cond delay="indefinite"/>
                      </p:stCondLst>
                      <p:childTnLst>
                        <p:par>
                          <p:cTn id="1907" fill="hold">
                            <p:stCondLst>
                              <p:cond delay="0"/>
                            </p:stCondLst>
                            <p:childTnLst>
                              <p:par>
                                <p:cTn id="19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2" fill="hold">
                      <p:stCondLst>
                        <p:cond delay="indefinite"/>
                      </p:stCondLst>
                      <p:childTnLst>
                        <p:par>
                          <p:cTn id="1913" fill="hold">
                            <p:stCondLst>
                              <p:cond delay="0"/>
                            </p:stCondLst>
                            <p:childTnLst>
                              <p:par>
                                <p:cTn id="19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8" fill="hold">
                      <p:stCondLst>
                        <p:cond delay="indefinite"/>
                      </p:stCondLst>
                      <p:childTnLst>
                        <p:par>
                          <p:cTn id="1919" fill="hold">
                            <p:stCondLst>
                              <p:cond delay="0"/>
                            </p:stCondLst>
                            <p:childTnLst>
                              <p:par>
                                <p:cTn id="19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4" fill="hold">
                      <p:stCondLst>
                        <p:cond delay="indefinite"/>
                      </p:stCondLst>
                      <p:childTnLst>
                        <p:par>
                          <p:cTn id="1925" fill="hold">
                            <p:stCondLst>
                              <p:cond delay="0"/>
                            </p:stCondLst>
                            <p:childTnLst>
                              <p:par>
                                <p:cTn id="19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0" fill="hold">
                      <p:stCondLst>
                        <p:cond delay="indefinite"/>
                      </p:stCondLst>
                      <p:childTnLst>
                        <p:par>
                          <p:cTn id="1931" fill="hold">
                            <p:stCondLst>
                              <p:cond delay="0"/>
                            </p:stCondLst>
                            <p:childTnLst>
                              <p:par>
                                <p:cTn id="19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6" fill="hold">
                      <p:stCondLst>
                        <p:cond delay="indefinite"/>
                      </p:stCondLst>
                      <p:childTnLst>
                        <p:par>
                          <p:cTn id="1937" fill="hold">
                            <p:stCondLst>
                              <p:cond delay="0"/>
                            </p:stCondLst>
                            <p:childTnLst>
                              <p:par>
                                <p:cTn id="19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2" fill="hold">
                      <p:stCondLst>
                        <p:cond delay="indefinite"/>
                      </p:stCondLst>
                      <p:childTnLst>
                        <p:par>
                          <p:cTn id="1943" fill="hold">
                            <p:stCondLst>
                              <p:cond delay="0"/>
                            </p:stCondLst>
                            <p:childTnLst>
                              <p:par>
                                <p:cTn id="19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8" fill="hold">
                      <p:stCondLst>
                        <p:cond delay="indefinite"/>
                      </p:stCondLst>
                      <p:childTnLst>
                        <p:par>
                          <p:cTn id="1949" fill="hold">
                            <p:stCondLst>
                              <p:cond delay="0"/>
                            </p:stCondLst>
                            <p:childTnLst>
                              <p:par>
                                <p:cTn id="19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4" fill="hold">
                      <p:stCondLst>
                        <p:cond delay="indefinite"/>
                      </p:stCondLst>
                      <p:childTnLst>
                        <p:par>
                          <p:cTn id="1955" fill="hold">
                            <p:stCondLst>
                              <p:cond delay="0"/>
                            </p:stCondLst>
                            <p:childTnLst>
                              <p:par>
                                <p:cTn id="19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4" fill="hold">
                      <p:stCondLst>
                        <p:cond delay="indefinite"/>
                      </p:stCondLst>
                      <p:childTnLst>
                        <p:par>
                          <p:cTn id="1965" fill="hold">
                            <p:stCondLst>
                              <p:cond delay="0"/>
                            </p:stCondLst>
                            <p:childTnLst>
                              <p:par>
                                <p:cTn id="19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0" fill="hold">
                      <p:stCondLst>
                        <p:cond delay="indefinite"/>
                      </p:stCondLst>
                      <p:childTnLst>
                        <p:par>
                          <p:cTn id="1971" fill="hold">
                            <p:stCondLst>
                              <p:cond delay="0"/>
                            </p:stCondLst>
                            <p:childTnLst>
                              <p:par>
                                <p:cTn id="19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6" fill="hold">
                      <p:stCondLst>
                        <p:cond delay="indefinite"/>
                      </p:stCondLst>
                      <p:childTnLst>
                        <p:par>
                          <p:cTn id="1977" fill="hold">
                            <p:stCondLst>
                              <p:cond delay="0"/>
                            </p:stCondLst>
                            <p:childTnLst>
                              <p:par>
                                <p:cTn id="19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2" fill="hold">
                      <p:stCondLst>
                        <p:cond delay="indefinite"/>
                      </p:stCondLst>
                      <p:childTnLst>
                        <p:par>
                          <p:cTn id="1983" fill="hold">
                            <p:stCondLst>
                              <p:cond delay="0"/>
                            </p:stCondLst>
                            <p:childTnLst>
                              <p:par>
                                <p:cTn id="19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8" fill="hold">
                      <p:stCondLst>
                        <p:cond delay="indefinite"/>
                      </p:stCondLst>
                      <p:childTnLst>
                        <p:par>
                          <p:cTn id="1989" fill="hold">
                            <p:stCondLst>
                              <p:cond delay="0"/>
                            </p:stCondLst>
                            <p:childTnLst>
                              <p:par>
                                <p:cTn id="19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4" fill="hold">
                      <p:stCondLst>
                        <p:cond delay="indefinite"/>
                      </p:stCondLst>
                      <p:childTnLst>
                        <p:par>
                          <p:cTn id="1995" fill="hold">
                            <p:stCondLst>
                              <p:cond delay="0"/>
                            </p:stCondLst>
                            <p:childTnLst>
                              <p:par>
                                <p:cTn id="19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0" fill="hold">
                      <p:stCondLst>
                        <p:cond delay="indefinite"/>
                      </p:stCondLst>
                      <p:childTnLst>
                        <p:par>
                          <p:cTn id="2001" fill="hold">
                            <p:stCondLst>
                              <p:cond delay="0"/>
                            </p:stCondLst>
                            <p:childTnLst>
                              <p:par>
                                <p:cTn id="20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6" fill="hold">
                      <p:stCondLst>
                        <p:cond delay="indefinite"/>
                      </p:stCondLst>
                      <p:childTnLst>
                        <p:par>
                          <p:cTn id="2007" fill="hold">
                            <p:stCondLst>
                              <p:cond delay="0"/>
                            </p:stCondLst>
                            <p:childTnLst>
                              <p:par>
                                <p:cTn id="20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2" fill="hold">
                      <p:stCondLst>
                        <p:cond delay="indefinite"/>
                      </p:stCondLst>
                      <p:childTnLst>
                        <p:par>
                          <p:cTn id="2013" fill="hold">
                            <p:stCondLst>
                              <p:cond delay="0"/>
                            </p:stCondLst>
                            <p:childTnLst>
                              <p:par>
                                <p:cTn id="20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8" fill="hold">
                      <p:stCondLst>
                        <p:cond delay="indefinite"/>
                      </p:stCondLst>
                      <p:childTnLst>
                        <p:par>
                          <p:cTn id="2019" fill="hold">
                            <p:stCondLst>
                              <p:cond delay="0"/>
                            </p:stCondLst>
                            <p:childTnLst>
                              <p:par>
                                <p:cTn id="20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8" fill="hold">
                      <p:stCondLst>
                        <p:cond delay="indefinite"/>
                      </p:stCondLst>
                      <p:childTnLst>
                        <p:par>
                          <p:cTn id="2029" fill="hold">
                            <p:stCondLst>
                              <p:cond delay="0"/>
                            </p:stCondLst>
                            <p:childTnLst>
                              <p:par>
                                <p:cTn id="20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4" fill="hold">
                      <p:stCondLst>
                        <p:cond delay="indefinite"/>
                      </p:stCondLst>
                      <p:childTnLst>
                        <p:par>
                          <p:cTn id="2035" fill="hold">
                            <p:stCondLst>
                              <p:cond delay="0"/>
                            </p:stCondLst>
                            <p:childTnLst>
                              <p:par>
                                <p:cTn id="20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0" fill="hold">
                      <p:stCondLst>
                        <p:cond delay="indefinite"/>
                      </p:stCondLst>
                      <p:childTnLst>
                        <p:par>
                          <p:cTn id="2041" fill="hold">
                            <p:stCondLst>
                              <p:cond delay="0"/>
                            </p:stCondLst>
                            <p:childTnLst>
                              <p:par>
                                <p:cTn id="20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6" fill="hold">
                      <p:stCondLst>
                        <p:cond delay="indefinite"/>
                      </p:stCondLst>
                      <p:childTnLst>
                        <p:par>
                          <p:cTn id="2047" fill="hold">
                            <p:stCondLst>
                              <p:cond delay="0"/>
                            </p:stCondLst>
                            <p:childTnLst>
                              <p:par>
                                <p:cTn id="20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2" fill="hold">
                      <p:stCondLst>
                        <p:cond delay="indefinite"/>
                      </p:stCondLst>
                      <p:childTnLst>
                        <p:par>
                          <p:cTn id="2053" fill="hold">
                            <p:stCondLst>
                              <p:cond delay="0"/>
                            </p:stCondLst>
                            <p:childTnLst>
                              <p:par>
                                <p:cTn id="20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8" fill="hold">
                      <p:stCondLst>
                        <p:cond delay="indefinite"/>
                      </p:stCondLst>
                      <p:childTnLst>
                        <p:par>
                          <p:cTn id="2059" fill="hold">
                            <p:stCondLst>
                              <p:cond delay="0"/>
                            </p:stCondLst>
                            <p:childTnLst>
                              <p:par>
                                <p:cTn id="20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4" fill="hold">
                      <p:stCondLst>
                        <p:cond delay="indefinite"/>
                      </p:stCondLst>
                      <p:childTnLst>
                        <p:par>
                          <p:cTn id="2065" fill="hold">
                            <p:stCondLst>
                              <p:cond delay="0"/>
                            </p:stCondLst>
                            <p:childTnLst>
                              <p:par>
                                <p:cTn id="20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0" fill="hold">
                      <p:stCondLst>
                        <p:cond delay="indefinite"/>
                      </p:stCondLst>
                      <p:childTnLst>
                        <p:par>
                          <p:cTn id="2071" fill="hold">
                            <p:stCondLst>
                              <p:cond delay="0"/>
                            </p:stCondLst>
                            <p:childTnLst>
                              <p:par>
                                <p:cTn id="20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6" fill="hold">
                      <p:stCondLst>
                        <p:cond delay="indefinite"/>
                      </p:stCondLst>
                      <p:childTnLst>
                        <p:par>
                          <p:cTn id="2077" fill="hold">
                            <p:stCondLst>
                              <p:cond delay="0"/>
                            </p:stCondLst>
                            <p:childTnLst>
                              <p:par>
                                <p:cTn id="20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2" fill="hold">
                      <p:stCondLst>
                        <p:cond delay="indefinite"/>
                      </p:stCondLst>
                      <p:childTnLst>
                        <p:par>
                          <p:cTn id="2083" fill="hold">
                            <p:stCondLst>
                              <p:cond delay="0"/>
                            </p:stCondLst>
                            <p:childTnLst>
                              <p:par>
                                <p:cTn id="20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2" fill="hold">
                      <p:stCondLst>
                        <p:cond delay="indefinite"/>
                      </p:stCondLst>
                      <p:childTnLst>
                        <p:par>
                          <p:cTn id="2093" fill="hold">
                            <p:stCondLst>
                              <p:cond delay="0"/>
                            </p:stCondLst>
                            <p:childTnLst>
                              <p:par>
                                <p:cTn id="20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8" fill="hold">
                      <p:stCondLst>
                        <p:cond delay="indefinite"/>
                      </p:stCondLst>
                      <p:childTnLst>
                        <p:par>
                          <p:cTn id="2099" fill="hold">
                            <p:stCondLst>
                              <p:cond delay="0"/>
                            </p:stCondLst>
                            <p:childTnLst>
                              <p:par>
                                <p:cTn id="21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4" fill="hold">
                      <p:stCondLst>
                        <p:cond delay="indefinite"/>
                      </p:stCondLst>
                      <p:childTnLst>
                        <p:par>
                          <p:cTn id="2105" fill="hold">
                            <p:stCondLst>
                              <p:cond delay="0"/>
                            </p:stCondLst>
                            <p:childTnLst>
                              <p:par>
                                <p:cTn id="2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0" fill="hold">
                      <p:stCondLst>
                        <p:cond delay="indefinite"/>
                      </p:stCondLst>
                      <p:childTnLst>
                        <p:par>
                          <p:cTn id="2111" fill="hold">
                            <p:stCondLst>
                              <p:cond delay="0"/>
                            </p:stCondLst>
                            <p:childTnLst>
                              <p:par>
                                <p:cTn id="21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6" fill="hold">
                      <p:stCondLst>
                        <p:cond delay="indefinite"/>
                      </p:stCondLst>
                      <p:childTnLst>
                        <p:par>
                          <p:cTn id="2117" fill="hold">
                            <p:stCondLst>
                              <p:cond delay="0"/>
                            </p:stCondLst>
                            <p:childTnLst>
                              <p:par>
                                <p:cTn id="21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2" fill="hold">
                      <p:stCondLst>
                        <p:cond delay="indefinite"/>
                      </p:stCondLst>
                      <p:childTnLst>
                        <p:par>
                          <p:cTn id="2123" fill="hold">
                            <p:stCondLst>
                              <p:cond delay="0"/>
                            </p:stCondLst>
                            <p:childTnLst>
                              <p:par>
                                <p:cTn id="21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8" fill="hold">
                      <p:stCondLst>
                        <p:cond delay="indefinite"/>
                      </p:stCondLst>
                      <p:childTnLst>
                        <p:par>
                          <p:cTn id="2129" fill="hold">
                            <p:stCondLst>
                              <p:cond delay="0"/>
                            </p:stCondLst>
                            <p:childTnLst>
                              <p:par>
                                <p:cTn id="21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4" fill="hold">
                      <p:stCondLst>
                        <p:cond delay="indefinite"/>
                      </p:stCondLst>
                      <p:childTnLst>
                        <p:par>
                          <p:cTn id="2135" fill="hold">
                            <p:stCondLst>
                              <p:cond delay="0"/>
                            </p:stCondLst>
                            <p:childTnLst>
                              <p:par>
                                <p:cTn id="21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0" fill="hold">
                      <p:stCondLst>
                        <p:cond delay="indefinite"/>
                      </p:stCondLst>
                      <p:childTnLst>
                        <p:par>
                          <p:cTn id="2141" fill="hold">
                            <p:stCondLst>
                              <p:cond delay="0"/>
                            </p:stCondLst>
                            <p:childTnLst>
                              <p:par>
                                <p:cTn id="21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6" fill="hold">
                      <p:stCondLst>
                        <p:cond delay="indefinite"/>
                      </p:stCondLst>
                      <p:childTnLst>
                        <p:par>
                          <p:cTn id="2147" fill="hold">
                            <p:stCondLst>
                              <p:cond delay="0"/>
                            </p:stCondLst>
                            <p:childTnLst>
                              <p:par>
                                <p:cTn id="21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8" fill="hold">
                      <p:stCondLst>
                        <p:cond delay="indefinite"/>
                      </p:stCondLst>
                      <p:childTnLst>
                        <p:par>
                          <p:cTn id="2159" fill="hold">
                            <p:stCondLst>
                              <p:cond delay="0"/>
                            </p:stCondLst>
                            <p:childTnLst>
                              <p:par>
                                <p:cTn id="21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2162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63" fill="hold">
                      <p:stCondLst>
                        <p:cond delay="0"/>
                      </p:stCondLst>
                      <p:childTnLst>
                        <p:par>
                          <p:cTn id="2164" fill="hold">
                            <p:stCondLst>
                              <p:cond delay="0"/>
                            </p:stCondLst>
                            <p:childTnLst>
                              <p:par>
                                <p:cTn id="2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7" fill="hold">
                      <p:stCondLst>
                        <p:cond delay="indefinite"/>
                      </p:stCondLst>
                      <p:childTnLst>
                        <p:par>
                          <p:cTn id="2168" fill="hold">
                            <p:stCondLst>
                              <p:cond delay="0"/>
                            </p:stCondLst>
                            <p:childTnLst>
                              <p:par>
                                <p:cTn id="21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3" fill="hold">
                      <p:stCondLst>
                        <p:cond delay="indefinite"/>
                      </p:stCondLst>
                      <p:childTnLst>
                        <p:par>
                          <p:cTn id="2174" fill="hold">
                            <p:stCondLst>
                              <p:cond delay="0"/>
                            </p:stCondLst>
                            <p:childTnLst>
                              <p:par>
                                <p:cTn id="21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9" fill="hold">
                      <p:stCondLst>
                        <p:cond delay="indefinite"/>
                      </p:stCondLst>
                      <p:childTnLst>
                        <p:par>
                          <p:cTn id="2180" fill="hold">
                            <p:stCondLst>
                              <p:cond delay="0"/>
                            </p:stCondLst>
                            <p:childTnLst>
                              <p:par>
                                <p:cTn id="21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5" fill="hold">
                      <p:stCondLst>
                        <p:cond delay="indefinite"/>
                      </p:stCondLst>
                      <p:childTnLst>
                        <p:par>
                          <p:cTn id="2186" fill="hold">
                            <p:stCondLst>
                              <p:cond delay="0"/>
                            </p:stCondLst>
                            <p:childTnLst>
                              <p:par>
                                <p:cTn id="21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1" fill="hold">
                      <p:stCondLst>
                        <p:cond delay="indefinite"/>
                      </p:stCondLst>
                      <p:childTnLst>
                        <p:par>
                          <p:cTn id="2192" fill="hold">
                            <p:stCondLst>
                              <p:cond delay="0"/>
                            </p:stCondLst>
                            <p:childTnLst>
                              <p:par>
                                <p:cTn id="21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7" fill="hold">
                      <p:stCondLst>
                        <p:cond delay="indefinite"/>
                      </p:stCondLst>
                      <p:childTnLst>
                        <p:par>
                          <p:cTn id="2198" fill="hold">
                            <p:stCondLst>
                              <p:cond delay="0"/>
                            </p:stCondLst>
                            <p:childTnLst>
                              <p:par>
                                <p:cTn id="21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3" fill="hold">
                      <p:stCondLst>
                        <p:cond delay="indefinite"/>
                      </p:stCondLst>
                      <p:childTnLst>
                        <p:par>
                          <p:cTn id="2204" fill="hold">
                            <p:stCondLst>
                              <p:cond delay="0"/>
                            </p:stCondLst>
                            <p:childTnLst>
                              <p:par>
                                <p:cTn id="22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9" fill="hold">
                      <p:stCondLst>
                        <p:cond delay="indefinite"/>
                      </p:stCondLst>
                      <p:childTnLst>
                        <p:par>
                          <p:cTn id="2210" fill="hold">
                            <p:stCondLst>
                              <p:cond delay="0"/>
                            </p:stCondLst>
                            <p:childTnLst>
                              <p:par>
                                <p:cTn id="22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5" fill="hold">
                      <p:stCondLst>
                        <p:cond delay="indefinite"/>
                      </p:stCondLst>
                      <p:childTnLst>
                        <p:par>
                          <p:cTn id="2216" fill="hold">
                            <p:stCondLst>
                              <p:cond delay="0"/>
                            </p:stCondLst>
                            <p:childTnLst>
                              <p:par>
                                <p:cTn id="22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3" fill="hold">
                      <p:stCondLst>
                        <p:cond delay="indefinite"/>
                      </p:stCondLst>
                      <p:childTnLst>
                        <p:par>
                          <p:cTn id="2224" fill="hold">
                            <p:stCondLst>
                              <p:cond delay="0"/>
                            </p:stCondLst>
                            <p:childTnLst>
                              <p:par>
                                <p:cTn id="22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9" fill="hold">
                      <p:stCondLst>
                        <p:cond delay="indefinite"/>
                      </p:stCondLst>
                      <p:childTnLst>
                        <p:par>
                          <p:cTn id="2230" fill="hold">
                            <p:stCondLst>
                              <p:cond delay="0"/>
                            </p:stCondLst>
                            <p:childTnLst>
                              <p:par>
                                <p:cTn id="22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5" fill="hold">
                      <p:stCondLst>
                        <p:cond delay="indefinite"/>
                      </p:stCondLst>
                      <p:childTnLst>
                        <p:par>
                          <p:cTn id="2236" fill="hold">
                            <p:stCondLst>
                              <p:cond delay="0"/>
                            </p:stCondLst>
                            <p:childTnLst>
                              <p:par>
                                <p:cTn id="22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1" fill="hold">
                      <p:stCondLst>
                        <p:cond delay="indefinite"/>
                      </p:stCondLst>
                      <p:childTnLst>
                        <p:par>
                          <p:cTn id="2242" fill="hold">
                            <p:stCondLst>
                              <p:cond delay="0"/>
                            </p:stCondLst>
                            <p:childTnLst>
                              <p:par>
                                <p:cTn id="22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7" fill="hold">
                      <p:stCondLst>
                        <p:cond delay="indefinite"/>
                      </p:stCondLst>
                      <p:childTnLst>
                        <p:par>
                          <p:cTn id="2248" fill="hold">
                            <p:stCondLst>
                              <p:cond delay="0"/>
                            </p:stCondLst>
                            <p:childTnLst>
                              <p:par>
                                <p:cTn id="22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3" fill="hold">
                      <p:stCondLst>
                        <p:cond delay="indefinite"/>
                      </p:stCondLst>
                      <p:childTnLst>
                        <p:par>
                          <p:cTn id="2254" fill="hold">
                            <p:stCondLst>
                              <p:cond delay="0"/>
                            </p:stCondLst>
                            <p:childTnLst>
                              <p:par>
                                <p:cTn id="22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9" fill="hold">
                      <p:stCondLst>
                        <p:cond delay="indefinite"/>
                      </p:stCondLst>
                      <p:childTnLst>
                        <p:par>
                          <p:cTn id="2260" fill="hold">
                            <p:stCondLst>
                              <p:cond delay="0"/>
                            </p:stCondLst>
                            <p:childTnLst>
                              <p:par>
                                <p:cTn id="22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5" fill="hold">
                      <p:stCondLst>
                        <p:cond delay="indefinite"/>
                      </p:stCondLst>
                      <p:childTnLst>
                        <p:par>
                          <p:cTn id="2266" fill="hold">
                            <p:stCondLst>
                              <p:cond delay="0"/>
                            </p:stCondLst>
                            <p:childTnLst>
                              <p:par>
                                <p:cTn id="22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1" fill="hold">
                      <p:stCondLst>
                        <p:cond delay="indefinite"/>
                      </p:stCondLst>
                      <p:childTnLst>
                        <p:par>
                          <p:cTn id="2272" fill="hold">
                            <p:stCondLst>
                              <p:cond delay="0"/>
                            </p:stCondLst>
                            <p:childTnLst>
                              <p:par>
                                <p:cTn id="22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7" fill="hold">
                      <p:stCondLst>
                        <p:cond delay="indefinite"/>
                      </p:stCondLst>
                      <p:childTnLst>
                        <p:par>
                          <p:cTn id="2278" fill="hold">
                            <p:stCondLst>
                              <p:cond delay="0"/>
                            </p:stCondLst>
                            <p:childTnLst>
                              <p:par>
                                <p:cTn id="22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7" fill="hold">
                      <p:stCondLst>
                        <p:cond delay="indefinite"/>
                      </p:stCondLst>
                      <p:childTnLst>
                        <p:par>
                          <p:cTn id="2288" fill="hold">
                            <p:stCondLst>
                              <p:cond delay="0"/>
                            </p:stCondLst>
                            <p:childTnLst>
                              <p:par>
                                <p:cTn id="22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3" fill="hold">
                      <p:stCondLst>
                        <p:cond delay="indefinite"/>
                      </p:stCondLst>
                      <p:childTnLst>
                        <p:par>
                          <p:cTn id="2294" fill="hold">
                            <p:stCondLst>
                              <p:cond delay="0"/>
                            </p:stCondLst>
                            <p:childTnLst>
                              <p:par>
                                <p:cTn id="22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9" fill="hold">
                      <p:stCondLst>
                        <p:cond delay="indefinite"/>
                      </p:stCondLst>
                      <p:childTnLst>
                        <p:par>
                          <p:cTn id="2300" fill="hold">
                            <p:stCondLst>
                              <p:cond delay="0"/>
                            </p:stCondLst>
                            <p:childTnLst>
                              <p:par>
                                <p:cTn id="23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5" fill="hold">
                      <p:stCondLst>
                        <p:cond delay="indefinite"/>
                      </p:stCondLst>
                      <p:childTnLst>
                        <p:par>
                          <p:cTn id="2306" fill="hold">
                            <p:stCondLst>
                              <p:cond delay="0"/>
                            </p:stCondLst>
                            <p:childTnLst>
                              <p:par>
                                <p:cTn id="23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1" fill="hold">
                      <p:stCondLst>
                        <p:cond delay="indefinite"/>
                      </p:stCondLst>
                      <p:childTnLst>
                        <p:par>
                          <p:cTn id="2312" fill="hold">
                            <p:stCondLst>
                              <p:cond delay="0"/>
                            </p:stCondLst>
                            <p:childTnLst>
                              <p:par>
                                <p:cTn id="23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7" fill="hold">
                      <p:stCondLst>
                        <p:cond delay="indefinite"/>
                      </p:stCondLst>
                      <p:childTnLst>
                        <p:par>
                          <p:cTn id="2318" fill="hold">
                            <p:stCondLst>
                              <p:cond delay="0"/>
                            </p:stCondLst>
                            <p:childTnLst>
                              <p:par>
                                <p:cTn id="23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3" fill="hold">
                      <p:stCondLst>
                        <p:cond delay="indefinite"/>
                      </p:stCondLst>
                      <p:childTnLst>
                        <p:par>
                          <p:cTn id="2324" fill="hold">
                            <p:stCondLst>
                              <p:cond delay="0"/>
                            </p:stCondLst>
                            <p:childTnLst>
                              <p:par>
                                <p:cTn id="23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9" fill="hold">
                      <p:stCondLst>
                        <p:cond delay="indefinite"/>
                      </p:stCondLst>
                      <p:childTnLst>
                        <p:par>
                          <p:cTn id="2330" fill="hold">
                            <p:stCondLst>
                              <p:cond delay="0"/>
                            </p:stCondLst>
                            <p:childTnLst>
                              <p:par>
                                <p:cTn id="23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5" fill="hold">
                      <p:stCondLst>
                        <p:cond delay="indefinite"/>
                      </p:stCondLst>
                      <p:childTnLst>
                        <p:par>
                          <p:cTn id="2336" fill="hold">
                            <p:stCondLst>
                              <p:cond delay="0"/>
                            </p:stCondLst>
                            <p:childTnLst>
                              <p:par>
                                <p:cTn id="23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1" fill="hold">
                      <p:stCondLst>
                        <p:cond delay="indefinite"/>
                      </p:stCondLst>
                      <p:childTnLst>
                        <p:par>
                          <p:cTn id="2342" fill="hold">
                            <p:stCondLst>
                              <p:cond delay="0"/>
                            </p:stCondLst>
                            <p:childTnLst>
                              <p:par>
                                <p:cTn id="23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1" fill="hold">
                      <p:stCondLst>
                        <p:cond delay="indefinite"/>
                      </p:stCondLst>
                      <p:childTnLst>
                        <p:par>
                          <p:cTn id="2352" fill="hold">
                            <p:stCondLst>
                              <p:cond delay="0"/>
                            </p:stCondLst>
                            <p:childTnLst>
                              <p:par>
                                <p:cTn id="23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7" fill="hold">
                      <p:stCondLst>
                        <p:cond delay="indefinite"/>
                      </p:stCondLst>
                      <p:childTnLst>
                        <p:par>
                          <p:cTn id="2358" fill="hold">
                            <p:stCondLst>
                              <p:cond delay="0"/>
                            </p:stCondLst>
                            <p:childTnLst>
                              <p:par>
                                <p:cTn id="23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3" fill="hold">
                      <p:stCondLst>
                        <p:cond delay="indefinite"/>
                      </p:stCondLst>
                      <p:childTnLst>
                        <p:par>
                          <p:cTn id="2364" fill="hold">
                            <p:stCondLst>
                              <p:cond delay="0"/>
                            </p:stCondLst>
                            <p:childTnLst>
                              <p:par>
                                <p:cTn id="23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9" fill="hold">
                      <p:stCondLst>
                        <p:cond delay="indefinite"/>
                      </p:stCondLst>
                      <p:childTnLst>
                        <p:par>
                          <p:cTn id="2370" fill="hold">
                            <p:stCondLst>
                              <p:cond delay="0"/>
                            </p:stCondLst>
                            <p:childTnLst>
                              <p:par>
                                <p:cTn id="23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5" fill="hold">
                      <p:stCondLst>
                        <p:cond delay="indefinite"/>
                      </p:stCondLst>
                      <p:childTnLst>
                        <p:par>
                          <p:cTn id="2376" fill="hold">
                            <p:stCondLst>
                              <p:cond delay="0"/>
                            </p:stCondLst>
                            <p:childTnLst>
                              <p:par>
                                <p:cTn id="23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1" fill="hold">
                      <p:stCondLst>
                        <p:cond delay="indefinite"/>
                      </p:stCondLst>
                      <p:childTnLst>
                        <p:par>
                          <p:cTn id="2382" fill="hold">
                            <p:stCondLst>
                              <p:cond delay="0"/>
                            </p:stCondLst>
                            <p:childTnLst>
                              <p:par>
                                <p:cTn id="23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7" fill="hold">
                      <p:stCondLst>
                        <p:cond delay="indefinite"/>
                      </p:stCondLst>
                      <p:childTnLst>
                        <p:par>
                          <p:cTn id="2388" fill="hold">
                            <p:stCondLst>
                              <p:cond delay="0"/>
                            </p:stCondLst>
                            <p:childTnLst>
                              <p:par>
                                <p:cTn id="23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3" fill="hold">
                      <p:stCondLst>
                        <p:cond delay="indefinite"/>
                      </p:stCondLst>
                      <p:childTnLst>
                        <p:par>
                          <p:cTn id="2394" fill="hold">
                            <p:stCondLst>
                              <p:cond delay="0"/>
                            </p:stCondLst>
                            <p:childTnLst>
                              <p:par>
                                <p:cTn id="23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9" fill="hold">
                      <p:stCondLst>
                        <p:cond delay="indefinite"/>
                      </p:stCondLst>
                      <p:childTnLst>
                        <p:par>
                          <p:cTn id="2400" fill="hold">
                            <p:stCondLst>
                              <p:cond delay="0"/>
                            </p:stCondLst>
                            <p:childTnLst>
                              <p:par>
                                <p:cTn id="24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5" fill="hold">
                      <p:stCondLst>
                        <p:cond delay="indefinite"/>
                      </p:stCondLst>
                      <p:childTnLst>
                        <p:par>
                          <p:cTn id="2406" fill="hold">
                            <p:stCondLst>
                              <p:cond delay="0"/>
                            </p:stCondLst>
                            <p:childTnLst>
                              <p:par>
                                <p:cTn id="24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5" fill="hold">
                      <p:stCondLst>
                        <p:cond delay="indefinite"/>
                      </p:stCondLst>
                      <p:childTnLst>
                        <p:par>
                          <p:cTn id="2416" fill="hold">
                            <p:stCondLst>
                              <p:cond delay="0"/>
                            </p:stCondLst>
                            <p:childTnLst>
                              <p:par>
                                <p:cTn id="24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1" fill="hold">
                      <p:stCondLst>
                        <p:cond delay="indefinite"/>
                      </p:stCondLst>
                      <p:childTnLst>
                        <p:par>
                          <p:cTn id="2422" fill="hold">
                            <p:stCondLst>
                              <p:cond delay="0"/>
                            </p:stCondLst>
                            <p:childTnLst>
                              <p:par>
                                <p:cTn id="24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7" fill="hold">
                      <p:stCondLst>
                        <p:cond delay="indefinite"/>
                      </p:stCondLst>
                      <p:childTnLst>
                        <p:par>
                          <p:cTn id="2428" fill="hold">
                            <p:stCondLst>
                              <p:cond delay="0"/>
                            </p:stCondLst>
                            <p:childTnLst>
                              <p:par>
                                <p:cTn id="24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3" fill="hold">
                      <p:stCondLst>
                        <p:cond delay="indefinite"/>
                      </p:stCondLst>
                      <p:childTnLst>
                        <p:par>
                          <p:cTn id="2434" fill="hold">
                            <p:stCondLst>
                              <p:cond delay="0"/>
                            </p:stCondLst>
                            <p:childTnLst>
                              <p:par>
                                <p:cTn id="24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9" fill="hold">
                      <p:stCondLst>
                        <p:cond delay="indefinite"/>
                      </p:stCondLst>
                      <p:childTnLst>
                        <p:par>
                          <p:cTn id="2440" fill="hold">
                            <p:stCondLst>
                              <p:cond delay="0"/>
                            </p:stCondLst>
                            <p:childTnLst>
                              <p:par>
                                <p:cTn id="24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5" fill="hold">
                      <p:stCondLst>
                        <p:cond delay="indefinite"/>
                      </p:stCondLst>
                      <p:childTnLst>
                        <p:par>
                          <p:cTn id="2446" fill="hold">
                            <p:stCondLst>
                              <p:cond delay="0"/>
                            </p:stCondLst>
                            <p:childTnLst>
                              <p:par>
                                <p:cTn id="24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1" fill="hold">
                      <p:stCondLst>
                        <p:cond delay="indefinite"/>
                      </p:stCondLst>
                      <p:childTnLst>
                        <p:par>
                          <p:cTn id="2452" fill="hold">
                            <p:stCondLst>
                              <p:cond delay="0"/>
                            </p:stCondLst>
                            <p:childTnLst>
                              <p:par>
                                <p:cTn id="24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7" fill="hold">
                      <p:stCondLst>
                        <p:cond delay="indefinite"/>
                      </p:stCondLst>
                      <p:childTnLst>
                        <p:par>
                          <p:cTn id="2458" fill="hold">
                            <p:stCondLst>
                              <p:cond delay="0"/>
                            </p:stCondLst>
                            <p:childTnLst>
                              <p:par>
                                <p:cTn id="24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3" fill="hold">
                      <p:stCondLst>
                        <p:cond delay="indefinite"/>
                      </p:stCondLst>
                      <p:childTnLst>
                        <p:par>
                          <p:cTn id="2464" fill="hold">
                            <p:stCondLst>
                              <p:cond delay="0"/>
                            </p:stCondLst>
                            <p:childTnLst>
                              <p:par>
                                <p:cTn id="24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9" fill="hold">
                      <p:stCondLst>
                        <p:cond delay="indefinite"/>
                      </p:stCondLst>
                      <p:childTnLst>
                        <p:par>
                          <p:cTn id="2470" fill="hold">
                            <p:stCondLst>
                              <p:cond delay="0"/>
                            </p:stCondLst>
                            <p:childTnLst>
                              <p:par>
                                <p:cTn id="24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9" fill="hold">
                      <p:stCondLst>
                        <p:cond delay="indefinite"/>
                      </p:stCondLst>
                      <p:childTnLst>
                        <p:par>
                          <p:cTn id="2480" fill="hold">
                            <p:stCondLst>
                              <p:cond delay="0"/>
                            </p:stCondLst>
                            <p:childTnLst>
                              <p:par>
                                <p:cTn id="24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5" fill="hold">
                      <p:stCondLst>
                        <p:cond delay="indefinite"/>
                      </p:stCondLst>
                      <p:childTnLst>
                        <p:par>
                          <p:cTn id="2486" fill="hold">
                            <p:stCondLst>
                              <p:cond delay="0"/>
                            </p:stCondLst>
                            <p:childTnLst>
                              <p:par>
                                <p:cTn id="24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1" fill="hold">
                      <p:stCondLst>
                        <p:cond delay="indefinite"/>
                      </p:stCondLst>
                      <p:childTnLst>
                        <p:par>
                          <p:cTn id="2492" fill="hold">
                            <p:stCondLst>
                              <p:cond delay="0"/>
                            </p:stCondLst>
                            <p:childTnLst>
                              <p:par>
                                <p:cTn id="24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7" fill="hold">
                      <p:stCondLst>
                        <p:cond delay="indefinite"/>
                      </p:stCondLst>
                      <p:childTnLst>
                        <p:par>
                          <p:cTn id="2498" fill="hold">
                            <p:stCondLst>
                              <p:cond delay="0"/>
                            </p:stCondLst>
                            <p:childTnLst>
                              <p:par>
                                <p:cTn id="24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3" fill="hold">
                      <p:stCondLst>
                        <p:cond delay="indefinite"/>
                      </p:stCondLst>
                      <p:childTnLst>
                        <p:par>
                          <p:cTn id="2504" fill="hold">
                            <p:stCondLst>
                              <p:cond delay="0"/>
                            </p:stCondLst>
                            <p:childTnLst>
                              <p:par>
                                <p:cTn id="25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9" fill="hold">
                      <p:stCondLst>
                        <p:cond delay="indefinite"/>
                      </p:stCondLst>
                      <p:childTnLst>
                        <p:par>
                          <p:cTn id="2510" fill="hold">
                            <p:stCondLst>
                              <p:cond delay="0"/>
                            </p:stCondLst>
                            <p:childTnLst>
                              <p:par>
                                <p:cTn id="25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5" fill="hold">
                      <p:stCondLst>
                        <p:cond delay="indefinite"/>
                      </p:stCondLst>
                      <p:childTnLst>
                        <p:par>
                          <p:cTn id="2516" fill="hold">
                            <p:stCondLst>
                              <p:cond delay="0"/>
                            </p:stCondLst>
                            <p:childTnLst>
                              <p:par>
                                <p:cTn id="25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1" fill="hold">
                      <p:stCondLst>
                        <p:cond delay="indefinite"/>
                      </p:stCondLst>
                      <p:childTnLst>
                        <p:par>
                          <p:cTn id="2522" fill="hold">
                            <p:stCondLst>
                              <p:cond delay="0"/>
                            </p:stCondLst>
                            <p:childTnLst>
                              <p:par>
                                <p:cTn id="25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7" fill="hold">
                      <p:stCondLst>
                        <p:cond delay="indefinite"/>
                      </p:stCondLst>
                      <p:childTnLst>
                        <p:par>
                          <p:cTn id="2528" fill="hold">
                            <p:stCondLst>
                              <p:cond delay="0"/>
                            </p:stCondLst>
                            <p:childTnLst>
                              <p:par>
                                <p:cTn id="25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3" fill="hold">
                      <p:stCondLst>
                        <p:cond delay="indefinite"/>
                      </p:stCondLst>
                      <p:childTnLst>
                        <p:par>
                          <p:cTn id="2534" fill="hold">
                            <p:stCondLst>
                              <p:cond delay="0"/>
                            </p:stCondLst>
                            <p:childTnLst>
                              <p:par>
                                <p:cTn id="25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3" fill="hold">
                      <p:stCondLst>
                        <p:cond delay="indefinite"/>
                      </p:stCondLst>
                      <p:childTnLst>
                        <p:par>
                          <p:cTn id="2544" fill="hold">
                            <p:stCondLst>
                              <p:cond delay="0"/>
                            </p:stCondLst>
                            <p:childTnLst>
                              <p:par>
                                <p:cTn id="25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9" fill="hold">
                      <p:stCondLst>
                        <p:cond delay="indefinite"/>
                      </p:stCondLst>
                      <p:childTnLst>
                        <p:par>
                          <p:cTn id="2550" fill="hold">
                            <p:stCondLst>
                              <p:cond delay="0"/>
                            </p:stCondLst>
                            <p:childTnLst>
                              <p:par>
                                <p:cTn id="25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5" fill="hold">
                      <p:stCondLst>
                        <p:cond delay="indefinite"/>
                      </p:stCondLst>
                      <p:childTnLst>
                        <p:par>
                          <p:cTn id="2556" fill="hold">
                            <p:stCondLst>
                              <p:cond delay="0"/>
                            </p:stCondLst>
                            <p:childTnLst>
                              <p:par>
                                <p:cTn id="25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1" fill="hold">
                      <p:stCondLst>
                        <p:cond delay="indefinite"/>
                      </p:stCondLst>
                      <p:childTnLst>
                        <p:par>
                          <p:cTn id="2562" fill="hold">
                            <p:stCondLst>
                              <p:cond delay="0"/>
                            </p:stCondLst>
                            <p:childTnLst>
                              <p:par>
                                <p:cTn id="25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7" fill="hold">
                      <p:stCondLst>
                        <p:cond delay="indefinite"/>
                      </p:stCondLst>
                      <p:childTnLst>
                        <p:par>
                          <p:cTn id="2568" fill="hold">
                            <p:stCondLst>
                              <p:cond delay="0"/>
                            </p:stCondLst>
                            <p:childTnLst>
                              <p:par>
                                <p:cTn id="25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3" fill="hold">
                      <p:stCondLst>
                        <p:cond delay="indefinite"/>
                      </p:stCondLst>
                      <p:childTnLst>
                        <p:par>
                          <p:cTn id="2574" fill="hold">
                            <p:stCondLst>
                              <p:cond delay="0"/>
                            </p:stCondLst>
                            <p:childTnLst>
                              <p:par>
                                <p:cTn id="25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9" fill="hold">
                      <p:stCondLst>
                        <p:cond delay="indefinite"/>
                      </p:stCondLst>
                      <p:childTnLst>
                        <p:par>
                          <p:cTn id="2580" fill="hold">
                            <p:stCondLst>
                              <p:cond delay="0"/>
                            </p:stCondLst>
                            <p:childTnLst>
                              <p:par>
                                <p:cTn id="25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5" fill="hold">
                      <p:stCondLst>
                        <p:cond delay="indefinite"/>
                      </p:stCondLst>
                      <p:childTnLst>
                        <p:par>
                          <p:cTn id="2586" fill="hold">
                            <p:stCondLst>
                              <p:cond delay="0"/>
                            </p:stCondLst>
                            <p:childTnLst>
                              <p:par>
                                <p:cTn id="25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1" fill="hold">
                      <p:stCondLst>
                        <p:cond delay="indefinite"/>
                      </p:stCondLst>
                      <p:childTnLst>
                        <p:par>
                          <p:cTn id="2592" fill="hold">
                            <p:stCondLst>
                              <p:cond delay="0"/>
                            </p:stCondLst>
                            <p:childTnLst>
                              <p:par>
                                <p:cTn id="25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7" fill="hold">
                      <p:stCondLst>
                        <p:cond delay="indefinite"/>
                      </p:stCondLst>
                      <p:childTnLst>
                        <p:par>
                          <p:cTn id="2598" fill="hold">
                            <p:stCondLst>
                              <p:cond delay="0"/>
                            </p:stCondLst>
                            <p:childTnLst>
                              <p:par>
                                <p:cTn id="25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7" fill="hold">
                      <p:stCondLst>
                        <p:cond delay="indefinite"/>
                      </p:stCondLst>
                      <p:childTnLst>
                        <p:par>
                          <p:cTn id="2608" fill="hold">
                            <p:stCondLst>
                              <p:cond delay="0"/>
                            </p:stCondLst>
                            <p:childTnLst>
                              <p:par>
                                <p:cTn id="26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3" fill="hold">
                      <p:stCondLst>
                        <p:cond delay="indefinite"/>
                      </p:stCondLst>
                      <p:childTnLst>
                        <p:par>
                          <p:cTn id="2614" fill="hold">
                            <p:stCondLst>
                              <p:cond delay="0"/>
                            </p:stCondLst>
                            <p:childTnLst>
                              <p:par>
                                <p:cTn id="26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9" fill="hold">
                      <p:stCondLst>
                        <p:cond delay="indefinite"/>
                      </p:stCondLst>
                      <p:childTnLst>
                        <p:par>
                          <p:cTn id="2620" fill="hold">
                            <p:stCondLst>
                              <p:cond delay="0"/>
                            </p:stCondLst>
                            <p:childTnLst>
                              <p:par>
                                <p:cTn id="26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5" fill="hold">
                      <p:stCondLst>
                        <p:cond delay="indefinite"/>
                      </p:stCondLst>
                      <p:childTnLst>
                        <p:par>
                          <p:cTn id="2626" fill="hold">
                            <p:stCondLst>
                              <p:cond delay="0"/>
                            </p:stCondLst>
                            <p:childTnLst>
                              <p:par>
                                <p:cTn id="26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1" fill="hold">
                      <p:stCondLst>
                        <p:cond delay="indefinite"/>
                      </p:stCondLst>
                      <p:childTnLst>
                        <p:par>
                          <p:cTn id="2632" fill="hold">
                            <p:stCondLst>
                              <p:cond delay="0"/>
                            </p:stCondLst>
                            <p:childTnLst>
                              <p:par>
                                <p:cTn id="26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7" fill="hold">
                      <p:stCondLst>
                        <p:cond delay="indefinite"/>
                      </p:stCondLst>
                      <p:childTnLst>
                        <p:par>
                          <p:cTn id="2638" fill="hold">
                            <p:stCondLst>
                              <p:cond delay="0"/>
                            </p:stCondLst>
                            <p:childTnLst>
                              <p:par>
                                <p:cTn id="26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3" fill="hold">
                      <p:stCondLst>
                        <p:cond delay="indefinite"/>
                      </p:stCondLst>
                      <p:childTnLst>
                        <p:par>
                          <p:cTn id="2644" fill="hold">
                            <p:stCondLst>
                              <p:cond delay="0"/>
                            </p:stCondLst>
                            <p:childTnLst>
                              <p:par>
                                <p:cTn id="26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9" fill="hold">
                      <p:stCondLst>
                        <p:cond delay="indefinite"/>
                      </p:stCondLst>
                      <p:childTnLst>
                        <p:par>
                          <p:cTn id="2650" fill="hold">
                            <p:stCondLst>
                              <p:cond delay="0"/>
                            </p:stCondLst>
                            <p:childTnLst>
                              <p:par>
                                <p:cTn id="26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5" fill="hold">
                      <p:stCondLst>
                        <p:cond delay="indefinite"/>
                      </p:stCondLst>
                      <p:childTnLst>
                        <p:par>
                          <p:cTn id="2656" fill="hold">
                            <p:stCondLst>
                              <p:cond delay="0"/>
                            </p:stCondLst>
                            <p:childTnLst>
                              <p:par>
                                <p:cTn id="26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1" fill="hold">
                      <p:stCondLst>
                        <p:cond delay="indefinite"/>
                      </p:stCondLst>
                      <p:childTnLst>
                        <p:par>
                          <p:cTn id="2662" fill="hold">
                            <p:stCondLst>
                              <p:cond delay="0"/>
                            </p:stCondLst>
                            <p:childTnLst>
                              <p:par>
                                <p:cTn id="26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1" fill="hold">
                      <p:stCondLst>
                        <p:cond delay="indefinite"/>
                      </p:stCondLst>
                      <p:childTnLst>
                        <p:par>
                          <p:cTn id="2672" fill="hold">
                            <p:stCondLst>
                              <p:cond delay="0"/>
                            </p:stCondLst>
                            <p:childTnLst>
                              <p:par>
                                <p:cTn id="26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7" fill="hold">
                      <p:stCondLst>
                        <p:cond delay="indefinite"/>
                      </p:stCondLst>
                      <p:childTnLst>
                        <p:par>
                          <p:cTn id="2678" fill="hold">
                            <p:stCondLst>
                              <p:cond delay="0"/>
                            </p:stCondLst>
                            <p:childTnLst>
                              <p:par>
                                <p:cTn id="26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3" fill="hold">
                      <p:stCondLst>
                        <p:cond delay="indefinite"/>
                      </p:stCondLst>
                      <p:childTnLst>
                        <p:par>
                          <p:cTn id="2684" fill="hold">
                            <p:stCondLst>
                              <p:cond delay="0"/>
                            </p:stCondLst>
                            <p:childTnLst>
                              <p:par>
                                <p:cTn id="26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9" fill="hold">
                      <p:stCondLst>
                        <p:cond delay="indefinite"/>
                      </p:stCondLst>
                      <p:childTnLst>
                        <p:par>
                          <p:cTn id="2690" fill="hold">
                            <p:stCondLst>
                              <p:cond delay="0"/>
                            </p:stCondLst>
                            <p:childTnLst>
                              <p:par>
                                <p:cTn id="26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5" fill="hold">
                      <p:stCondLst>
                        <p:cond delay="indefinite"/>
                      </p:stCondLst>
                      <p:childTnLst>
                        <p:par>
                          <p:cTn id="2696" fill="hold">
                            <p:stCondLst>
                              <p:cond delay="0"/>
                            </p:stCondLst>
                            <p:childTnLst>
                              <p:par>
                                <p:cTn id="26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1" fill="hold">
                      <p:stCondLst>
                        <p:cond delay="indefinite"/>
                      </p:stCondLst>
                      <p:childTnLst>
                        <p:par>
                          <p:cTn id="2702" fill="hold">
                            <p:stCondLst>
                              <p:cond delay="0"/>
                            </p:stCondLst>
                            <p:childTnLst>
                              <p:par>
                                <p:cTn id="27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7" fill="hold">
                      <p:stCondLst>
                        <p:cond delay="indefinite"/>
                      </p:stCondLst>
                      <p:childTnLst>
                        <p:par>
                          <p:cTn id="2708" fill="hold">
                            <p:stCondLst>
                              <p:cond delay="0"/>
                            </p:stCondLst>
                            <p:childTnLst>
                              <p:par>
                                <p:cTn id="27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3" fill="hold">
                      <p:stCondLst>
                        <p:cond delay="indefinite"/>
                      </p:stCondLst>
                      <p:childTnLst>
                        <p:par>
                          <p:cTn id="2714" fill="hold">
                            <p:stCondLst>
                              <p:cond delay="0"/>
                            </p:stCondLst>
                            <p:childTnLst>
                              <p:par>
                                <p:cTn id="27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9" fill="hold">
                      <p:stCondLst>
                        <p:cond delay="indefinite"/>
                      </p:stCondLst>
                      <p:childTnLst>
                        <p:par>
                          <p:cTn id="2720" fill="hold">
                            <p:stCondLst>
                              <p:cond delay="0"/>
                            </p:stCondLst>
                            <p:childTnLst>
                              <p:par>
                                <p:cTn id="27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5" fill="hold">
                      <p:stCondLst>
                        <p:cond delay="indefinite"/>
                      </p:stCondLst>
                      <p:childTnLst>
                        <p:par>
                          <p:cTn id="2726" fill="hold">
                            <p:stCondLst>
                              <p:cond delay="0"/>
                            </p:stCondLst>
                            <p:childTnLst>
                              <p:par>
                                <p:cTn id="27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5" fill="hold">
                      <p:stCondLst>
                        <p:cond delay="indefinite"/>
                      </p:stCondLst>
                      <p:childTnLst>
                        <p:par>
                          <p:cTn id="2736" fill="hold">
                            <p:stCondLst>
                              <p:cond delay="0"/>
                            </p:stCondLst>
                            <p:childTnLst>
                              <p:par>
                                <p:cTn id="27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1" fill="hold">
                      <p:stCondLst>
                        <p:cond delay="indefinite"/>
                      </p:stCondLst>
                      <p:childTnLst>
                        <p:par>
                          <p:cTn id="2742" fill="hold">
                            <p:stCondLst>
                              <p:cond delay="0"/>
                            </p:stCondLst>
                            <p:childTnLst>
                              <p:par>
                                <p:cTn id="27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7" fill="hold">
                      <p:stCondLst>
                        <p:cond delay="indefinite"/>
                      </p:stCondLst>
                      <p:childTnLst>
                        <p:par>
                          <p:cTn id="2748" fill="hold">
                            <p:stCondLst>
                              <p:cond delay="0"/>
                            </p:stCondLst>
                            <p:childTnLst>
                              <p:par>
                                <p:cTn id="27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3" fill="hold">
                      <p:stCondLst>
                        <p:cond delay="indefinite"/>
                      </p:stCondLst>
                      <p:childTnLst>
                        <p:par>
                          <p:cTn id="2754" fill="hold">
                            <p:stCondLst>
                              <p:cond delay="0"/>
                            </p:stCondLst>
                            <p:childTnLst>
                              <p:par>
                                <p:cTn id="27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9" fill="hold">
                      <p:stCondLst>
                        <p:cond delay="indefinite"/>
                      </p:stCondLst>
                      <p:childTnLst>
                        <p:par>
                          <p:cTn id="2760" fill="hold">
                            <p:stCondLst>
                              <p:cond delay="0"/>
                            </p:stCondLst>
                            <p:childTnLst>
                              <p:par>
                                <p:cTn id="27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5" fill="hold">
                      <p:stCondLst>
                        <p:cond delay="indefinite"/>
                      </p:stCondLst>
                      <p:childTnLst>
                        <p:par>
                          <p:cTn id="2766" fill="hold">
                            <p:stCondLst>
                              <p:cond delay="0"/>
                            </p:stCondLst>
                            <p:childTnLst>
                              <p:par>
                                <p:cTn id="27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1" fill="hold">
                      <p:stCondLst>
                        <p:cond delay="indefinite"/>
                      </p:stCondLst>
                      <p:childTnLst>
                        <p:par>
                          <p:cTn id="2772" fill="hold">
                            <p:stCondLst>
                              <p:cond delay="0"/>
                            </p:stCondLst>
                            <p:childTnLst>
                              <p:par>
                                <p:cTn id="27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7" fill="hold">
                      <p:stCondLst>
                        <p:cond delay="indefinite"/>
                      </p:stCondLst>
                      <p:childTnLst>
                        <p:par>
                          <p:cTn id="2778" fill="hold">
                            <p:stCondLst>
                              <p:cond delay="0"/>
                            </p:stCondLst>
                            <p:childTnLst>
                              <p:par>
                                <p:cTn id="27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3" fill="hold">
                      <p:stCondLst>
                        <p:cond delay="indefinite"/>
                      </p:stCondLst>
                      <p:childTnLst>
                        <p:par>
                          <p:cTn id="2784" fill="hold">
                            <p:stCondLst>
                              <p:cond delay="0"/>
                            </p:stCondLst>
                            <p:childTnLst>
                              <p:par>
                                <p:cTn id="27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9" fill="hold">
                      <p:stCondLst>
                        <p:cond delay="indefinite"/>
                      </p:stCondLst>
                      <p:childTnLst>
                        <p:par>
                          <p:cTn id="2790" fill="hold">
                            <p:stCondLst>
                              <p:cond delay="0"/>
                            </p:stCondLst>
                            <p:childTnLst>
                              <p:par>
                                <p:cTn id="27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1" fill="hold">
                      <p:stCondLst>
                        <p:cond delay="indefinite"/>
                      </p:stCondLst>
                      <p:childTnLst>
                        <p:par>
                          <p:cTn id="2802" fill="hold">
                            <p:stCondLst>
                              <p:cond delay="0"/>
                            </p:stCondLst>
                            <p:childTnLst>
                              <p:par>
                                <p:cTn id="28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2805" restart="whenNotActive" fill="hold" evtFilter="cancelBubble" nodeType="interactiveSeq">
                <p:stCondLst>
                  <p:cond evt="onClick" delay="0">
                    <p:tgtEl>
                      <p:spTgt spid="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06" fill="hold">
                      <p:stCondLst>
                        <p:cond delay="0"/>
                      </p:stCondLst>
                      <p:childTnLst>
                        <p:par>
                          <p:cTn id="2807" fill="hold">
                            <p:stCondLst>
                              <p:cond delay="0"/>
                            </p:stCondLst>
                            <p:childTnLst>
                              <p:par>
                                <p:cTn id="28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0" fill="hold">
                      <p:stCondLst>
                        <p:cond delay="indefinite"/>
                      </p:stCondLst>
                      <p:childTnLst>
                        <p:par>
                          <p:cTn id="2811" fill="hold">
                            <p:stCondLst>
                              <p:cond delay="0"/>
                            </p:stCondLst>
                            <p:childTnLst>
                              <p:par>
                                <p:cTn id="28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6" fill="hold">
                      <p:stCondLst>
                        <p:cond delay="indefinite"/>
                      </p:stCondLst>
                      <p:childTnLst>
                        <p:par>
                          <p:cTn id="2817" fill="hold">
                            <p:stCondLst>
                              <p:cond delay="0"/>
                            </p:stCondLst>
                            <p:childTnLst>
                              <p:par>
                                <p:cTn id="28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2" fill="hold">
                      <p:stCondLst>
                        <p:cond delay="indefinite"/>
                      </p:stCondLst>
                      <p:childTnLst>
                        <p:par>
                          <p:cTn id="2823" fill="hold">
                            <p:stCondLst>
                              <p:cond delay="0"/>
                            </p:stCondLst>
                            <p:childTnLst>
                              <p:par>
                                <p:cTn id="28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8" fill="hold">
                      <p:stCondLst>
                        <p:cond delay="indefinite"/>
                      </p:stCondLst>
                      <p:childTnLst>
                        <p:par>
                          <p:cTn id="2829" fill="hold">
                            <p:stCondLst>
                              <p:cond delay="0"/>
                            </p:stCondLst>
                            <p:childTnLst>
                              <p:par>
                                <p:cTn id="28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4" fill="hold">
                      <p:stCondLst>
                        <p:cond delay="indefinite"/>
                      </p:stCondLst>
                      <p:childTnLst>
                        <p:par>
                          <p:cTn id="2835" fill="hold">
                            <p:stCondLst>
                              <p:cond delay="0"/>
                            </p:stCondLst>
                            <p:childTnLst>
                              <p:par>
                                <p:cTn id="28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0" fill="hold">
                      <p:stCondLst>
                        <p:cond delay="indefinite"/>
                      </p:stCondLst>
                      <p:childTnLst>
                        <p:par>
                          <p:cTn id="2841" fill="hold">
                            <p:stCondLst>
                              <p:cond delay="0"/>
                            </p:stCondLst>
                            <p:childTnLst>
                              <p:par>
                                <p:cTn id="28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6" fill="hold">
                      <p:stCondLst>
                        <p:cond delay="indefinite"/>
                      </p:stCondLst>
                      <p:childTnLst>
                        <p:par>
                          <p:cTn id="2847" fill="hold">
                            <p:stCondLst>
                              <p:cond delay="0"/>
                            </p:stCondLst>
                            <p:childTnLst>
                              <p:par>
                                <p:cTn id="28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2" fill="hold">
                      <p:stCondLst>
                        <p:cond delay="indefinite"/>
                      </p:stCondLst>
                      <p:childTnLst>
                        <p:par>
                          <p:cTn id="2853" fill="hold">
                            <p:stCondLst>
                              <p:cond delay="0"/>
                            </p:stCondLst>
                            <p:childTnLst>
                              <p:par>
                                <p:cTn id="28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8" fill="hold">
                      <p:stCondLst>
                        <p:cond delay="indefinite"/>
                      </p:stCondLst>
                      <p:childTnLst>
                        <p:par>
                          <p:cTn id="2859" fill="hold">
                            <p:stCondLst>
                              <p:cond delay="0"/>
                            </p:stCondLst>
                            <p:childTnLst>
                              <p:par>
                                <p:cTn id="28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6" fill="hold">
                      <p:stCondLst>
                        <p:cond delay="indefinite"/>
                      </p:stCondLst>
                      <p:childTnLst>
                        <p:par>
                          <p:cTn id="2867" fill="hold">
                            <p:stCondLst>
                              <p:cond delay="0"/>
                            </p:stCondLst>
                            <p:childTnLst>
                              <p:par>
                                <p:cTn id="28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2" fill="hold">
                      <p:stCondLst>
                        <p:cond delay="indefinite"/>
                      </p:stCondLst>
                      <p:childTnLst>
                        <p:par>
                          <p:cTn id="2873" fill="hold">
                            <p:stCondLst>
                              <p:cond delay="0"/>
                            </p:stCondLst>
                            <p:childTnLst>
                              <p:par>
                                <p:cTn id="28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8" fill="hold">
                      <p:stCondLst>
                        <p:cond delay="indefinite"/>
                      </p:stCondLst>
                      <p:childTnLst>
                        <p:par>
                          <p:cTn id="2879" fill="hold">
                            <p:stCondLst>
                              <p:cond delay="0"/>
                            </p:stCondLst>
                            <p:childTnLst>
                              <p:par>
                                <p:cTn id="28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4" fill="hold">
                      <p:stCondLst>
                        <p:cond delay="indefinite"/>
                      </p:stCondLst>
                      <p:childTnLst>
                        <p:par>
                          <p:cTn id="2885" fill="hold">
                            <p:stCondLst>
                              <p:cond delay="0"/>
                            </p:stCondLst>
                            <p:childTnLst>
                              <p:par>
                                <p:cTn id="28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0" fill="hold">
                      <p:stCondLst>
                        <p:cond delay="indefinite"/>
                      </p:stCondLst>
                      <p:childTnLst>
                        <p:par>
                          <p:cTn id="2891" fill="hold">
                            <p:stCondLst>
                              <p:cond delay="0"/>
                            </p:stCondLst>
                            <p:childTnLst>
                              <p:par>
                                <p:cTn id="28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6" fill="hold">
                      <p:stCondLst>
                        <p:cond delay="indefinite"/>
                      </p:stCondLst>
                      <p:childTnLst>
                        <p:par>
                          <p:cTn id="2897" fill="hold">
                            <p:stCondLst>
                              <p:cond delay="0"/>
                            </p:stCondLst>
                            <p:childTnLst>
                              <p:par>
                                <p:cTn id="28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2" fill="hold">
                      <p:stCondLst>
                        <p:cond delay="indefinite"/>
                      </p:stCondLst>
                      <p:childTnLst>
                        <p:par>
                          <p:cTn id="2903" fill="hold">
                            <p:stCondLst>
                              <p:cond delay="0"/>
                            </p:stCondLst>
                            <p:childTnLst>
                              <p:par>
                                <p:cTn id="29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8" fill="hold">
                      <p:stCondLst>
                        <p:cond delay="indefinite"/>
                      </p:stCondLst>
                      <p:childTnLst>
                        <p:par>
                          <p:cTn id="2909" fill="hold">
                            <p:stCondLst>
                              <p:cond delay="0"/>
                            </p:stCondLst>
                            <p:childTnLst>
                              <p:par>
                                <p:cTn id="29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4" fill="hold">
                      <p:stCondLst>
                        <p:cond delay="indefinite"/>
                      </p:stCondLst>
                      <p:childTnLst>
                        <p:par>
                          <p:cTn id="2915" fill="hold">
                            <p:stCondLst>
                              <p:cond delay="0"/>
                            </p:stCondLst>
                            <p:childTnLst>
                              <p:par>
                                <p:cTn id="29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0" fill="hold">
                      <p:stCondLst>
                        <p:cond delay="indefinite"/>
                      </p:stCondLst>
                      <p:childTnLst>
                        <p:par>
                          <p:cTn id="2921" fill="hold">
                            <p:stCondLst>
                              <p:cond delay="0"/>
                            </p:stCondLst>
                            <p:childTnLst>
                              <p:par>
                                <p:cTn id="29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0" fill="hold">
                      <p:stCondLst>
                        <p:cond delay="indefinite"/>
                      </p:stCondLst>
                      <p:childTnLst>
                        <p:par>
                          <p:cTn id="2931" fill="hold">
                            <p:stCondLst>
                              <p:cond delay="0"/>
                            </p:stCondLst>
                            <p:childTnLst>
                              <p:par>
                                <p:cTn id="29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6" fill="hold">
                      <p:stCondLst>
                        <p:cond delay="indefinite"/>
                      </p:stCondLst>
                      <p:childTnLst>
                        <p:par>
                          <p:cTn id="2937" fill="hold">
                            <p:stCondLst>
                              <p:cond delay="0"/>
                            </p:stCondLst>
                            <p:childTnLst>
                              <p:par>
                                <p:cTn id="29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2" fill="hold">
                      <p:stCondLst>
                        <p:cond delay="indefinite"/>
                      </p:stCondLst>
                      <p:childTnLst>
                        <p:par>
                          <p:cTn id="2943" fill="hold">
                            <p:stCondLst>
                              <p:cond delay="0"/>
                            </p:stCondLst>
                            <p:childTnLst>
                              <p:par>
                                <p:cTn id="29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8" fill="hold">
                      <p:stCondLst>
                        <p:cond delay="indefinite"/>
                      </p:stCondLst>
                      <p:childTnLst>
                        <p:par>
                          <p:cTn id="2949" fill="hold">
                            <p:stCondLst>
                              <p:cond delay="0"/>
                            </p:stCondLst>
                            <p:childTnLst>
                              <p:par>
                                <p:cTn id="29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4" fill="hold">
                      <p:stCondLst>
                        <p:cond delay="indefinite"/>
                      </p:stCondLst>
                      <p:childTnLst>
                        <p:par>
                          <p:cTn id="2955" fill="hold">
                            <p:stCondLst>
                              <p:cond delay="0"/>
                            </p:stCondLst>
                            <p:childTnLst>
                              <p:par>
                                <p:cTn id="29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0" fill="hold">
                      <p:stCondLst>
                        <p:cond delay="indefinite"/>
                      </p:stCondLst>
                      <p:childTnLst>
                        <p:par>
                          <p:cTn id="2961" fill="hold">
                            <p:stCondLst>
                              <p:cond delay="0"/>
                            </p:stCondLst>
                            <p:childTnLst>
                              <p:par>
                                <p:cTn id="29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6" fill="hold">
                      <p:stCondLst>
                        <p:cond delay="indefinite"/>
                      </p:stCondLst>
                      <p:childTnLst>
                        <p:par>
                          <p:cTn id="2967" fill="hold">
                            <p:stCondLst>
                              <p:cond delay="0"/>
                            </p:stCondLst>
                            <p:childTnLst>
                              <p:par>
                                <p:cTn id="29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2" fill="hold">
                      <p:stCondLst>
                        <p:cond delay="indefinite"/>
                      </p:stCondLst>
                      <p:childTnLst>
                        <p:par>
                          <p:cTn id="2973" fill="hold">
                            <p:stCondLst>
                              <p:cond delay="0"/>
                            </p:stCondLst>
                            <p:childTnLst>
                              <p:par>
                                <p:cTn id="29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8" fill="hold">
                      <p:stCondLst>
                        <p:cond delay="indefinite"/>
                      </p:stCondLst>
                      <p:childTnLst>
                        <p:par>
                          <p:cTn id="2979" fill="hold">
                            <p:stCondLst>
                              <p:cond delay="0"/>
                            </p:stCondLst>
                            <p:childTnLst>
                              <p:par>
                                <p:cTn id="29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4" fill="hold">
                      <p:stCondLst>
                        <p:cond delay="indefinite"/>
                      </p:stCondLst>
                      <p:childTnLst>
                        <p:par>
                          <p:cTn id="2985" fill="hold">
                            <p:stCondLst>
                              <p:cond delay="0"/>
                            </p:stCondLst>
                            <p:childTnLst>
                              <p:par>
                                <p:cTn id="29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4" fill="hold">
                      <p:stCondLst>
                        <p:cond delay="indefinite"/>
                      </p:stCondLst>
                      <p:childTnLst>
                        <p:par>
                          <p:cTn id="2995" fill="hold">
                            <p:stCondLst>
                              <p:cond delay="0"/>
                            </p:stCondLst>
                            <p:childTnLst>
                              <p:par>
                                <p:cTn id="29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0" fill="hold">
                      <p:stCondLst>
                        <p:cond delay="indefinite"/>
                      </p:stCondLst>
                      <p:childTnLst>
                        <p:par>
                          <p:cTn id="3001" fill="hold">
                            <p:stCondLst>
                              <p:cond delay="0"/>
                            </p:stCondLst>
                            <p:childTnLst>
                              <p:par>
                                <p:cTn id="30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6" fill="hold">
                      <p:stCondLst>
                        <p:cond delay="indefinite"/>
                      </p:stCondLst>
                      <p:childTnLst>
                        <p:par>
                          <p:cTn id="3007" fill="hold">
                            <p:stCondLst>
                              <p:cond delay="0"/>
                            </p:stCondLst>
                            <p:childTnLst>
                              <p:par>
                                <p:cTn id="30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2" fill="hold">
                      <p:stCondLst>
                        <p:cond delay="indefinite"/>
                      </p:stCondLst>
                      <p:childTnLst>
                        <p:par>
                          <p:cTn id="3013" fill="hold">
                            <p:stCondLst>
                              <p:cond delay="0"/>
                            </p:stCondLst>
                            <p:childTnLst>
                              <p:par>
                                <p:cTn id="30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8" fill="hold">
                      <p:stCondLst>
                        <p:cond delay="indefinite"/>
                      </p:stCondLst>
                      <p:childTnLst>
                        <p:par>
                          <p:cTn id="3019" fill="hold">
                            <p:stCondLst>
                              <p:cond delay="0"/>
                            </p:stCondLst>
                            <p:childTnLst>
                              <p:par>
                                <p:cTn id="30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4" fill="hold">
                      <p:stCondLst>
                        <p:cond delay="indefinite"/>
                      </p:stCondLst>
                      <p:childTnLst>
                        <p:par>
                          <p:cTn id="3025" fill="hold">
                            <p:stCondLst>
                              <p:cond delay="0"/>
                            </p:stCondLst>
                            <p:childTnLst>
                              <p:par>
                                <p:cTn id="30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0" fill="hold">
                      <p:stCondLst>
                        <p:cond delay="indefinite"/>
                      </p:stCondLst>
                      <p:childTnLst>
                        <p:par>
                          <p:cTn id="3031" fill="hold">
                            <p:stCondLst>
                              <p:cond delay="0"/>
                            </p:stCondLst>
                            <p:childTnLst>
                              <p:par>
                                <p:cTn id="30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6" fill="hold">
                      <p:stCondLst>
                        <p:cond delay="indefinite"/>
                      </p:stCondLst>
                      <p:childTnLst>
                        <p:par>
                          <p:cTn id="3037" fill="hold">
                            <p:stCondLst>
                              <p:cond delay="0"/>
                            </p:stCondLst>
                            <p:childTnLst>
                              <p:par>
                                <p:cTn id="30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2" fill="hold">
                      <p:stCondLst>
                        <p:cond delay="indefinite"/>
                      </p:stCondLst>
                      <p:childTnLst>
                        <p:par>
                          <p:cTn id="3043" fill="hold">
                            <p:stCondLst>
                              <p:cond delay="0"/>
                            </p:stCondLst>
                            <p:childTnLst>
                              <p:par>
                                <p:cTn id="30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8" fill="hold">
                      <p:stCondLst>
                        <p:cond delay="indefinite"/>
                      </p:stCondLst>
                      <p:childTnLst>
                        <p:par>
                          <p:cTn id="3049" fill="hold">
                            <p:stCondLst>
                              <p:cond delay="0"/>
                            </p:stCondLst>
                            <p:childTnLst>
                              <p:par>
                                <p:cTn id="30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8" fill="hold">
                      <p:stCondLst>
                        <p:cond delay="indefinite"/>
                      </p:stCondLst>
                      <p:childTnLst>
                        <p:par>
                          <p:cTn id="3059" fill="hold">
                            <p:stCondLst>
                              <p:cond delay="0"/>
                            </p:stCondLst>
                            <p:childTnLst>
                              <p:par>
                                <p:cTn id="30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4" fill="hold">
                      <p:stCondLst>
                        <p:cond delay="indefinite"/>
                      </p:stCondLst>
                      <p:childTnLst>
                        <p:par>
                          <p:cTn id="3065" fill="hold">
                            <p:stCondLst>
                              <p:cond delay="0"/>
                            </p:stCondLst>
                            <p:childTnLst>
                              <p:par>
                                <p:cTn id="30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0" fill="hold">
                      <p:stCondLst>
                        <p:cond delay="indefinite"/>
                      </p:stCondLst>
                      <p:childTnLst>
                        <p:par>
                          <p:cTn id="3071" fill="hold">
                            <p:stCondLst>
                              <p:cond delay="0"/>
                            </p:stCondLst>
                            <p:childTnLst>
                              <p:par>
                                <p:cTn id="30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6" fill="hold">
                      <p:stCondLst>
                        <p:cond delay="indefinite"/>
                      </p:stCondLst>
                      <p:childTnLst>
                        <p:par>
                          <p:cTn id="3077" fill="hold">
                            <p:stCondLst>
                              <p:cond delay="0"/>
                            </p:stCondLst>
                            <p:childTnLst>
                              <p:par>
                                <p:cTn id="30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2" fill="hold">
                      <p:stCondLst>
                        <p:cond delay="indefinite"/>
                      </p:stCondLst>
                      <p:childTnLst>
                        <p:par>
                          <p:cTn id="3083" fill="hold">
                            <p:stCondLst>
                              <p:cond delay="0"/>
                            </p:stCondLst>
                            <p:childTnLst>
                              <p:par>
                                <p:cTn id="30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8" fill="hold">
                      <p:stCondLst>
                        <p:cond delay="indefinite"/>
                      </p:stCondLst>
                      <p:childTnLst>
                        <p:par>
                          <p:cTn id="3089" fill="hold">
                            <p:stCondLst>
                              <p:cond delay="0"/>
                            </p:stCondLst>
                            <p:childTnLst>
                              <p:par>
                                <p:cTn id="30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4" fill="hold">
                      <p:stCondLst>
                        <p:cond delay="indefinite"/>
                      </p:stCondLst>
                      <p:childTnLst>
                        <p:par>
                          <p:cTn id="3095" fill="hold">
                            <p:stCondLst>
                              <p:cond delay="0"/>
                            </p:stCondLst>
                            <p:childTnLst>
                              <p:par>
                                <p:cTn id="30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0" fill="hold">
                      <p:stCondLst>
                        <p:cond delay="indefinite"/>
                      </p:stCondLst>
                      <p:childTnLst>
                        <p:par>
                          <p:cTn id="3101" fill="hold">
                            <p:stCondLst>
                              <p:cond delay="0"/>
                            </p:stCondLst>
                            <p:childTnLst>
                              <p:par>
                                <p:cTn id="3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6" fill="hold">
                      <p:stCondLst>
                        <p:cond delay="indefinite"/>
                      </p:stCondLst>
                      <p:childTnLst>
                        <p:par>
                          <p:cTn id="3107" fill="hold">
                            <p:stCondLst>
                              <p:cond delay="0"/>
                            </p:stCondLst>
                            <p:childTnLst>
                              <p:par>
                                <p:cTn id="3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2" fill="hold">
                      <p:stCondLst>
                        <p:cond delay="indefinite"/>
                      </p:stCondLst>
                      <p:childTnLst>
                        <p:par>
                          <p:cTn id="3113" fill="hold">
                            <p:stCondLst>
                              <p:cond delay="0"/>
                            </p:stCondLst>
                            <p:childTnLst>
                              <p:par>
                                <p:cTn id="31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2" fill="hold">
                      <p:stCondLst>
                        <p:cond delay="indefinite"/>
                      </p:stCondLst>
                      <p:childTnLst>
                        <p:par>
                          <p:cTn id="3123" fill="hold">
                            <p:stCondLst>
                              <p:cond delay="0"/>
                            </p:stCondLst>
                            <p:childTnLst>
                              <p:par>
                                <p:cTn id="31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8" fill="hold">
                      <p:stCondLst>
                        <p:cond delay="indefinite"/>
                      </p:stCondLst>
                      <p:childTnLst>
                        <p:par>
                          <p:cTn id="3129" fill="hold">
                            <p:stCondLst>
                              <p:cond delay="0"/>
                            </p:stCondLst>
                            <p:childTnLst>
                              <p:par>
                                <p:cTn id="31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4" fill="hold">
                      <p:stCondLst>
                        <p:cond delay="indefinite"/>
                      </p:stCondLst>
                      <p:childTnLst>
                        <p:par>
                          <p:cTn id="3135" fill="hold">
                            <p:stCondLst>
                              <p:cond delay="0"/>
                            </p:stCondLst>
                            <p:childTnLst>
                              <p:par>
                                <p:cTn id="31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0" fill="hold">
                      <p:stCondLst>
                        <p:cond delay="indefinite"/>
                      </p:stCondLst>
                      <p:childTnLst>
                        <p:par>
                          <p:cTn id="3141" fill="hold">
                            <p:stCondLst>
                              <p:cond delay="0"/>
                            </p:stCondLst>
                            <p:childTnLst>
                              <p:par>
                                <p:cTn id="31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6" fill="hold">
                      <p:stCondLst>
                        <p:cond delay="indefinite"/>
                      </p:stCondLst>
                      <p:childTnLst>
                        <p:par>
                          <p:cTn id="3147" fill="hold">
                            <p:stCondLst>
                              <p:cond delay="0"/>
                            </p:stCondLst>
                            <p:childTnLst>
                              <p:par>
                                <p:cTn id="31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2" fill="hold">
                      <p:stCondLst>
                        <p:cond delay="indefinite"/>
                      </p:stCondLst>
                      <p:childTnLst>
                        <p:par>
                          <p:cTn id="3153" fill="hold">
                            <p:stCondLst>
                              <p:cond delay="0"/>
                            </p:stCondLst>
                            <p:childTnLst>
                              <p:par>
                                <p:cTn id="31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8" fill="hold">
                      <p:stCondLst>
                        <p:cond delay="indefinite"/>
                      </p:stCondLst>
                      <p:childTnLst>
                        <p:par>
                          <p:cTn id="3159" fill="hold">
                            <p:stCondLst>
                              <p:cond delay="0"/>
                            </p:stCondLst>
                            <p:childTnLst>
                              <p:par>
                                <p:cTn id="31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4" fill="hold">
                      <p:stCondLst>
                        <p:cond delay="indefinite"/>
                      </p:stCondLst>
                      <p:childTnLst>
                        <p:par>
                          <p:cTn id="3165" fill="hold">
                            <p:stCondLst>
                              <p:cond delay="0"/>
                            </p:stCondLst>
                            <p:childTnLst>
                              <p:par>
                                <p:cTn id="31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0" fill="hold">
                      <p:stCondLst>
                        <p:cond delay="indefinite"/>
                      </p:stCondLst>
                      <p:childTnLst>
                        <p:par>
                          <p:cTn id="3171" fill="hold">
                            <p:stCondLst>
                              <p:cond delay="0"/>
                            </p:stCondLst>
                            <p:childTnLst>
                              <p:par>
                                <p:cTn id="31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6" fill="hold">
                      <p:stCondLst>
                        <p:cond delay="indefinite"/>
                      </p:stCondLst>
                      <p:childTnLst>
                        <p:par>
                          <p:cTn id="3177" fill="hold">
                            <p:stCondLst>
                              <p:cond delay="0"/>
                            </p:stCondLst>
                            <p:childTnLst>
                              <p:par>
                                <p:cTn id="31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6" fill="hold">
                      <p:stCondLst>
                        <p:cond delay="indefinite"/>
                      </p:stCondLst>
                      <p:childTnLst>
                        <p:par>
                          <p:cTn id="3187" fill="hold">
                            <p:stCondLst>
                              <p:cond delay="0"/>
                            </p:stCondLst>
                            <p:childTnLst>
                              <p:par>
                                <p:cTn id="31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2" fill="hold">
                      <p:stCondLst>
                        <p:cond delay="indefinite"/>
                      </p:stCondLst>
                      <p:childTnLst>
                        <p:par>
                          <p:cTn id="3193" fill="hold">
                            <p:stCondLst>
                              <p:cond delay="0"/>
                            </p:stCondLst>
                            <p:childTnLst>
                              <p:par>
                                <p:cTn id="31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8" fill="hold">
                      <p:stCondLst>
                        <p:cond delay="indefinite"/>
                      </p:stCondLst>
                      <p:childTnLst>
                        <p:par>
                          <p:cTn id="3199" fill="hold">
                            <p:stCondLst>
                              <p:cond delay="0"/>
                            </p:stCondLst>
                            <p:childTnLst>
                              <p:par>
                                <p:cTn id="32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4" fill="hold">
                      <p:stCondLst>
                        <p:cond delay="indefinite"/>
                      </p:stCondLst>
                      <p:childTnLst>
                        <p:par>
                          <p:cTn id="3205" fill="hold">
                            <p:stCondLst>
                              <p:cond delay="0"/>
                            </p:stCondLst>
                            <p:childTnLst>
                              <p:par>
                                <p:cTn id="32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0" fill="hold">
                      <p:stCondLst>
                        <p:cond delay="indefinite"/>
                      </p:stCondLst>
                      <p:childTnLst>
                        <p:par>
                          <p:cTn id="3211" fill="hold">
                            <p:stCondLst>
                              <p:cond delay="0"/>
                            </p:stCondLst>
                            <p:childTnLst>
                              <p:par>
                                <p:cTn id="32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6" fill="hold">
                      <p:stCondLst>
                        <p:cond delay="indefinite"/>
                      </p:stCondLst>
                      <p:childTnLst>
                        <p:par>
                          <p:cTn id="3217" fill="hold">
                            <p:stCondLst>
                              <p:cond delay="0"/>
                            </p:stCondLst>
                            <p:childTnLst>
                              <p:par>
                                <p:cTn id="32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2" fill="hold">
                      <p:stCondLst>
                        <p:cond delay="indefinite"/>
                      </p:stCondLst>
                      <p:childTnLst>
                        <p:par>
                          <p:cTn id="3223" fill="hold">
                            <p:stCondLst>
                              <p:cond delay="0"/>
                            </p:stCondLst>
                            <p:childTnLst>
                              <p:par>
                                <p:cTn id="32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8" fill="hold">
                      <p:stCondLst>
                        <p:cond delay="indefinite"/>
                      </p:stCondLst>
                      <p:childTnLst>
                        <p:par>
                          <p:cTn id="3229" fill="hold">
                            <p:stCondLst>
                              <p:cond delay="0"/>
                            </p:stCondLst>
                            <p:childTnLst>
                              <p:par>
                                <p:cTn id="32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4" fill="hold">
                      <p:stCondLst>
                        <p:cond delay="indefinite"/>
                      </p:stCondLst>
                      <p:childTnLst>
                        <p:par>
                          <p:cTn id="3235" fill="hold">
                            <p:stCondLst>
                              <p:cond delay="0"/>
                            </p:stCondLst>
                            <p:childTnLst>
                              <p:par>
                                <p:cTn id="32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0" fill="hold">
                      <p:stCondLst>
                        <p:cond delay="indefinite"/>
                      </p:stCondLst>
                      <p:childTnLst>
                        <p:par>
                          <p:cTn id="3241" fill="hold">
                            <p:stCondLst>
                              <p:cond delay="0"/>
                            </p:stCondLst>
                            <p:childTnLst>
                              <p:par>
                                <p:cTn id="32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0" fill="hold">
                      <p:stCondLst>
                        <p:cond delay="indefinite"/>
                      </p:stCondLst>
                      <p:childTnLst>
                        <p:par>
                          <p:cTn id="3251" fill="hold">
                            <p:stCondLst>
                              <p:cond delay="0"/>
                            </p:stCondLst>
                            <p:childTnLst>
                              <p:par>
                                <p:cTn id="32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6" fill="hold">
                      <p:stCondLst>
                        <p:cond delay="indefinite"/>
                      </p:stCondLst>
                      <p:childTnLst>
                        <p:par>
                          <p:cTn id="3257" fill="hold">
                            <p:stCondLst>
                              <p:cond delay="0"/>
                            </p:stCondLst>
                            <p:childTnLst>
                              <p:par>
                                <p:cTn id="32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2" fill="hold">
                      <p:stCondLst>
                        <p:cond delay="indefinite"/>
                      </p:stCondLst>
                      <p:childTnLst>
                        <p:par>
                          <p:cTn id="3263" fill="hold">
                            <p:stCondLst>
                              <p:cond delay="0"/>
                            </p:stCondLst>
                            <p:childTnLst>
                              <p:par>
                                <p:cTn id="32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8" fill="hold">
                      <p:stCondLst>
                        <p:cond delay="indefinite"/>
                      </p:stCondLst>
                      <p:childTnLst>
                        <p:par>
                          <p:cTn id="3269" fill="hold">
                            <p:stCondLst>
                              <p:cond delay="0"/>
                            </p:stCondLst>
                            <p:childTnLst>
                              <p:par>
                                <p:cTn id="32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4" fill="hold">
                      <p:stCondLst>
                        <p:cond delay="indefinite"/>
                      </p:stCondLst>
                      <p:childTnLst>
                        <p:par>
                          <p:cTn id="3275" fill="hold">
                            <p:stCondLst>
                              <p:cond delay="0"/>
                            </p:stCondLst>
                            <p:childTnLst>
                              <p:par>
                                <p:cTn id="32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0" fill="hold">
                      <p:stCondLst>
                        <p:cond delay="indefinite"/>
                      </p:stCondLst>
                      <p:childTnLst>
                        <p:par>
                          <p:cTn id="3281" fill="hold">
                            <p:stCondLst>
                              <p:cond delay="0"/>
                            </p:stCondLst>
                            <p:childTnLst>
                              <p:par>
                                <p:cTn id="32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6" fill="hold">
                      <p:stCondLst>
                        <p:cond delay="indefinite"/>
                      </p:stCondLst>
                      <p:childTnLst>
                        <p:par>
                          <p:cTn id="3287" fill="hold">
                            <p:stCondLst>
                              <p:cond delay="0"/>
                            </p:stCondLst>
                            <p:childTnLst>
                              <p:par>
                                <p:cTn id="32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2" fill="hold">
                      <p:stCondLst>
                        <p:cond delay="indefinite"/>
                      </p:stCondLst>
                      <p:childTnLst>
                        <p:par>
                          <p:cTn id="3293" fill="hold">
                            <p:stCondLst>
                              <p:cond delay="0"/>
                            </p:stCondLst>
                            <p:childTnLst>
                              <p:par>
                                <p:cTn id="32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8" fill="hold">
                      <p:stCondLst>
                        <p:cond delay="indefinite"/>
                      </p:stCondLst>
                      <p:childTnLst>
                        <p:par>
                          <p:cTn id="3299" fill="hold">
                            <p:stCondLst>
                              <p:cond delay="0"/>
                            </p:stCondLst>
                            <p:childTnLst>
                              <p:par>
                                <p:cTn id="33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4" fill="hold">
                      <p:stCondLst>
                        <p:cond delay="indefinite"/>
                      </p:stCondLst>
                      <p:childTnLst>
                        <p:par>
                          <p:cTn id="3305" fill="hold">
                            <p:stCondLst>
                              <p:cond delay="0"/>
                            </p:stCondLst>
                            <p:childTnLst>
                              <p:par>
                                <p:cTn id="33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4" fill="hold">
                      <p:stCondLst>
                        <p:cond delay="indefinite"/>
                      </p:stCondLst>
                      <p:childTnLst>
                        <p:par>
                          <p:cTn id="3315" fill="hold">
                            <p:stCondLst>
                              <p:cond delay="0"/>
                            </p:stCondLst>
                            <p:childTnLst>
                              <p:par>
                                <p:cTn id="33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0" fill="hold">
                      <p:stCondLst>
                        <p:cond delay="indefinite"/>
                      </p:stCondLst>
                      <p:childTnLst>
                        <p:par>
                          <p:cTn id="3321" fill="hold">
                            <p:stCondLst>
                              <p:cond delay="0"/>
                            </p:stCondLst>
                            <p:childTnLst>
                              <p:par>
                                <p:cTn id="33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6" fill="hold">
                      <p:stCondLst>
                        <p:cond delay="indefinite"/>
                      </p:stCondLst>
                      <p:childTnLst>
                        <p:par>
                          <p:cTn id="3327" fill="hold">
                            <p:stCondLst>
                              <p:cond delay="0"/>
                            </p:stCondLst>
                            <p:childTnLst>
                              <p:par>
                                <p:cTn id="33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2" fill="hold">
                      <p:stCondLst>
                        <p:cond delay="indefinite"/>
                      </p:stCondLst>
                      <p:childTnLst>
                        <p:par>
                          <p:cTn id="3333" fill="hold">
                            <p:stCondLst>
                              <p:cond delay="0"/>
                            </p:stCondLst>
                            <p:childTnLst>
                              <p:par>
                                <p:cTn id="33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8" fill="hold">
                      <p:stCondLst>
                        <p:cond delay="indefinite"/>
                      </p:stCondLst>
                      <p:childTnLst>
                        <p:par>
                          <p:cTn id="3339" fill="hold">
                            <p:stCondLst>
                              <p:cond delay="0"/>
                            </p:stCondLst>
                            <p:childTnLst>
                              <p:par>
                                <p:cTn id="33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4" fill="hold">
                      <p:stCondLst>
                        <p:cond delay="indefinite"/>
                      </p:stCondLst>
                      <p:childTnLst>
                        <p:par>
                          <p:cTn id="3345" fill="hold">
                            <p:stCondLst>
                              <p:cond delay="0"/>
                            </p:stCondLst>
                            <p:childTnLst>
                              <p:par>
                                <p:cTn id="33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0" fill="hold">
                      <p:stCondLst>
                        <p:cond delay="indefinite"/>
                      </p:stCondLst>
                      <p:childTnLst>
                        <p:par>
                          <p:cTn id="3351" fill="hold">
                            <p:stCondLst>
                              <p:cond delay="0"/>
                            </p:stCondLst>
                            <p:childTnLst>
                              <p:par>
                                <p:cTn id="33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6" fill="hold">
                      <p:stCondLst>
                        <p:cond delay="indefinite"/>
                      </p:stCondLst>
                      <p:childTnLst>
                        <p:par>
                          <p:cTn id="3357" fill="hold">
                            <p:stCondLst>
                              <p:cond delay="0"/>
                            </p:stCondLst>
                            <p:childTnLst>
                              <p:par>
                                <p:cTn id="33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2" fill="hold">
                      <p:stCondLst>
                        <p:cond delay="indefinite"/>
                      </p:stCondLst>
                      <p:childTnLst>
                        <p:par>
                          <p:cTn id="3363" fill="hold">
                            <p:stCondLst>
                              <p:cond delay="0"/>
                            </p:stCondLst>
                            <p:childTnLst>
                              <p:par>
                                <p:cTn id="33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8" fill="hold">
                      <p:stCondLst>
                        <p:cond delay="indefinite"/>
                      </p:stCondLst>
                      <p:childTnLst>
                        <p:par>
                          <p:cTn id="3369" fill="hold">
                            <p:stCondLst>
                              <p:cond delay="0"/>
                            </p:stCondLst>
                            <p:childTnLst>
                              <p:par>
                                <p:cTn id="33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8" fill="hold">
                      <p:stCondLst>
                        <p:cond delay="indefinite"/>
                      </p:stCondLst>
                      <p:childTnLst>
                        <p:par>
                          <p:cTn id="3379" fill="hold">
                            <p:stCondLst>
                              <p:cond delay="0"/>
                            </p:stCondLst>
                            <p:childTnLst>
                              <p:par>
                                <p:cTn id="33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4" fill="hold">
                      <p:stCondLst>
                        <p:cond delay="indefinite"/>
                      </p:stCondLst>
                      <p:childTnLst>
                        <p:par>
                          <p:cTn id="3385" fill="hold">
                            <p:stCondLst>
                              <p:cond delay="0"/>
                            </p:stCondLst>
                            <p:childTnLst>
                              <p:par>
                                <p:cTn id="33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0" fill="hold">
                      <p:stCondLst>
                        <p:cond delay="indefinite"/>
                      </p:stCondLst>
                      <p:childTnLst>
                        <p:par>
                          <p:cTn id="3391" fill="hold">
                            <p:stCondLst>
                              <p:cond delay="0"/>
                            </p:stCondLst>
                            <p:childTnLst>
                              <p:par>
                                <p:cTn id="33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6" fill="hold">
                      <p:stCondLst>
                        <p:cond delay="indefinite"/>
                      </p:stCondLst>
                      <p:childTnLst>
                        <p:par>
                          <p:cTn id="3397" fill="hold">
                            <p:stCondLst>
                              <p:cond delay="0"/>
                            </p:stCondLst>
                            <p:childTnLst>
                              <p:par>
                                <p:cTn id="33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2" fill="hold">
                      <p:stCondLst>
                        <p:cond delay="indefinite"/>
                      </p:stCondLst>
                      <p:childTnLst>
                        <p:par>
                          <p:cTn id="3403" fill="hold">
                            <p:stCondLst>
                              <p:cond delay="0"/>
                            </p:stCondLst>
                            <p:childTnLst>
                              <p:par>
                                <p:cTn id="34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8" fill="hold">
                      <p:stCondLst>
                        <p:cond delay="indefinite"/>
                      </p:stCondLst>
                      <p:childTnLst>
                        <p:par>
                          <p:cTn id="3409" fill="hold">
                            <p:stCondLst>
                              <p:cond delay="0"/>
                            </p:stCondLst>
                            <p:childTnLst>
                              <p:par>
                                <p:cTn id="34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4" fill="hold">
                      <p:stCondLst>
                        <p:cond delay="indefinite"/>
                      </p:stCondLst>
                      <p:childTnLst>
                        <p:par>
                          <p:cTn id="3415" fill="hold">
                            <p:stCondLst>
                              <p:cond delay="0"/>
                            </p:stCondLst>
                            <p:childTnLst>
                              <p:par>
                                <p:cTn id="34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0" fill="hold">
                      <p:stCondLst>
                        <p:cond delay="indefinite"/>
                      </p:stCondLst>
                      <p:childTnLst>
                        <p:par>
                          <p:cTn id="3421" fill="hold">
                            <p:stCondLst>
                              <p:cond delay="0"/>
                            </p:stCondLst>
                            <p:childTnLst>
                              <p:par>
                                <p:cTn id="34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6" fill="hold">
                      <p:stCondLst>
                        <p:cond delay="indefinite"/>
                      </p:stCondLst>
                      <p:childTnLst>
                        <p:par>
                          <p:cTn id="3427" fill="hold">
                            <p:stCondLst>
                              <p:cond delay="0"/>
                            </p:stCondLst>
                            <p:childTnLst>
                              <p:par>
                                <p:cTn id="34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2" fill="hold">
                      <p:stCondLst>
                        <p:cond delay="indefinite"/>
                      </p:stCondLst>
                      <p:childTnLst>
                        <p:par>
                          <p:cTn id="3433" fill="hold">
                            <p:stCondLst>
                              <p:cond delay="0"/>
                            </p:stCondLst>
                            <p:childTnLst>
                              <p:par>
                                <p:cTn id="34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4" fill="hold">
                      <p:stCondLst>
                        <p:cond delay="indefinite"/>
                      </p:stCondLst>
                      <p:childTnLst>
                        <p:par>
                          <p:cTn id="3445" fill="hold">
                            <p:stCondLst>
                              <p:cond delay="0"/>
                            </p:stCondLst>
                            <p:childTnLst>
                              <p:par>
                                <p:cTn id="34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"/>
                  </p:tgtEl>
                </p:cond>
              </p:nextCondLst>
            </p:seq>
            <p:seq concurrent="1" nextAc="seek">
              <p:cTn id="3448" restart="whenNotActive" fill="hold" evtFilter="cancelBubble" nodeType="interactiveSeq">
                <p:stCondLst>
                  <p:cond evt="onClick" delay="0">
                    <p:tgtEl>
                      <p:spTgt spid="1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49" fill="hold">
                      <p:stCondLst>
                        <p:cond delay="0"/>
                      </p:stCondLst>
                      <p:childTnLst>
                        <p:par>
                          <p:cTn id="3450" fill="hold">
                            <p:stCondLst>
                              <p:cond delay="0"/>
                            </p:stCondLst>
                            <p:childTnLst>
                              <p:par>
                                <p:cTn id="34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3" fill="hold">
                      <p:stCondLst>
                        <p:cond delay="indefinite"/>
                      </p:stCondLst>
                      <p:childTnLst>
                        <p:par>
                          <p:cTn id="3454" fill="hold">
                            <p:stCondLst>
                              <p:cond delay="0"/>
                            </p:stCondLst>
                            <p:childTnLst>
                              <p:par>
                                <p:cTn id="34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9" fill="hold">
                      <p:stCondLst>
                        <p:cond delay="indefinite"/>
                      </p:stCondLst>
                      <p:childTnLst>
                        <p:par>
                          <p:cTn id="3460" fill="hold">
                            <p:stCondLst>
                              <p:cond delay="0"/>
                            </p:stCondLst>
                            <p:childTnLst>
                              <p:par>
                                <p:cTn id="34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5" fill="hold">
                      <p:stCondLst>
                        <p:cond delay="indefinite"/>
                      </p:stCondLst>
                      <p:childTnLst>
                        <p:par>
                          <p:cTn id="3466" fill="hold">
                            <p:stCondLst>
                              <p:cond delay="0"/>
                            </p:stCondLst>
                            <p:childTnLst>
                              <p:par>
                                <p:cTn id="34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1" fill="hold">
                      <p:stCondLst>
                        <p:cond delay="indefinite"/>
                      </p:stCondLst>
                      <p:childTnLst>
                        <p:par>
                          <p:cTn id="3472" fill="hold">
                            <p:stCondLst>
                              <p:cond delay="0"/>
                            </p:stCondLst>
                            <p:childTnLst>
                              <p:par>
                                <p:cTn id="34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7" fill="hold">
                      <p:stCondLst>
                        <p:cond delay="indefinite"/>
                      </p:stCondLst>
                      <p:childTnLst>
                        <p:par>
                          <p:cTn id="3478" fill="hold">
                            <p:stCondLst>
                              <p:cond delay="0"/>
                            </p:stCondLst>
                            <p:childTnLst>
                              <p:par>
                                <p:cTn id="34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3" fill="hold">
                      <p:stCondLst>
                        <p:cond delay="indefinite"/>
                      </p:stCondLst>
                      <p:childTnLst>
                        <p:par>
                          <p:cTn id="3484" fill="hold">
                            <p:stCondLst>
                              <p:cond delay="0"/>
                            </p:stCondLst>
                            <p:childTnLst>
                              <p:par>
                                <p:cTn id="34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9" fill="hold">
                      <p:stCondLst>
                        <p:cond delay="indefinite"/>
                      </p:stCondLst>
                      <p:childTnLst>
                        <p:par>
                          <p:cTn id="3490" fill="hold">
                            <p:stCondLst>
                              <p:cond delay="0"/>
                            </p:stCondLst>
                            <p:childTnLst>
                              <p:par>
                                <p:cTn id="34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5" fill="hold">
                      <p:stCondLst>
                        <p:cond delay="indefinite"/>
                      </p:stCondLst>
                      <p:childTnLst>
                        <p:par>
                          <p:cTn id="3496" fill="hold">
                            <p:stCondLst>
                              <p:cond delay="0"/>
                            </p:stCondLst>
                            <p:childTnLst>
                              <p:par>
                                <p:cTn id="34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1" fill="hold">
                      <p:stCondLst>
                        <p:cond delay="indefinite"/>
                      </p:stCondLst>
                      <p:childTnLst>
                        <p:par>
                          <p:cTn id="3502" fill="hold">
                            <p:stCondLst>
                              <p:cond delay="0"/>
                            </p:stCondLst>
                            <p:childTnLst>
                              <p:par>
                                <p:cTn id="35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9" fill="hold">
                      <p:stCondLst>
                        <p:cond delay="indefinite"/>
                      </p:stCondLst>
                      <p:childTnLst>
                        <p:par>
                          <p:cTn id="3510" fill="hold">
                            <p:stCondLst>
                              <p:cond delay="0"/>
                            </p:stCondLst>
                            <p:childTnLst>
                              <p:par>
                                <p:cTn id="35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5" fill="hold">
                      <p:stCondLst>
                        <p:cond delay="indefinite"/>
                      </p:stCondLst>
                      <p:childTnLst>
                        <p:par>
                          <p:cTn id="3516" fill="hold">
                            <p:stCondLst>
                              <p:cond delay="0"/>
                            </p:stCondLst>
                            <p:childTnLst>
                              <p:par>
                                <p:cTn id="35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1" fill="hold">
                      <p:stCondLst>
                        <p:cond delay="indefinite"/>
                      </p:stCondLst>
                      <p:childTnLst>
                        <p:par>
                          <p:cTn id="3522" fill="hold">
                            <p:stCondLst>
                              <p:cond delay="0"/>
                            </p:stCondLst>
                            <p:childTnLst>
                              <p:par>
                                <p:cTn id="35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7" fill="hold">
                      <p:stCondLst>
                        <p:cond delay="indefinite"/>
                      </p:stCondLst>
                      <p:childTnLst>
                        <p:par>
                          <p:cTn id="3528" fill="hold">
                            <p:stCondLst>
                              <p:cond delay="0"/>
                            </p:stCondLst>
                            <p:childTnLst>
                              <p:par>
                                <p:cTn id="35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3" fill="hold">
                      <p:stCondLst>
                        <p:cond delay="indefinite"/>
                      </p:stCondLst>
                      <p:childTnLst>
                        <p:par>
                          <p:cTn id="3534" fill="hold">
                            <p:stCondLst>
                              <p:cond delay="0"/>
                            </p:stCondLst>
                            <p:childTnLst>
                              <p:par>
                                <p:cTn id="35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9" fill="hold">
                      <p:stCondLst>
                        <p:cond delay="indefinite"/>
                      </p:stCondLst>
                      <p:childTnLst>
                        <p:par>
                          <p:cTn id="3540" fill="hold">
                            <p:stCondLst>
                              <p:cond delay="0"/>
                            </p:stCondLst>
                            <p:childTnLst>
                              <p:par>
                                <p:cTn id="35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5" fill="hold">
                      <p:stCondLst>
                        <p:cond delay="indefinite"/>
                      </p:stCondLst>
                      <p:childTnLst>
                        <p:par>
                          <p:cTn id="3546" fill="hold">
                            <p:stCondLst>
                              <p:cond delay="0"/>
                            </p:stCondLst>
                            <p:childTnLst>
                              <p:par>
                                <p:cTn id="35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1" fill="hold">
                      <p:stCondLst>
                        <p:cond delay="indefinite"/>
                      </p:stCondLst>
                      <p:childTnLst>
                        <p:par>
                          <p:cTn id="3552" fill="hold">
                            <p:stCondLst>
                              <p:cond delay="0"/>
                            </p:stCondLst>
                            <p:childTnLst>
                              <p:par>
                                <p:cTn id="35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7" fill="hold">
                      <p:stCondLst>
                        <p:cond delay="indefinite"/>
                      </p:stCondLst>
                      <p:childTnLst>
                        <p:par>
                          <p:cTn id="3558" fill="hold">
                            <p:stCondLst>
                              <p:cond delay="0"/>
                            </p:stCondLst>
                            <p:childTnLst>
                              <p:par>
                                <p:cTn id="35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3" fill="hold">
                      <p:stCondLst>
                        <p:cond delay="indefinite"/>
                      </p:stCondLst>
                      <p:childTnLst>
                        <p:par>
                          <p:cTn id="3564" fill="hold">
                            <p:stCondLst>
                              <p:cond delay="0"/>
                            </p:stCondLst>
                            <p:childTnLst>
                              <p:par>
                                <p:cTn id="35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3" fill="hold">
                      <p:stCondLst>
                        <p:cond delay="indefinite"/>
                      </p:stCondLst>
                      <p:childTnLst>
                        <p:par>
                          <p:cTn id="3574" fill="hold">
                            <p:stCondLst>
                              <p:cond delay="0"/>
                            </p:stCondLst>
                            <p:childTnLst>
                              <p:par>
                                <p:cTn id="35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9" fill="hold">
                      <p:stCondLst>
                        <p:cond delay="indefinite"/>
                      </p:stCondLst>
                      <p:childTnLst>
                        <p:par>
                          <p:cTn id="3580" fill="hold">
                            <p:stCondLst>
                              <p:cond delay="0"/>
                            </p:stCondLst>
                            <p:childTnLst>
                              <p:par>
                                <p:cTn id="35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5" fill="hold">
                      <p:stCondLst>
                        <p:cond delay="indefinite"/>
                      </p:stCondLst>
                      <p:childTnLst>
                        <p:par>
                          <p:cTn id="3586" fill="hold">
                            <p:stCondLst>
                              <p:cond delay="0"/>
                            </p:stCondLst>
                            <p:childTnLst>
                              <p:par>
                                <p:cTn id="35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1" fill="hold">
                      <p:stCondLst>
                        <p:cond delay="indefinite"/>
                      </p:stCondLst>
                      <p:childTnLst>
                        <p:par>
                          <p:cTn id="3592" fill="hold">
                            <p:stCondLst>
                              <p:cond delay="0"/>
                            </p:stCondLst>
                            <p:childTnLst>
                              <p:par>
                                <p:cTn id="35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7" fill="hold">
                      <p:stCondLst>
                        <p:cond delay="indefinite"/>
                      </p:stCondLst>
                      <p:childTnLst>
                        <p:par>
                          <p:cTn id="3598" fill="hold">
                            <p:stCondLst>
                              <p:cond delay="0"/>
                            </p:stCondLst>
                            <p:childTnLst>
                              <p:par>
                                <p:cTn id="35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3" fill="hold">
                      <p:stCondLst>
                        <p:cond delay="indefinite"/>
                      </p:stCondLst>
                      <p:childTnLst>
                        <p:par>
                          <p:cTn id="3604" fill="hold">
                            <p:stCondLst>
                              <p:cond delay="0"/>
                            </p:stCondLst>
                            <p:childTnLst>
                              <p:par>
                                <p:cTn id="36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9" fill="hold">
                      <p:stCondLst>
                        <p:cond delay="indefinite"/>
                      </p:stCondLst>
                      <p:childTnLst>
                        <p:par>
                          <p:cTn id="3610" fill="hold">
                            <p:stCondLst>
                              <p:cond delay="0"/>
                            </p:stCondLst>
                            <p:childTnLst>
                              <p:par>
                                <p:cTn id="36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5" fill="hold">
                      <p:stCondLst>
                        <p:cond delay="indefinite"/>
                      </p:stCondLst>
                      <p:childTnLst>
                        <p:par>
                          <p:cTn id="3616" fill="hold">
                            <p:stCondLst>
                              <p:cond delay="0"/>
                            </p:stCondLst>
                            <p:childTnLst>
                              <p:par>
                                <p:cTn id="36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1" fill="hold">
                      <p:stCondLst>
                        <p:cond delay="indefinite"/>
                      </p:stCondLst>
                      <p:childTnLst>
                        <p:par>
                          <p:cTn id="3622" fill="hold">
                            <p:stCondLst>
                              <p:cond delay="0"/>
                            </p:stCondLst>
                            <p:childTnLst>
                              <p:par>
                                <p:cTn id="36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7" fill="hold">
                      <p:stCondLst>
                        <p:cond delay="indefinite"/>
                      </p:stCondLst>
                      <p:childTnLst>
                        <p:par>
                          <p:cTn id="3628" fill="hold">
                            <p:stCondLst>
                              <p:cond delay="0"/>
                            </p:stCondLst>
                            <p:childTnLst>
                              <p:par>
                                <p:cTn id="36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7" fill="hold">
                      <p:stCondLst>
                        <p:cond delay="indefinite"/>
                      </p:stCondLst>
                      <p:childTnLst>
                        <p:par>
                          <p:cTn id="3638" fill="hold">
                            <p:stCondLst>
                              <p:cond delay="0"/>
                            </p:stCondLst>
                            <p:childTnLst>
                              <p:par>
                                <p:cTn id="36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3" fill="hold">
                      <p:stCondLst>
                        <p:cond delay="indefinite"/>
                      </p:stCondLst>
                      <p:childTnLst>
                        <p:par>
                          <p:cTn id="3644" fill="hold">
                            <p:stCondLst>
                              <p:cond delay="0"/>
                            </p:stCondLst>
                            <p:childTnLst>
                              <p:par>
                                <p:cTn id="36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9" fill="hold">
                      <p:stCondLst>
                        <p:cond delay="indefinite"/>
                      </p:stCondLst>
                      <p:childTnLst>
                        <p:par>
                          <p:cTn id="3650" fill="hold">
                            <p:stCondLst>
                              <p:cond delay="0"/>
                            </p:stCondLst>
                            <p:childTnLst>
                              <p:par>
                                <p:cTn id="36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5" fill="hold">
                      <p:stCondLst>
                        <p:cond delay="indefinite"/>
                      </p:stCondLst>
                      <p:childTnLst>
                        <p:par>
                          <p:cTn id="3656" fill="hold">
                            <p:stCondLst>
                              <p:cond delay="0"/>
                            </p:stCondLst>
                            <p:childTnLst>
                              <p:par>
                                <p:cTn id="36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1" fill="hold">
                      <p:stCondLst>
                        <p:cond delay="indefinite"/>
                      </p:stCondLst>
                      <p:childTnLst>
                        <p:par>
                          <p:cTn id="3662" fill="hold">
                            <p:stCondLst>
                              <p:cond delay="0"/>
                            </p:stCondLst>
                            <p:childTnLst>
                              <p:par>
                                <p:cTn id="36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7" fill="hold">
                      <p:stCondLst>
                        <p:cond delay="indefinite"/>
                      </p:stCondLst>
                      <p:childTnLst>
                        <p:par>
                          <p:cTn id="3668" fill="hold">
                            <p:stCondLst>
                              <p:cond delay="0"/>
                            </p:stCondLst>
                            <p:childTnLst>
                              <p:par>
                                <p:cTn id="36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3" fill="hold">
                      <p:stCondLst>
                        <p:cond delay="indefinite"/>
                      </p:stCondLst>
                      <p:childTnLst>
                        <p:par>
                          <p:cTn id="3674" fill="hold">
                            <p:stCondLst>
                              <p:cond delay="0"/>
                            </p:stCondLst>
                            <p:childTnLst>
                              <p:par>
                                <p:cTn id="36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9" fill="hold">
                      <p:stCondLst>
                        <p:cond delay="indefinite"/>
                      </p:stCondLst>
                      <p:childTnLst>
                        <p:par>
                          <p:cTn id="3680" fill="hold">
                            <p:stCondLst>
                              <p:cond delay="0"/>
                            </p:stCondLst>
                            <p:childTnLst>
                              <p:par>
                                <p:cTn id="36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5" fill="hold">
                      <p:stCondLst>
                        <p:cond delay="indefinite"/>
                      </p:stCondLst>
                      <p:childTnLst>
                        <p:par>
                          <p:cTn id="3686" fill="hold">
                            <p:stCondLst>
                              <p:cond delay="0"/>
                            </p:stCondLst>
                            <p:childTnLst>
                              <p:par>
                                <p:cTn id="36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1" fill="hold">
                      <p:stCondLst>
                        <p:cond delay="indefinite"/>
                      </p:stCondLst>
                      <p:childTnLst>
                        <p:par>
                          <p:cTn id="3692" fill="hold">
                            <p:stCondLst>
                              <p:cond delay="0"/>
                            </p:stCondLst>
                            <p:childTnLst>
                              <p:par>
                                <p:cTn id="36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1" fill="hold">
                      <p:stCondLst>
                        <p:cond delay="indefinite"/>
                      </p:stCondLst>
                      <p:childTnLst>
                        <p:par>
                          <p:cTn id="3702" fill="hold">
                            <p:stCondLst>
                              <p:cond delay="0"/>
                            </p:stCondLst>
                            <p:childTnLst>
                              <p:par>
                                <p:cTn id="37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7" fill="hold">
                      <p:stCondLst>
                        <p:cond delay="indefinite"/>
                      </p:stCondLst>
                      <p:childTnLst>
                        <p:par>
                          <p:cTn id="3708" fill="hold">
                            <p:stCondLst>
                              <p:cond delay="0"/>
                            </p:stCondLst>
                            <p:childTnLst>
                              <p:par>
                                <p:cTn id="37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3" fill="hold">
                      <p:stCondLst>
                        <p:cond delay="indefinite"/>
                      </p:stCondLst>
                      <p:childTnLst>
                        <p:par>
                          <p:cTn id="3714" fill="hold">
                            <p:stCondLst>
                              <p:cond delay="0"/>
                            </p:stCondLst>
                            <p:childTnLst>
                              <p:par>
                                <p:cTn id="37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9" fill="hold">
                      <p:stCondLst>
                        <p:cond delay="indefinite"/>
                      </p:stCondLst>
                      <p:childTnLst>
                        <p:par>
                          <p:cTn id="3720" fill="hold">
                            <p:stCondLst>
                              <p:cond delay="0"/>
                            </p:stCondLst>
                            <p:childTnLst>
                              <p:par>
                                <p:cTn id="37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5" fill="hold">
                      <p:stCondLst>
                        <p:cond delay="indefinite"/>
                      </p:stCondLst>
                      <p:childTnLst>
                        <p:par>
                          <p:cTn id="3726" fill="hold">
                            <p:stCondLst>
                              <p:cond delay="0"/>
                            </p:stCondLst>
                            <p:childTnLst>
                              <p:par>
                                <p:cTn id="37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1" fill="hold">
                      <p:stCondLst>
                        <p:cond delay="indefinite"/>
                      </p:stCondLst>
                      <p:childTnLst>
                        <p:par>
                          <p:cTn id="3732" fill="hold">
                            <p:stCondLst>
                              <p:cond delay="0"/>
                            </p:stCondLst>
                            <p:childTnLst>
                              <p:par>
                                <p:cTn id="37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7" fill="hold">
                      <p:stCondLst>
                        <p:cond delay="indefinite"/>
                      </p:stCondLst>
                      <p:childTnLst>
                        <p:par>
                          <p:cTn id="3738" fill="hold">
                            <p:stCondLst>
                              <p:cond delay="0"/>
                            </p:stCondLst>
                            <p:childTnLst>
                              <p:par>
                                <p:cTn id="37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3" fill="hold">
                      <p:stCondLst>
                        <p:cond delay="indefinite"/>
                      </p:stCondLst>
                      <p:childTnLst>
                        <p:par>
                          <p:cTn id="3744" fill="hold">
                            <p:stCondLst>
                              <p:cond delay="0"/>
                            </p:stCondLst>
                            <p:childTnLst>
                              <p:par>
                                <p:cTn id="37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9" fill="hold">
                      <p:stCondLst>
                        <p:cond delay="indefinite"/>
                      </p:stCondLst>
                      <p:childTnLst>
                        <p:par>
                          <p:cTn id="3750" fill="hold">
                            <p:stCondLst>
                              <p:cond delay="0"/>
                            </p:stCondLst>
                            <p:childTnLst>
                              <p:par>
                                <p:cTn id="37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5" fill="hold">
                      <p:stCondLst>
                        <p:cond delay="indefinite"/>
                      </p:stCondLst>
                      <p:childTnLst>
                        <p:par>
                          <p:cTn id="3756" fill="hold">
                            <p:stCondLst>
                              <p:cond delay="0"/>
                            </p:stCondLst>
                            <p:childTnLst>
                              <p:par>
                                <p:cTn id="37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5" fill="hold">
                      <p:stCondLst>
                        <p:cond delay="indefinite"/>
                      </p:stCondLst>
                      <p:childTnLst>
                        <p:par>
                          <p:cTn id="3766" fill="hold">
                            <p:stCondLst>
                              <p:cond delay="0"/>
                            </p:stCondLst>
                            <p:childTnLst>
                              <p:par>
                                <p:cTn id="37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1" fill="hold">
                      <p:stCondLst>
                        <p:cond delay="indefinite"/>
                      </p:stCondLst>
                      <p:childTnLst>
                        <p:par>
                          <p:cTn id="3772" fill="hold">
                            <p:stCondLst>
                              <p:cond delay="0"/>
                            </p:stCondLst>
                            <p:childTnLst>
                              <p:par>
                                <p:cTn id="37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7" fill="hold">
                      <p:stCondLst>
                        <p:cond delay="indefinite"/>
                      </p:stCondLst>
                      <p:childTnLst>
                        <p:par>
                          <p:cTn id="3778" fill="hold">
                            <p:stCondLst>
                              <p:cond delay="0"/>
                            </p:stCondLst>
                            <p:childTnLst>
                              <p:par>
                                <p:cTn id="37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3" fill="hold">
                      <p:stCondLst>
                        <p:cond delay="indefinite"/>
                      </p:stCondLst>
                      <p:childTnLst>
                        <p:par>
                          <p:cTn id="3784" fill="hold">
                            <p:stCondLst>
                              <p:cond delay="0"/>
                            </p:stCondLst>
                            <p:childTnLst>
                              <p:par>
                                <p:cTn id="37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9" fill="hold">
                      <p:stCondLst>
                        <p:cond delay="indefinite"/>
                      </p:stCondLst>
                      <p:childTnLst>
                        <p:par>
                          <p:cTn id="3790" fill="hold">
                            <p:stCondLst>
                              <p:cond delay="0"/>
                            </p:stCondLst>
                            <p:childTnLst>
                              <p:par>
                                <p:cTn id="37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5" fill="hold">
                      <p:stCondLst>
                        <p:cond delay="indefinite"/>
                      </p:stCondLst>
                      <p:childTnLst>
                        <p:par>
                          <p:cTn id="3796" fill="hold">
                            <p:stCondLst>
                              <p:cond delay="0"/>
                            </p:stCondLst>
                            <p:childTnLst>
                              <p:par>
                                <p:cTn id="37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1" fill="hold">
                      <p:stCondLst>
                        <p:cond delay="indefinite"/>
                      </p:stCondLst>
                      <p:childTnLst>
                        <p:par>
                          <p:cTn id="3802" fill="hold">
                            <p:stCondLst>
                              <p:cond delay="0"/>
                            </p:stCondLst>
                            <p:childTnLst>
                              <p:par>
                                <p:cTn id="38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7" fill="hold">
                      <p:stCondLst>
                        <p:cond delay="indefinite"/>
                      </p:stCondLst>
                      <p:childTnLst>
                        <p:par>
                          <p:cTn id="3808" fill="hold">
                            <p:stCondLst>
                              <p:cond delay="0"/>
                            </p:stCondLst>
                            <p:childTnLst>
                              <p:par>
                                <p:cTn id="38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3" fill="hold">
                      <p:stCondLst>
                        <p:cond delay="indefinite"/>
                      </p:stCondLst>
                      <p:childTnLst>
                        <p:par>
                          <p:cTn id="3814" fill="hold">
                            <p:stCondLst>
                              <p:cond delay="0"/>
                            </p:stCondLst>
                            <p:childTnLst>
                              <p:par>
                                <p:cTn id="38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9" fill="hold">
                      <p:stCondLst>
                        <p:cond delay="indefinite"/>
                      </p:stCondLst>
                      <p:childTnLst>
                        <p:par>
                          <p:cTn id="3820" fill="hold">
                            <p:stCondLst>
                              <p:cond delay="0"/>
                            </p:stCondLst>
                            <p:childTnLst>
                              <p:par>
                                <p:cTn id="38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9" fill="hold">
                      <p:stCondLst>
                        <p:cond delay="indefinite"/>
                      </p:stCondLst>
                      <p:childTnLst>
                        <p:par>
                          <p:cTn id="3830" fill="hold">
                            <p:stCondLst>
                              <p:cond delay="0"/>
                            </p:stCondLst>
                            <p:childTnLst>
                              <p:par>
                                <p:cTn id="38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5" fill="hold">
                      <p:stCondLst>
                        <p:cond delay="indefinite"/>
                      </p:stCondLst>
                      <p:childTnLst>
                        <p:par>
                          <p:cTn id="3836" fill="hold">
                            <p:stCondLst>
                              <p:cond delay="0"/>
                            </p:stCondLst>
                            <p:childTnLst>
                              <p:par>
                                <p:cTn id="38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1" fill="hold">
                      <p:stCondLst>
                        <p:cond delay="indefinite"/>
                      </p:stCondLst>
                      <p:childTnLst>
                        <p:par>
                          <p:cTn id="3842" fill="hold">
                            <p:stCondLst>
                              <p:cond delay="0"/>
                            </p:stCondLst>
                            <p:childTnLst>
                              <p:par>
                                <p:cTn id="38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7" fill="hold">
                      <p:stCondLst>
                        <p:cond delay="indefinite"/>
                      </p:stCondLst>
                      <p:childTnLst>
                        <p:par>
                          <p:cTn id="3848" fill="hold">
                            <p:stCondLst>
                              <p:cond delay="0"/>
                            </p:stCondLst>
                            <p:childTnLst>
                              <p:par>
                                <p:cTn id="38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3" fill="hold">
                      <p:stCondLst>
                        <p:cond delay="indefinite"/>
                      </p:stCondLst>
                      <p:childTnLst>
                        <p:par>
                          <p:cTn id="3854" fill="hold">
                            <p:stCondLst>
                              <p:cond delay="0"/>
                            </p:stCondLst>
                            <p:childTnLst>
                              <p:par>
                                <p:cTn id="38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9" fill="hold">
                      <p:stCondLst>
                        <p:cond delay="indefinite"/>
                      </p:stCondLst>
                      <p:childTnLst>
                        <p:par>
                          <p:cTn id="3860" fill="hold">
                            <p:stCondLst>
                              <p:cond delay="0"/>
                            </p:stCondLst>
                            <p:childTnLst>
                              <p:par>
                                <p:cTn id="38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5" fill="hold">
                      <p:stCondLst>
                        <p:cond delay="indefinite"/>
                      </p:stCondLst>
                      <p:childTnLst>
                        <p:par>
                          <p:cTn id="3866" fill="hold">
                            <p:stCondLst>
                              <p:cond delay="0"/>
                            </p:stCondLst>
                            <p:childTnLst>
                              <p:par>
                                <p:cTn id="38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1" fill="hold">
                      <p:stCondLst>
                        <p:cond delay="indefinite"/>
                      </p:stCondLst>
                      <p:childTnLst>
                        <p:par>
                          <p:cTn id="3872" fill="hold">
                            <p:stCondLst>
                              <p:cond delay="0"/>
                            </p:stCondLst>
                            <p:childTnLst>
                              <p:par>
                                <p:cTn id="38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7" fill="hold">
                      <p:stCondLst>
                        <p:cond delay="indefinite"/>
                      </p:stCondLst>
                      <p:childTnLst>
                        <p:par>
                          <p:cTn id="3878" fill="hold">
                            <p:stCondLst>
                              <p:cond delay="0"/>
                            </p:stCondLst>
                            <p:childTnLst>
                              <p:par>
                                <p:cTn id="38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3" fill="hold">
                      <p:stCondLst>
                        <p:cond delay="indefinite"/>
                      </p:stCondLst>
                      <p:childTnLst>
                        <p:par>
                          <p:cTn id="3884" fill="hold">
                            <p:stCondLst>
                              <p:cond delay="0"/>
                            </p:stCondLst>
                            <p:childTnLst>
                              <p:par>
                                <p:cTn id="38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3" fill="hold">
                      <p:stCondLst>
                        <p:cond delay="indefinite"/>
                      </p:stCondLst>
                      <p:childTnLst>
                        <p:par>
                          <p:cTn id="3894" fill="hold">
                            <p:stCondLst>
                              <p:cond delay="0"/>
                            </p:stCondLst>
                            <p:childTnLst>
                              <p:par>
                                <p:cTn id="38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9" fill="hold">
                      <p:stCondLst>
                        <p:cond delay="indefinite"/>
                      </p:stCondLst>
                      <p:childTnLst>
                        <p:par>
                          <p:cTn id="3900" fill="hold">
                            <p:stCondLst>
                              <p:cond delay="0"/>
                            </p:stCondLst>
                            <p:childTnLst>
                              <p:par>
                                <p:cTn id="39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5" fill="hold">
                      <p:stCondLst>
                        <p:cond delay="indefinite"/>
                      </p:stCondLst>
                      <p:childTnLst>
                        <p:par>
                          <p:cTn id="3906" fill="hold">
                            <p:stCondLst>
                              <p:cond delay="0"/>
                            </p:stCondLst>
                            <p:childTnLst>
                              <p:par>
                                <p:cTn id="39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1" fill="hold">
                      <p:stCondLst>
                        <p:cond delay="indefinite"/>
                      </p:stCondLst>
                      <p:childTnLst>
                        <p:par>
                          <p:cTn id="3912" fill="hold">
                            <p:stCondLst>
                              <p:cond delay="0"/>
                            </p:stCondLst>
                            <p:childTnLst>
                              <p:par>
                                <p:cTn id="39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7" fill="hold">
                      <p:stCondLst>
                        <p:cond delay="indefinite"/>
                      </p:stCondLst>
                      <p:childTnLst>
                        <p:par>
                          <p:cTn id="3918" fill="hold">
                            <p:stCondLst>
                              <p:cond delay="0"/>
                            </p:stCondLst>
                            <p:childTnLst>
                              <p:par>
                                <p:cTn id="39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3" fill="hold">
                      <p:stCondLst>
                        <p:cond delay="indefinite"/>
                      </p:stCondLst>
                      <p:childTnLst>
                        <p:par>
                          <p:cTn id="3924" fill="hold">
                            <p:stCondLst>
                              <p:cond delay="0"/>
                            </p:stCondLst>
                            <p:childTnLst>
                              <p:par>
                                <p:cTn id="39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9" fill="hold">
                      <p:stCondLst>
                        <p:cond delay="indefinite"/>
                      </p:stCondLst>
                      <p:childTnLst>
                        <p:par>
                          <p:cTn id="3930" fill="hold">
                            <p:stCondLst>
                              <p:cond delay="0"/>
                            </p:stCondLst>
                            <p:childTnLst>
                              <p:par>
                                <p:cTn id="39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5" fill="hold">
                      <p:stCondLst>
                        <p:cond delay="indefinite"/>
                      </p:stCondLst>
                      <p:childTnLst>
                        <p:par>
                          <p:cTn id="3936" fill="hold">
                            <p:stCondLst>
                              <p:cond delay="0"/>
                            </p:stCondLst>
                            <p:childTnLst>
                              <p:par>
                                <p:cTn id="39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1" fill="hold">
                      <p:stCondLst>
                        <p:cond delay="indefinite"/>
                      </p:stCondLst>
                      <p:childTnLst>
                        <p:par>
                          <p:cTn id="3942" fill="hold">
                            <p:stCondLst>
                              <p:cond delay="0"/>
                            </p:stCondLst>
                            <p:childTnLst>
                              <p:par>
                                <p:cTn id="39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7" fill="hold">
                      <p:stCondLst>
                        <p:cond delay="indefinite"/>
                      </p:stCondLst>
                      <p:childTnLst>
                        <p:par>
                          <p:cTn id="3948" fill="hold">
                            <p:stCondLst>
                              <p:cond delay="0"/>
                            </p:stCondLst>
                            <p:childTnLst>
                              <p:par>
                                <p:cTn id="39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7" fill="hold">
                      <p:stCondLst>
                        <p:cond delay="indefinite"/>
                      </p:stCondLst>
                      <p:childTnLst>
                        <p:par>
                          <p:cTn id="3958" fill="hold">
                            <p:stCondLst>
                              <p:cond delay="0"/>
                            </p:stCondLst>
                            <p:childTnLst>
                              <p:par>
                                <p:cTn id="39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3" fill="hold">
                      <p:stCondLst>
                        <p:cond delay="indefinite"/>
                      </p:stCondLst>
                      <p:childTnLst>
                        <p:par>
                          <p:cTn id="3964" fill="hold">
                            <p:stCondLst>
                              <p:cond delay="0"/>
                            </p:stCondLst>
                            <p:childTnLst>
                              <p:par>
                                <p:cTn id="39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9" fill="hold">
                      <p:stCondLst>
                        <p:cond delay="indefinite"/>
                      </p:stCondLst>
                      <p:childTnLst>
                        <p:par>
                          <p:cTn id="3970" fill="hold">
                            <p:stCondLst>
                              <p:cond delay="0"/>
                            </p:stCondLst>
                            <p:childTnLst>
                              <p:par>
                                <p:cTn id="39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5" fill="hold">
                      <p:stCondLst>
                        <p:cond delay="indefinite"/>
                      </p:stCondLst>
                      <p:childTnLst>
                        <p:par>
                          <p:cTn id="3976" fill="hold">
                            <p:stCondLst>
                              <p:cond delay="0"/>
                            </p:stCondLst>
                            <p:childTnLst>
                              <p:par>
                                <p:cTn id="39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1" fill="hold">
                      <p:stCondLst>
                        <p:cond delay="indefinite"/>
                      </p:stCondLst>
                      <p:childTnLst>
                        <p:par>
                          <p:cTn id="3982" fill="hold">
                            <p:stCondLst>
                              <p:cond delay="0"/>
                            </p:stCondLst>
                            <p:childTnLst>
                              <p:par>
                                <p:cTn id="39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7" fill="hold">
                      <p:stCondLst>
                        <p:cond delay="indefinite"/>
                      </p:stCondLst>
                      <p:childTnLst>
                        <p:par>
                          <p:cTn id="3988" fill="hold">
                            <p:stCondLst>
                              <p:cond delay="0"/>
                            </p:stCondLst>
                            <p:childTnLst>
                              <p:par>
                                <p:cTn id="39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3" fill="hold">
                      <p:stCondLst>
                        <p:cond delay="indefinite"/>
                      </p:stCondLst>
                      <p:childTnLst>
                        <p:par>
                          <p:cTn id="3994" fill="hold">
                            <p:stCondLst>
                              <p:cond delay="0"/>
                            </p:stCondLst>
                            <p:childTnLst>
                              <p:par>
                                <p:cTn id="39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9" fill="hold">
                      <p:stCondLst>
                        <p:cond delay="indefinite"/>
                      </p:stCondLst>
                      <p:childTnLst>
                        <p:par>
                          <p:cTn id="4000" fill="hold">
                            <p:stCondLst>
                              <p:cond delay="0"/>
                            </p:stCondLst>
                            <p:childTnLst>
                              <p:par>
                                <p:cTn id="40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5" fill="hold">
                      <p:stCondLst>
                        <p:cond delay="indefinite"/>
                      </p:stCondLst>
                      <p:childTnLst>
                        <p:par>
                          <p:cTn id="4006" fill="hold">
                            <p:stCondLst>
                              <p:cond delay="0"/>
                            </p:stCondLst>
                            <p:childTnLst>
                              <p:par>
                                <p:cTn id="40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1" fill="hold">
                      <p:stCondLst>
                        <p:cond delay="indefinite"/>
                      </p:stCondLst>
                      <p:childTnLst>
                        <p:par>
                          <p:cTn id="4012" fill="hold">
                            <p:stCondLst>
                              <p:cond delay="0"/>
                            </p:stCondLst>
                            <p:childTnLst>
                              <p:par>
                                <p:cTn id="40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1" fill="hold">
                      <p:stCondLst>
                        <p:cond delay="indefinite"/>
                      </p:stCondLst>
                      <p:childTnLst>
                        <p:par>
                          <p:cTn id="4022" fill="hold">
                            <p:stCondLst>
                              <p:cond delay="0"/>
                            </p:stCondLst>
                            <p:childTnLst>
                              <p:par>
                                <p:cTn id="40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7" fill="hold">
                      <p:stCondLst>
                        <p:cond delay="indefinite"/>
                      </p:stCondLst>
                      <p:childTnLst>
                        <p:par>
                          <p:cTn id="4028" fill="hold">
                            <p:stCondLst>
                              <p:cond delay="0"/>
                            </p:stCondLst>
                            <p:childTnLst>
                              <p:par>
                                <p:cTn id="40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3" fill="hold">
                      <p:stCondLst>
                        <p:cond delay="indefinite"/>
                      </p:stCondLst>
                      <p:childTnLst>
                        <p:par>
                          <p:cTn id="4034" fill="hold">
                            <p:stCondLst>
                              <p:cond delay="0"/>
                            </p:stCondLst>
                            <p:childTnLst>
                              <p:par>
                                <p:cTn id="40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9" fill="hold">
                      <p:stCondLst>
                        <p:cond delay="indefinite"/>
                      </p:stCondLst>
                      <p:childTnLst>
                        <p:par>
                          <p:cTn id="4040" fill="hold">
                            <p:stCondLst>
                              <p:cond delay="0"/>
                            </p:stCondLst>
                            <p:childTnLst>
                              <p:par>
                                <p:cTn id="40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5" fill="hold">
                      <p:stCondLst>
                        <p:cond delay="indefinite"/>
                      </p:stCondLst>
                      <p:childTnLst>
                        <p:par>
                          <p:cTn id="4046" fill="hold">
                            <p:stCondLst>
                              <p:cond delay="0"/>
                            </p:stCondLst>
                            <p:childTnLst>
                              <p:par>
                                <p:cTn id="40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1" fill="hold">
                      <p:stCondLst>
                        <p:cond delay="indefinite"/>
                      </p:stCondLst>
                      <p:childTnLst>
                        <p:par>
                          <p:cTn id="4052" fill="hold">
                            <p:stCondLst>
                              <p:cond delay="0"/>
                            </p:stCondLst>
                            <p:childTnLst>
                              <p:par>
                                <p:cTn id="40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7" fill="hold">
                      <p:stCondLst>
                        <p:cond delay="indefinite"/>
                      </p:stCondLst>
                      <p:childTnLst>
                        <p:par>
                          <p:cTn id="4058" fill="hold">
                            <p:stCondLst>
                              <p:cond delay="0"/>
                            </p:stCondLst>
                            <p:childTnLst>
                              <p:par>
                                <p:cTn id="40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3" fill="hold">
                      <p:stCondLst>
                        <p:cond delay="indefinite"/>
                      </p:stCondLst>
                      <p:childTnLst>
                        <p:par>
                          <p:cTn id="4064" fill="hold">
                            <p:stCondLst>
                              <p:cond delay="0"/>
                            </p:stCondLst>
                            <p:childTnLst>
                              <p:par>
                                <p:cTn id="40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9" fill="hold">
                      <p:stCondLst>
                        <p:cond delay="indefinite"/>
                      </p:stCondLst>
                      <p:childTnLst>
                        <p:par>
                          <p:cTn id="4070" fill="hold">
                            <p:stCondLst>
                              <p:cond delay="0"/>
                            </p:stCondLst>
                            <p:childTnLst>
                              <p:par>
                                <p:cTn id="40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5" fill="hold">
                      <p:stCondLst>
                        <p:cond delay="indefinite"/>
                      </p:stCondLst>
                      <p:childTnLst>
                        <p:par>
                          <p:cTn id="4076" fill="hold">
                            <p:stCondLst>
                              <p:cond delay="0"/>
                            </p:stCondLst>
                            <p:childTnLst>
                              <p:par>
                                <p:cTn id="40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7" fill="hold">
                      <p:stCondLst>
                        <p:cond delay="indefinite"/>
                      </p:stCondLst>
                      <p:childTnLst>
                        <p:par>
                          <p:cTn id="4088" fill="hold">
                            <p:stCondLst>
                              <p:cond delay="0"/>
                            </p:stCondLst>
                            <p:childTnLst>
                              <p:par>
                                <p:cTn id="40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544914" y="1043708"/>
            <a:ext cx="9102172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ja-JP" sz="16600" b="1" spc="50" dirty="0" smtClean="0">
                <a:ln w="0"/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Class Quiz</a:t>
            </a:r>
            <a:endParaRPr lang="ja-JP" altLang="en-US" sz="16600" b="1" cap="none" spc="50" dirty="0">
              <a:ln w="0"/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Score Button">
            <a:hlinkClick r:id="" action="ppaction://hlinkshowjump?jump=nextslide" tooltip="Start the quiz!" highlightClick="1"/>
          </p:cNvPr>
          <p:cNvSpPr/>
          <p:nvPr/>
        </p:nvSpPr>
        <p:spPr>
          <a:xfrm>
            <a:off x="4296000" y="4734293"/>
            <a:ext cx="3600000" cy="1080000"/>
          </a:xfrm>
          <a:prstGeom prst="roundRect">
            <a:avLst/>
          </a:prstGeom>
          <a:solidFill>
            <a:schemeClr val="accent2">
              <a:lumMod val="75000"/>
              <a:alpha val="5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START</a:t>
            </a:r>
            <a:endParaRPr lang="en-GB" sz="44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628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_answer"/>
          <p:cNvSpPr/>
          <p:nvPr/>
        </p:nvSpPr>
        <p:spPr>
          <a:xfrm>
            <a:off x="1476340" y="2635837"/>
            <a:ext cx="4356060" cy="1440000"/>
          </a:xfrm>
          <a:custGeom>
            <a:avLst/>
            <a:gdLst>
              <a:gd name="connsiteX0" fmla="*/ 0 w 4356060"/>
              <a:gd name="connsiteY0" fmla="*/ 0 h 1440000"/>
              <a:gd name="connsiteX1" fmla="*/ 4116055 w 4356060"/>
              <a:gd name="connsiteY1" fmla="*/ 0 h 1440000"/>
              <a:gd name="connsiteX2" fmla="*/ 4356060 w 4356060"/>
              <a:gd name="connsiteY2" fmla="*/ 240005 h 1440000"/>
              <a:gd name="connsiteX3" fmla="*/ 4356060 w 4356060"/>
              <a:gd name="connsiteY3" fmla="*/ 1199995 h 1440000"/>
              <a:gd name="connsiteX4" fmla="*/ 4116055 w 4356060"/>
              <a:gd name="connsiteY4" fmla="*/ 1440000 h 1440000"/>
              <a:gd name="connsiteX5" fmla="*/ 0 w 4356060"/>
              <a:gd name="connsiteY5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56060" h="1440000">
                <a:moveTo>
                  <a:pt x="0" y="0"/>
                </a:moveTo>
                <a:lnTo>
                  <a:pt x="4116055" y="0"/>
                </a:lnTo>
                <a:cubicBezTo>
                  <a:pt x="4248606" y="0"/>
                  <a:pt x="4356060" y="107454"/>
                  <a:pt x="4356060" y="240005"/>
                </a:cubicBezTo>
                <a:lnTo>
                  <a:pt x="4356060" y="1199995"/>
                </a:lnTo>
                <a:cubicBezTo>
                  <a:pt x="4356060" y="1332546"/>
                  <a:pt x="4248606" y="1440000"/>
                  <a:pt x="4116055" y="1440000"/>
                </a:cubicBezTo>
                <a:lnTo>
                  <a:pt x="0" y="14400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 smtClean="0">
                <a:latin typeface="+mj-lt"/>
              </a:rPr>
              <a:t>Answer</a:t>
            </a:r>
            <a:endParaRPr lang="en-GB" sz="4400" dirty="0">
              <a:latin typeface="+mj-lt"/>
            </a:endParaRPr>
          </a:p>
        </p:txBody>
      </p:sp>
      <p:sp>
        <p:nvSpPr>
          <p:cNvPr id="40" name="A"/>
          <p:cNvSpPr/>
          <p:nvPr/>
        </p:nvSpPr>
        <p:spPr>
          <a:xfrm>
            <a:off x="316950" y="2635836"/>
            <a:ext cx="1043940" cy="1440000"/>
          </a:xfrm>
          <a:custGeom>
            <a:avLst/>
            <a:gdLst/>
            <a:ahLst/>
            <a:cxnLst/>
            <a:rect l="l" t="t" r="r" b="b"/>
            <a:pathLst>
              <a:path w="1043940" h="1440000">
                <a:moveTo>
                  <a:pt x="509218" y="535468"/>
                </a:moveTo>
                <a:lnTo>
                  <a:pt x="509715" y="535468"/>
                </a:lnTo>
                <a:lnTo>
                  <a:pt x="600784" y="809172"/>
                </a:lnTo>
                <a:lnTo>
                  <a:pt x="418149" y="809172"/>
                </a:lnTo>
                <a:close/>
                <a:moveTo>
                  <a:pt x="511208" y="409564"/>
                </a:moveTo>
                <a:cubicBezTo>
                  <a:pt x="494289" y="409564"/>
                  <a:pt x="480686" y="409813"/>
                  <a:pt x="470402" y="410310"/>
                </a:cubicBezTo>
                <a:cubicBezTo>
                  <a:pt x="460117" y="410808"/>
                  <a:pt x="452072" y="411969"/>
                  <a:pt x="446266" y="413794"/>
                </a:cubicBezTo>
                <a:cubicBezTo>
                  <a:pt x="440460" y="415619"/>
                  <a:pt x="436230" y="418273"/>
                  <a:pt x="433576" y="421756"/>
                </a:cubicBezTo>
                <a:cubicBezTo>
                  <a:pt x="430922" y="425240"/>
                  <a:pt x="428600" y="429801"/>
                  <a:pt x="426609" y="435441"/>
                </a:cubicBezTo>
                <a:lnTo>
                  <a:pt x="228049" y="1006737"/>
                </a:lnTo>
                <a:cubicBezTo>
                  <a:pt x="224068" y="1018348"/>
                  <a:pt x="221580" y="1027638"/>
                  <a:pt x="220584" y="1034605"/>
                </a:cubicBezTo>
                <a:cubicBezTo>
                  <a:pt x="219589" y="1041572"/>
                  <a:pt x="220750" y="1046963"/>
                  <a:pt x="224068" y="1050778"/>
                </a:cubicBezTo>
                <a:cubicBezTo>
                  <a:pt x="227385" y="1054594"/>
                  <a:pt x="233357" y="1056999"/>
                  <a:pt x="241983" y="1057994"/>
                </a:cubicBezTo>
                <a:cubicBezTo>
                  <a:pt x="250609" y="1058989"/>
                  <a:pt x="262552" y="1059487"/>
                  <a:pt x="277813" y="1059487"/>
                </a:cubicBezTo>
                <a:cubicBezTo>
                  <a:pt x="292079" y="1059487"/>
                  <a:pt x="303608" y="1059155"/>
                  <a:pt x="312400" y="1058492"/>
                </a:cubicBezTo>
                <a:cubicBezTo>
                  <a:pt x="321191" y="1057828"/>
                  <a:pt x="327992" y="1056584"/>
                  <a:pt x="332803" y="1054759"/>
                </a:cubicBezTo>
                <a:cubicBezTo>
                  <a:pt x="337614" y="1052935"/>
                  <a:pt x="341097" y="1050446"/>
                  <a:pt x="343254" y="1047295"/>
                </a:cubicBezTo>
                <a:cubicBezTo>
                  <a:pt x="345410" y="1044143"/>
                  <a:pt x="347152" y="1040245"/>
                  <a:pt x="348479" y="1035600"/>
                </a:cubicBezTo>
                <a:lnTo>
                  <a:pt x="389286" y="909696"/>
                </a:lnTo>
                <a:lnTo>
                  <a:pt x="631141" y="909696"/>
                </a:lnTo>
                <a:lnTo>
                  <a:pt x="674436" y="1039084"/>
                </a:lnTo>
                <a:cubicBezTo>
                  <a:pt x="675763" y="1043397"/>
                  <a:pt x="677422" y="1046880"/>
                  <a:pt x="679412" y="1049534"/>
                </a:cubicBezTo>
                <a:cubicBezTo>
                  <a:pt x="681403" y="1052188"/>
                  <a:pt x="684886" y="1054262"/>
                  <a:pt x="689863" y="1055755"/>
                </a:cubicBezTo>
                <a:cubicBezTo>
                  <a:pt x="694839" y="1057248"/>
                  <a:pt x="702055" y="1058243"/>
                  <a:pt x="711510" y="1058741"/>
                </a:cubicBezTo>
                <a:cubicBezTo>
                  <a:pt x="720965" y="1059238"/>
                  <a:pt x="734153" y="1059487"/>
                  <a:pt x="751073" y="1059487"/>
                </a:cubicBezTo>
                <a:cubicBezTo>
                  <a:pt x="767329" y="1059487"/>
                  <a:pt x="780102" y="1059072"/>
                  <a:pt x="789391" y="1058243"/>
                </a:cubicBezTo>
                <a:cubicBezTo>
                  <a:pt x="798681" y="1057413"/>
                  <a:pt x="805150" y="1055257"/>
                  <a:pt x="808800" y="1051774"/>
                </a:cubicBezTo>
                <a:cubicBezTo>
                  <a:pt x="812449" y="1048290"/>
                  <a:pt x="813776" y="1043065"/>
                  <a:pt x="812781" y="1036098"/>
                </a:cubicBezTo>
                <a:cubicBezTo>
                  <a:pt x="811785" y="1029131"/>
                  <a:pt x="809297" y="1019676"/>
                  <a:pt x="805316" y="1007732"/>
                </a:cubicBezTo>
                <a:lnTo>
                  <a:pt x="606258" y="436934"/>
                </a:lnTo>
                <a:cubicBezTo>
                  <a:pt x="604268" y="430631"/>
                  <a:pt x="601863" y="425654"/>
                  <a:pt x="599043" y="422005"/>
                </a:cubicBezTo>
                <a:cubicBezTo>
                  <a:pt x="596223" y="418356"/>
                  <a:pt x="591578" y="415619"/>
                  <a:pt x="585109" y="413794"/>
                </a:cubicBezTo>
                <a:cubicBezTo>
                  <a:pt x="578639" y="411969"/>
                  <a:pt x="569599" y="410808"/>
                  <a:pt x="557987" y="410310"/>
                </a:cubicBezTo>
                <a:cubicBezTo>
                  <a:pt x="546375" y="409813"/>
                  <a:pt x="530782" y="409564"/>
                  <a:pt x="511208" y="409564"/>
                </a:cubicBezTo>
                <a:close/>
                <a:moveTo>
                  <a:pt x="240005" y="0"/>
                </a:moveTo>
                <a:lnTo>
                  <a:pt x="1043940" y="0"/>
                </a:lnTo>
                <a:lnTo>
                  <a:pt x="1043940" y="1440000"/>
                </a:lnTo>
                <a:lnTo>
                  <a:pt x="240005" y="1440000"/>
                </a:lnTo>
                <a:cubicBezTo>
                  <a:pt x="107454" y="1440000"/>
                  <a:pt x="0" y="1332546"/>
                  <a:pt x="0" y="1199995"/>
                </a:cubicBezTo>
                <a:lnTo>
                  <a:pt x="0" y="240005"/>
                </a:lnTo>
                <a:cubicBezTo>
                  <a:pt x="0" y="107454"/>
                  <a:pt x="107454" y="0"/>
                  <a:pt x="240005" y="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0">
            <a:noFill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0" name="B_answer"/>
          <p:cNvSpPr/>
          <p:nvPr/>
        </p:nvSpPr>
        <p:spPr>
          <a:xfrm>
            <a:off x="7480891" y="2635837"/>
            <a:ext cx="4356060" cy="1440000"/>
          </a:xfrm>
          <a:custGeom>
            <a:avLst/>
            <a:gdLst>
              <a:gd name="connsiteX0" fmla="*/ 0 w 4356060"/>
              <a:gd name="connsiteY0" fmla="*/ 0 h 1440000"/>
              <a:gd name="connsiteX1" fmla="*/ 4116055 w 4356060"/>
              <a:gd name="connsiteY1" fmla="*/ 0 h 1440000"/>
              <a:gd name="connsiteX2" fmla="*/ 4356060 w 4356060"/>
              <a:gd name="connsiteY2" fmla="*/ 240005 h 1440000"/>
              <a:gd name="connsiteX3" fmla="*/ 4356060 w 4356060"/>
              <a:gd name="connsiteY3" fmla="*/ 1199995 h 1440000"/>
              <a:gd name="connsiteX4" fmla="*/ 4116055 w 4356060"/>
              <a:gd name="connsiteY4" fmla="*/ 1440000 h 1440000"/>
              <a:gd name="connsiteX5" fmla="*/ 0 w 4356060"/>
              <a:gd name="connsiteY5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56060" h="1440000">
                <a:moveTo>
                  <a:pt x="0" y="0"/>
                </a:moveTo>
                <a:lnTo>
                  <a:pt x="4116055" y="0"/>
                </a:lnTo>
                <a:cubicBezTo>
                  <a:pt x="4248606" y="0"/>
                  <a:pt x="4356060" y="107454"/>
                  <a:pt x="4356060" y="240005"/>
                </a:cubicBezTo>
                <a:lnTo>
                  <a:pt x="4356060" y="1199995"/>
                </a:lnTo>
                <a:cubicBezTo>
                  <a:pt x="4356060" y="1332546"/>
                  <a:pt x="4248606" y="1440000"/>
                  <a:pt x="4116055" y="1440000"/>
                </a:cubicBezTo>
                <a:lnTo>
                  <a:pt x="0" y="14400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 smtClean="0">
                <a:latin typeface="+mj-lt"/>
              </a:rPr>
              <a:t>Answer</a:t>
            </a:r>
            <a:endParaRPr lang="en-GB" sz="4400" dirty="0">
              <a:latin typeface="+mj-lt"/>
            </a:endParaRPr>
          </a:p>
        </p:txBody>
      </p:sp>
      <p:sp>
        <p:nvSpPr>
          <p:cNvPr id="41" name="B"/>
          <p:cNvSpPr/>
          <p:nvPr/>
        </p:nvSpPr>
        <p:spPr>
          <a:xfrm>
            <a:off x="6321501" y="2635836"/>
            <a:ext cx="1043940" cy="1440000"/>
          </a:xfrm>
          <a:custGeom>
            <a:avLst/>
            <a:gdLst/>
            <a:ahLst/>
            <a:cxnLst/>
            <a:rect l="l" t="t" r="r" b="b"/>
            <a:pathLst>
              <a:path w="1043940" h="1440000">
                <a:moveTo>
                  <a:pt x="429224" y="773342"/>
                </a:moveTo>
                <a:lnTo>
                  <a:pt x="506857" y="773342"/>
                </a:lnTo>
                <a:cubicBezTo>
                  <a:pt x="530744" y="773342"/>
                  <a:pt x="550152" y="775498"/>
                  <a:pt x="565081" y="779811"/>
                </a:cubicBezTo>
                <a:cubicBezTo>
                  <a:pt x="580010" y="784124"/>
                  <a:pt x="592286" y="790262"/>
                  <a:pt x="601907" y="798224"/>
                </a:cubicBezTo>
                <a:cubicBezTo>
                  <a:pt x="611528" y="806186"/>
                  <a:pt x="618827" y="816056"/>
                  <a:pt x="623803" y="827834"/>
                </a:cubicBezTo>
                <a:cubicBezTo>
                  <a:pt x="628779" y="839611"/>
                  <a:pt x="631268" y="852965"/>
                  <a:pt x="631268" y="867894"/>
                </a:cubicBezTo>
                <a:cubicBezTo>
                  <a:pt x="631268" y="882160"/>
                  <a:pt x="628697" y="894850"/>
                  <a:pt x="623554" y="905964"/>
                </a:cubicBezTo>
                <a:cubicBezTo>
                  <a:pt x="618412" y="917078"/>
                  <a:pt x="611279" y="926367"/>
                  <a:pt x="602156" y="933832"/>
                </a:cubicBezTo>
                <a:cubicBezTo>
                  <a:pt x="593032" y="941297"/>
                  <a:pt x="582250" y="946937"/>
                  <a:pt x="569809" y="950752"/>
                </a:cubicBezTo>
                <a:cubicBezTo>
                  <a:pt x="557368" y="954567"/>
                  <a:pt x="542024" y="956475"/>
                  <a:pt x="523777" y="956475"/>
                </a:cubicBezTo>
                <a:lnTo>
                  <a:pt x="429224" y="956475"/>
                </a:lnTo>
                <a:close/>
                <a:moveTo>
                  <a:pt x="429224" y="510586"/>
                </a:moveTo>
                <a:lnTo>
                  <a:pt x="495411" y="510586"/>
                </a:lnTo>
                <a:cubicBezTo>
                  <a:pt x="515648" y="510586"/>
                  <a:pt x="531822" y="512410"/>
                  <a:pt x="543931" y="516060"/>
                </a:cubicBezTo>
                <a:cubicBezTo>
                  <a:pt x="556040" y="519709"/>
                  <a:pt x="566076" y="524934"/>
                  <a:pt x="574039" y="531735"/>
                </a:cubicBezTo>
                <a:cubicBezTo>
                  <a:pt x="582001" y="538537"/>
                  <a:pt x="587973" y="547080"/>
                  <a:pt x="591954" y="557364"/>
                </a:cubicBezTo>
                <a:cubicBezTo>
                  <a:pt x="595935" y="567649"/>
                  <a:pt x="597926" y="579260"/>
                  <a:pt x="597926" y="592199"/>
                </a:cubicBezTo>
                <a:cubicBezTo>
                  <a:pt x="597926" y="603811"/>
                  <a:pt x="596101" y="614842"/>
                  <a:pt x="592451" y="625293"/>
                </a:cubicBezTo>
                <a:cubicBezTo>
                  <a:pt x="588802" y="635743"/>
                  <a:pt x="583245" y="644867"/>
                  <a:pt x="575780" y="652663"/>
                </a:cubicBezTo>
                <a:cubicBezTo>
                  <a:pt x="568316" y="660459"/>
                  <a:pt x="558943" y="666597"/>
                  <a:pt x="547663" y="671076"/>
                </a:cubicBezTo>
                <a:cubicBezTo>
                  <a:pt x="536384" y="675555"/>
                  <a:pt x="521288" y="677794"/>
                  <a:pt x="502378" y="677794"/>
                </a:cubicBezTo>
                <a:lnTo>
                  <a:pt x="429224" y="677794"/>
                </a:lnTo>
                <a:close/>
                <a:moveTo>
                  <a:pt x="339648" y="412550"/>
                </a:moveTo>
                <a:cubicBezTo>
                  <a:pt x="328700" y="412550"/>
                  <a:pt x="319494" y="415784"/>
                  <a:pt x="312029" y="422254"/>
                </a:cubicBezTo>
                <a:cubicBezTo>
                  <a:pt x="304564" y="428723"/>
                  <a:pt x="300832" y="439257"/>
                  <a:pt x="300832" y="453854"/>
                </a:cubicBezTo>
                <a:lnTo>
                  <a:pt x="300832" y="1015197"/>
                </a:lnTo>
                <a:cubicBezTo>
                  <a:pt x="300832" y="1029794"/>
                  <a:pt x="304564" y="1040328"/>
                  <a:pt x="312029" y="1046797"/>
                </a:cubicBezTo>
                <a:cubicBezTo>
                  <a:pt x="319494" y="1053266"/>
                  <a:pt x="328700" y="1056501"/>
                  <a:pt x="339648" y="1056501"/>
                </a:cubicBezTo>
                <a:lnTo>
                  <a:pt x="510838" y="1056501"/>
                </a:lnTo>
                <a:cubicBezTo>
                  <a:pt x="536715" y="1056501"/>
                  <a:pt x="560188" y="1054925"/>
                  <a:pt x="581254" y="1051774"/>
                </a:cubicBezTo>
                <a:cubicBezTo>
                  <a:pt x="602321" y="1048622"/>
                  <a:pt x="622144" y="1043728"/>
                  <a:pt x="640723" y="1037093"/>
                </a:cubicBezTo>
                <a:cubicBezTo>
                  <a:pt x="659302" y="1030458"/>
                  <a:pt x="676304" y="1021998"/>
                  <a:pt x="691731" y="1011713"/>
                </a:cubicBezTo>
                <a:cubicBezTo>
                  <a:pt x="707158" y="1001429"/>
                  <a:pt x="720429" y="989153"/>
                  <a:pt x="731543" y="974887"/>
                </a:cubicBezTo>
                <a:cubicBezTo>
                  <a:pt x="742657" y="960622"/>
                  <a:pt x="751366" y="944199"/>
                  <a:pt x="757669" y="925621"/>
                </a:cubicBezTo>
                <a:cubicBezTo>
                  <a:pt x="763973" y="907042"/>
                  <a:pt x="767124" y="886307"/>
                  <a:pt x="767124" y="863415"/>
                </a:cubicBezTo>
                <a:cubicBezTo>
                  <a:pt x="767124" y="841519"/>
                  <a:pt x="763807" y="821779"/>
                  <a:pt x="757172" y="804196"/>
                </a:cubicBezTo>
                <a:cubicBezTo>
                  <a:pt x="750536" y="786612"/>
                  <a:pt x="741496" y="771268"/>
                  <a:pt x="730050" y="758164"/>
                </a:cubicBezTo>
                <a:cubicBezTo>
                  <a:pt x="718604" y="745059"/>
                  <a:pt x="705168" y="734360"/>
                  <a:pt x="689741" y="726066"/>
                </a:cubicBezTo>
                <a:cubicBezTo>
                  <a:pt x="674314" y="717771"/>
                  <a:pt x="657477" y="711966"/>
                  <a:pt x="639230" y="708648"/>
                </a:cubicBezTo>
                <a:cubicBezTo>
                  <a:pt x="653496" y="703340"/>
                  <a:pt x="666186" y="696373"/>
                  <a:pt x="677300" y="687747"/>
                </a:cubicBezTo>
                <a:cubicBezTo>
                  <a:pt x="688414" y="679121"/>
                  <a:pt x="697786" y="669168"/>
                  <a:pt x="705417" y="657888"/>
                </a:cubicBezTo>
                <a:cubicBezTo>
                  <a:pt x="713047" y="646608"/>
                  <a:pt x="718853" y="634084"/>
                  <a:pt x="722834" y="620316"/>
                </a:cubicBezTo>
                <a:cubicBezTo>
                  <a:pt x="726815" y="606548"/>
                  <a:pt x="728806" y="591867"/>
                  <a:pt x="728806" y="576275"/>
                </a:cubicBezTo>
                <a:cubicBezTo>
                  <a:pt x="728806" y="548407"/>
                  <a:pt x="723829" y="524188"/>
                  <a:pt x="713877" y="503619"/>
                </a:cubicBezTo>
                <a:cubicBezTo>
                  <a:pt x="703924" y="483049"/>
                  <a:pt x="689575" y="466046"/>
                  <a:pt x="670830" y="452610"/>
                </a:cubicBezTo>
                <a:cubicBezTo>
                  <a:pt x="652086" y="439174"/>
                  <a:pt x="629028" y="429138"/>
                  <a:pt x="601658" y="422503"/>
                </a:cubicBezTo>
                <a:cubicBezTo>
                  <a:pt x="574287" y="415867"/>
                  <a:pt x="540862" y="412550"/>
                  <a:pt x="501383" y="412550"/>
                </a:cubicBezTo>
                <a:close/>
                <a:moveTo>
                  <a:pt x="240005" y="0"/>
                </a:moveTo>
                <a:lnTo>
                  <a:pt x="1043940" y="0"/>
                </a:lnTo>
                <a:lnTo>
                  <a:pt x="1043940" y="1440000"/>
                </a:lnTo>
                <a:lnTo>
                  <a:pt x="240005" y="1440000"/>
                </a:lnTo>
                <a:cubicBezTo>
                  <a:pt x="107454" y="1440000"/>
                  <a:pt x="0" y="1332546"/>
                  <a:pt x="0" y="1199995"/>
                </a:cubicBezTo>
                <a:lnTo>
                  <a:pt x="0" y="240005"/>
                </a:lnTo>
                <a:cubicBezTo>
                  <a:pt x="0" y="107454"/>
                  <a:pt x="107454" y="0"/>
                  <a:pt x="240005" y="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0">
            <a:noFill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4" name="C_answer"/>
          <p:cNvSpPr/>
          <p:nvPr/>
        </p:nvSpPr>
        <p:spPr>
          <a:xfrm>
            <a:off x="1476340" y="4178498"/>
            <a:ext cx="4356060" cy="1440000"/>
          </a:xfrm>
          <a:custGeom>
            <a:avLst/>
            <a:gdLst>
              <a:gd name="connsiteX0" fmla="*/ 0 w 4356060"/>
              <a:gd name="connsiteY0" fmla="*/ 0 h 1440000"/>
              <a:gd name="connsiteX1" fmla="*/ 4116055 w 4356060"/>
              <a:gd name="connsiteY1" fmla="*/ 0 h 1440000"/>
              <a:gd name="connsiteX2" fmla="*/ 4356060 w 4356060"/>
              <a:gd name="connsiteY2" fmla="*/ 240005 h 1440000"/>
              <a:gd name="connsiteX3" fmla="*/ 4356060 w 4356060"/>
              <a:gd name="connsiteY3" fmla="*/ 1199995 h 1440000"/>
              <a:gd name="connsiteX4" fmla="*/ 4116055 w 4356060"/>
              <a:gd name="connsiteY4" fmla="*/ 1440000 h 1440000"/>
              <a:gd name="connsiteX5" fmla="*/ 0 w 4356060"/>
              <a:gd name="connsiteY5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56060" h="1440000">
                <a:moveTo>
                  <a:pt x="0" y="0"/>
                </a:moveTo>
                <a:lnTo>
                  <a:pt x="4116055" y="0"/>
                </a:lnTo>
                <a:cubicBezTo>
                  <a:pt x="4248606" y="0"/>
                  <a:pt x="4356060" y="107454"/>
                  <a:pt x="4356060" y="240005"/>
                </a:cubicBezTo>
                <a:lnTo>
                  <a:pt x="4356060" y="1199995"/>
                </a:lnTo>
                <a:cubicBezTo>
                  <a:pt x="4356060" y="1332546"/>
                  <a:pt x="4248606" y="1440000"/>
                  <a:pt x="4116055" y="1440000"/>
                </a:cubicBezTo>
                <a:lnTo>
                  <a:pt x="0" y="14400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 smtClean="0">
                <a:latin typeface="+mj-lt"/>
              </a:rPr>
              <a:t>Answer</a:t>
            </a:r>
            <a:endParaRPr lang="en-GB" sz="4400" dirty="0">
              <a:latin typeface="+mj-lt"/>
            </a:endParaRPr>
          </a:p>
        </p:txBody>
      </p:sp>
      <p:sp>
        <p:nvSpPr>
          <p:cNvPr id="42" name="C"/>
          <p:cNvSpPr/>
          <p:nvPr/>
        </p:nvSpPr>
        <p:spPr>
          <a:xfrm>
            <a:off x="316951" y="4178497"/>
            <a:ext cx="1043940" cy="1440000"/>
          </a:xfrm>
          <a:custGeom>
            <a:avLst/>
            <a:gdLst/>
            <a:ahLst/>
            <a:cxnLst/>
            <a:rect l="l" t="t" r="r" b="b"/>
            <a:pathLst>
              <a:path w="1043940" h="1440000">
                <a:moveTo>
                  <a:pt x="584439" y="402099"/>
                </a:moveTo>
                <a:cubicBezTo>
                  <a:pt x="540314" y="402099"/>
                  <a:pt x="499922" y="409564"/>
                  <a:pt x="463263" y="424493"/>
                </a:cubicBezTo>
                <a:cubicBezTo>
                  <a:pt x="426603" y="439423"/>
                  <a:pt x="395168" y="461319"/>
                  <a:pt x="368959" y="490182"/>
                </a:cubicBezTo>
                <a:cubicBezTo>
                  <a:pt x="342750" y="519046"/>
                  <a:pt x="322346" y="554710"/>
                  <a:pt x="307749" y="597176"/>
                </a:cubicBezTo>
                <a:cubicBezTo>
                  <a:pt x="293151" y="639641"/>
                  <a:pt x="285852" y="688245"/>
                  <a:pt x="285852" y="742986"/>
                </a:cubicBezTo>
                <a:cubicBezTo>
                  <a:pt x="285852" y="796731"/>
                  <a:pt x="292488" y="843841"/>
                  <a:pt x="305758" y="884316"/>
                </a:cubicBezTo>
                <a:cubicBezTo>
                  <a:pt x="319029" y="924791"/>
                  <a:pt x="338105" y="958548"/>
                  <a:pt x="362987" y="985587"/>
                </a:cubicBezTo>
                <a:cubicBezTo>
                  <a:pt x="387869" y="1012626"/>
                  <a:pt x="418060" y="1032946"/>
                  <a:pt x="453558" y="1046548"/>
                </a:cubicBezTo>
                <a:cubicBezTo>
                  <a:pt x="489057" y="1060151"/>
                  <a:pt x="528869" y="1066952"/>
                  <a:pt x="572993" y="1066952"/>
                </a:cubicBezTo>
                <a:cubicBezTo>
                  <a:pt x="595553" y="1066952"/>
                  <a:pt x="616537" y="1065127"/>
                  <a:pt x="635945" y="1061478"/>
                </a:cubicBezTo>
                <a:cubicBezTo>
                  <a:pt x="655353" y="1057828"/>
                  <a:pt x="672605" y="1053267"/>
                  <a:pt x="687700" y="1047792"/>
                </a:cubicBezTo>
                <a:cubicBezTo>
                  <a:pt x="702795" y="1042318"/>
                  <a:pt x="715568" y="1036595"/>
                  <a:pt x="726019" y="1030624"/>
                </a:cubicBezTo>
                <a:cubicBezTo>
                  <a:pt x="736469" y="1024652"/>
                  <a:pt x="743519" y="1019759"/>
                  <a:pt x="747168" y="1015943"/>
                </a:cubicBezTo>
                <a:cubicBezTo>
                  <a:pt x="750818" y="1012128"/>
                  <a:pt x="753472" y="1008727"/>
                  <a:pt x="755131" y="1005742"/>
                </a:cubicBezTo>
                <a:cubicBezTo>
                  <a:pt x="756790" y="1002756"/>
                  <a:pt x="758117" y="999189"/>
                  <a:pt x="759112" y="995042"/>
                </a:cubicBezTo>
                <a:cubicBezTo>
                  <a:pt x="760107" y="990895"/>
                  <a:pt x="760854" y="985919"/>
                  <a:pt x="761351" y="980113"/>
                </a:cubicBezTo>
                <a:cubicBezTo>
                  <a:pt x="761849" y="974307"/>
                  <a:pt x="762098" y="967257"/>
                  <a:pt x="762098" y="958963"/>
                </a:cubicBezTo>
                <a:cubicBezTo>
                  <a:pt x="762098" y="947020"/>
                  <a:pt x="761766" y="937481"/>
                  <a:pt x="761103" y="930348"/>
                </a:cubicBezTo>
                <a:cubicBezTo>
                  <a:pt x="760439" y="923216"/>
                  <a:pt x="759444" y="917659"/>
                  <a:pt x="758117" y="913677"/>
                </a:cubicBezTo>
                <a:cubicBezTo>
                  <a:pt x="756790" y="909696"/>
                  <a:pt x="755131" y="907042"/>
                  <a:pt x="753140" y="905715"/>
                </a:cubicBezTo>
                <a:cubicBezTo>
                  <a:pt x="751150" y="904388"/>
                  <a:pt x="748496" y="903725"/>
                  <a:pt x="745178" y="903725"/>
                </a:cubicBezTo>
                <a:cubicBezTo>
                  <a:pt x="740865" y="903725"/>
                  <a:pt x="734810" y="906379"/>
                  <a:pt x="727014" y="911687"/>
                </a:cubicBezTo>
                <a:cubicBezTo>
                  <a:pt x="719217" y="916995"/>
                  <a:pt x="709265" y="922967"/>
                  <a:pt x="697155" y="929602"/>
                </a:cubicBezTo>
                <a:cubicBezTo>
                  <a:pt x="685046" y="936237"/>
                  <a:pt x="670531" y="942292"/>
                  <a:pt x="653611" y="947766"/>
                </a:cubicBezTo>
                <a:cubicBezTo>
                  <a:pt x="636691" y="953240"/>
                  <a:pt x="616620" y="955977"/>
                  <a:pt x="593396" y="955977"/>
                </a:cubicBezTo>
                <a:cubicBezTo>
                  <a:pt x="567851" y="955977"/>
                  <a:pt x="544876" y="951581"/>
                  <a:pt x="524473" y="942790"/>
                </a:cubicBezTo>
                <a:cubicBezTo>
                  <a:pt x="504069" y="933998"/>
                  <a:pt x="486652" y="920644"/>
                  <a:pt x="472220" y="902729"/>
                </a:cubicBezTo>
                <a:cubicBezTo>
                  <a:pt x="457788" y="884814"/>
                  <a:pt x="446674" y="862005"/>
                  <a:pt x="438878" y="834303"/>
                </a:cubicBezTo>
                <a:cubicBezTo>
                  <a:pt x="431082" y="806601"/>
                  <a:pt x="427183" y="773839"/>
                  <a:pt x="427183" y="736018"/>
                </a:cubicBezTo>
                <a:cubicBezTo>
                  <a:pt x="427183" y="701515"/>
                  <a:pt x="430833" y="670495"/>
                  <a:pt x="438132" y="642959"/>
                </a:cubicBezTo>
                <a:cubicBezTo>
                  <a:pt x="445430" y="615423"/>
                  <a:pt x="456130" y="591950"/>
                  <a:pt x="470230" y="572542"/>
                </a:cubicBezTo>
                <a:cubicBezTo>
                  <a:pt x="484329" y="553134"/>
                  <a:pt x="501415" y="538205"/>
                  <a:pt x="521487" y="527754"/>
                </a:cubicBezTo>
                <a:cubicBezTo>
                  <a:pt x="541559" y="517304"/>
                  <a:pt x="564367" y="512079"/>
                  <a:pt x="589913" y="512079"/>
                </a:cubicBezTo>
                <a:cubicBezTo>
                  <a:pt x="613136" y="512079"/>
                  <a:pt x="633125" y="514982"/>
                  <a:pt x="649879" y="520787"/>
                </a:cubicBezTo>
                <a:cubicBezTo>
                  <a:pt x="666633" y="526593"/>
                  <a:pt x="681065" y="533063"/>
                  <a:pt x="693174" y="540196"/>
                </a:cubicBezTo>
                <a:cubicBezTo>
                  <a:pt x="705283" y="547328"/>
                  <a:pt x="715153" y="553798"/>
                  <a:pt x="722784" y="559604"/>
                </a:cubicBezTo>
                <a:cubicBezTo>
                  <a:pt x="730414" y="565410"/>
                  <a:pt x="736718" y="568312"/>
                  <a:pt x="741694" y="568312"/>
                </a:cubicBezTo>
                <a:cubicBezTo>
                  <a:pt x="744680" y="568312"/>
                  <a:pt x="747334" y="567317"/>
                  <a:pt x="749657" y="565327"/>
                </a:cubicBezTo>
                <a:cubicBezTo>
                  <a:pt x="751979" y="563336"/>
                  <a:pt x="753970" y="560184"/>
                  <a:pt x="755628" y="555871"/>
                </a:cubicBezTo>
                <a:cubicBezTo>
                  <a:pt x="757287" y="551558"/>
                  <a:pt x="758448" y="545918"/>
                  <a:pt x="759112" y="538951"/>
                </a:cubicBezTo>
                <a:cubicBezTo>
                  <a:pt x="759775" y="531984"/>
                  <a:pt x="760107" y="523524"/>
                  <a:pt x="760107" y="513572"/>
                </a:cubicBezTo>
                <a:cubicBezTo>
                  <a:pt x="760107" y="504282"/>
                  <a:pt x="759858" y="496486"/>
                  <a:pt x="759361" y="490182"/>
                </a:cubicBezTo>
                <a:cubicBezTo>
                  <a:pt x="758863" y="483879"/>
                  <a:pt x="758117" y="478405"/>
                  <a:pt x="757121" y="473760"/>
                </a:cubicBezTo>
                <a:cubicBezTo>
                  <a:pt x="756126" y="469115"/>
                  <a:pt x="754799" y="465300"/>
                  <a:pt x="753140" y="462314"/>
                </a:cubicBezTo>
                <a:cubicBezTo>
                  <a:pt x="751481" y="459328"/>
                  <a:pt x="748413" y="455596"/>
                  <a:pt x="743934" y="451117"/>
                </a:cubicBezTo>
                <a:cubicBezTo>
                  <a:pt x="739455" y="446638"/>
                  <a:pt x="731576" y="441247"/>
                  <a:pt x="720296" y="434944"/>
                </a:cubicBezTo>
                <a:cubicBezTo>
                  <a:pt x="709016" y="428640"/>
                  <a:pt x="696326" y="423083"/>
                  <a:pt x="682226" y="418273"/>
                </a:cubicBezTo>
                <a:cubicBezTo>
                  <a:pt x="668126" y="413462"/>
                  <a:pt x="652782" y="409564"/>
                  <a:pt x="636194" y="406578"/>
                </a:cubicBezTo>
                <a:cubicBezTo>
                  <a:pt x="619606" y="403592"/>
                  <a:pt x="602354" y="402099"/>
                  <a:pt x="584439" y="402099"/>
                </a:cubicBezTo>
                <a:close/>
                <a:moveTo>
                  <a:pt x="240005" y="0"/>
                </a:moveTo>
                <a:lnTo>
                  <a:pt x="1043940" y="0"/>
                </a:lnTo>
                <a:lnTo>
                  <a:pt x="1043940" y="1440000"/>
                </a:lnTo>
                <a:lnTo>
                  <a:pt x="240005" y="1440000"/>
                </a:lnTo>
                <a:cubicBezTo>
                  <a:pt x="107454" y="1440000"/>
                  <a:pt x="0" y="1332546"/>
                  <a:pt x="0" y="1199995"/>
                </a:cubicBezTo>
                <a:lnTo>
                  <a:pt x="0" y="240005"/>
                </a:lnTo>
                <a:cubicBezTo>
                  <a:pt x="0" y="107454"/>
                  <a:pt x="107454" y="0"/>
                  <a:pt x="240005" y="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0">
            <a:noFill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8" name="D_answer"/>
          <p:cNvSpPr/>
          <p:nvPr/>
        </p:nvSpPr>
        <p:spPr>
          <a:xfrm>
            <a:off x="7480891" y="4178498"/>
            <a:ext cx="4356060" cy="1440000"/>
          </a:xfrm>
          <a:custGeom>
            <a:avLst/>
            <a:gdLst>
              <a:gd name="connsiteX0" fmla="*/ 0 w 4356060"/>
              <a:gd name="connsiteY0" fmla="*/ 0 h 1440000"/>
              <a:gd name="connsiteX1" fmla="*/ 4116055 w 4356060"/>
              <a:gd name="connsiteY1" fmla="*/ 0 h 1440000"/>
              <a:gd name="connsiteX2" fmla="*/ 4356060 w 4356060"/>
              <a:gd name="connsiteY2" fmla="*/ 240005 h 1440000"/>
              <a:gd name="connsiteX3" fmla="*/ 4356060 w 4356060"/>
              <a:gd name="connsiteY3" fmla="*/ 1199995 h 1440000"/>
              <a:gd name="connsiteX4" fmla="*/ 4116055 w 4356060"/>
              <a:gd name="connsiteY4" fmla="*/ 1440000 h 1440000"/>
              <a:gd name="connsiteX5" fmla="*/ 0 w 4356060"/>
              <a:gd name="connsiteY5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56060" h="1440000">
                <a:moveTo>
                  <a:pt x="0" y="0"/>
                </a:moveTo>
                <a:lnTo>
                  <a:pt x="4116055" y="0"/>
                </a:lnTo>
                <a:cubicBezTo>
                  <a:pt x="4248606" y="0"/>
                  <a:pt x="4356060" y="107454"/>
                  <a:pt x="4356060" y="240005"/>
                </a:cubicBezTo>
                <a:lnTo>
                  <a:pt x="4356060" y="1199995"/>
                </a:lnTo>
                <a:cubicBezTo>
                  <a:pt x="4356060" y="1332546"/>
                  <a:pt x="4248606" y="1440000"/>
                  <a:pt x="4116055" y="1440000"/>
                </a:cubicBezTo>
                <a:lnTo>
                  <a:pt x="0" y="14400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 smtClean="0">
                <a:latin typeface="+mj-lt"/>
              </a:rPr>
              <a:t>Answer</a:t>
            </a:r>
            <a:endParaRPr lang="en-GB" sz="4400" dirty="0">
              <a:latin typeface="+mj-lt"/>
            </a:endParaRPr>
          </a:p>
        </p:txBody>
      </p:sp>
      <p:sp>
        <p:nvSpPr>
          <p:cNvPr id="43" name="D"/>
          <p:cNvSpPr/>
          <p:nvPr/>
        </p:nvSpPr>
        <p:spPr>
          <a:xfrm>
            <a:off x="6321501" y="4178497"/>
            <a:ext cx="1043940" cy="1440000"/>
          </a:xfrm>
          <a:custGeom>
            <a:avLst/>
            <a:gdLst/>
            <a:ahLst/>
            <a:cxnLst/>
            <a:rect l="l" t="t" r="r" b="b"/>
            <a:pathLst>
              <a:path w="1043940" h="1440000">
                <a:moveTo>
                  <a:pt x="395528" y="515065"/>
                </a:moveTo>
                <a:lnTo>
                  <a:pt x="461714" y="515065"/>
                </a:lnTo>
                <a:cubicBezTo>
                  <a:pt x="501858" y="515065"/>
                  <a:pt x="534288" y="520456"/>
                  <a:pt x="559004" y="531238"/>
                </a:cubicBezTo>
                <a:cubicBezTo>
                  <a:pt x="583720" y="542020"/>
                  <a:pt x="603958" y="557032"/>
                  <a:pt x="619716" y="576275"/>
                </a:cubicBezTo>
                <a:cubicBezTo>
                  <a:pt x="635475" y="595517"/>
                  <a:pt x="646921" y="618243"/>
                  <a:pt x="654054" y="644452"/>
                </a:cubicBezTo>
                <a:cubicBezTo>
                  <a:pt x="661187" y="670661"/>
                  <a:pt x="664753" y="699027"/>
                  <a:pt x="664753" y="729549"/>
                </a:cubicBezTo>
                <a:cubicBezTo>
                  <a:pt x="664753" y="766707"/>
                  <a:pt x="660689" y="799219"/>
                  <a:pt x="652561" y="827087"/>
                </a:cubicBezTo>
                <a:cubicBezTo>
                  <a:pt x="644433" y="854955"/>
                  <a:pt x="632157" y="878262"/>
                  <a:pt x="615735" y="897006"/>
                </a:cubicBezTo>
                <a:cubicBezTo>
                  <a:pt x="599313" y="915751"/>
                  <a:pt x="578827" y="929768"/>
                  <a:pt x="554276" y="939057"/>
                </a:cubicBezTo>
                <a:cubicBezTo>
                  <a:pt x="529726" y="948347"/>
                  <a:pt x="499535" y="952991"/>
                  <a:pt x="463705" y="952991"/>
                </a:cubicBezTo>
                <a:lnTo>
                  <a:pt x="395528" y="952991"/>
                </a:lnTo>
                <a:close/>
                <a:moveTo>
                  <a:pt x="303961" y="412550"/>
                </a:moveTo>
                <a:cubicBezTo>
                  <a:pt x="293013" y="412550"/>
                  <a:pt x="283807" y="415785"/>
                  <a:pt x="276342" y="422254"/>
                </a:cubicBezTo>
                <a:cubicBezTo>
                  <a:pt x="268877" y="428723"/>
                  <a:pt x="265145" y="439257"/>
                  <a:pt x="265145" y="453854"/>
                </a:cubicBezTo>
                <a:lnTo>
                  <a:pt x="265145" y="1015197"/>
                </a:lnTo>
                <a:cubicBezTo>
                  <a:pt x="265145" y="1029794"/>
                  <a:pt x="268877" y="1040328"/>
                  <a:pt x="276342" y="1046797"/>
                </a:cubicBezTo>
                <a:cubicBezTo>
                  <a:pt x="283807" y="1053267"/>
                  <a:pt x="293013" y="1056501"/>
                  <a:pt x="303961" y="1056501"/>
                </a:cubicBezTo>
                <a:lnTo>
                  <a:pt x="457733" y="1056501"/>
                </a:lnTo>
                <a:cubicBezTo>
                  <a:pt x="514796" y="1056501"/>
                  <a:pt x="563980" y="1050281"/>
                  <a:pt x="605285" y="1037840"/>
                </a:cubicBezTo>
                <a:cubicBezTo>
                  <a:pt x="646589" y="1025398"/>
                  <a:pt x="681673" y="1005907"/>
                  <a:pt x="710536" y="979366"/>
                </a:cubicBezTo>
                <a:cubicBezTo>
                  <a:pt x="739400" y="952825"/>
                  <a:pt x="761545" y="918571"/>
                  <a:pt x="776972" y="876603"/>
                </a:cubicBezTo>
                <a:cubicBezTo>
                  <a:pt x="792399" y="834635"/>
                  <a:pt x="800112" y="784124"/>
                  <a:pt x="800112" y="725070"/>
                </a:cubicBezTo>
                <a:cubicBezTo>
                  <a:pt x="800112" y="673979"/>
                  <a:pt x="792979" y="629025"/>
                  <a:pt x="778714" y="590209"/>
                </a:cubicBezTo>
                <a:cubicBezTo>
                  <a:pt x="764448" y="551393"/>
                  <a:pt x="743630" y="518797"/>
                  <a:pt x="716259" y="492422"/>
                </a:cubicBezTo>
                <a:cubicBezTo>
                  <a:pt x="688889" y="466047"/>
                  <a:pt x="655215" y="446141"/>
                  <a:pt x="615238" y="432704"/>
                </a:cubicBezTo>
                <a:cubicBezTo>
                  <a:pt x="575260" y="419268"/>
                  <a:pt x="526574" y="412550"/>
                  <a:pt x="469179" y="412550"/>
                </a:cubicBezTo>
                <a:close/>
                <a:moveTo>
                  <a:pt x="240005" y="0"/>
                </a:moveTo>
                <a:lnTo>
                  <a:pt x="1043940" y="0"/>
                </a:lnTo>
                <a:lnTo>
                  <a:pt x="1043940" y="1440000"/>
                </a:lnTo>
                <a:lnTo>
                  <a:pt x="240005" y="1440000"/>
                </a:lnTo>
                <a:cubicBezTo>
                  <a:pt x="107454" y="1440000"/>
                  <a:pt x="0" y="1332546"/>
                  <a:pt x="0" y="1199995"/>
                </a:cubicBezTo>
                <a:lnTo>
                  <a:pt x="0" y="240005"/>
                </a:lnTo>
                <a:cubicBezTo>
                  <a:pt x="0" y="107454"/>
                  <a:pt x="107454" y="0"/>
                  <a:pt x="240005" y="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0">
            <a:noFill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46" name="Tekhnologic Logo"/>
          <p:cNvGrpSpPr/>
          <p:nvPr/>
        </p:nvGrpSpPr>
        <p:grpSpPr>
          <a:xfrm>
            <a:off x="5389363" y="6357385"/>
            <a:ext cx="1413274" cy="360000"/>
            <a:chOff x="122860" y="6357385"/>
            <a:chExt cx="1413274" cy="360000"/>
          </a:xfrm>
        </p:grpSpPr>
        <p:pic>
          <p:nvPicPr>
            <p:cNvPr id="44" name="Image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860" y="6357385"/>
              <a:ext cx="356471" cy="360000"/>
            </a:xfrm>
            <a:prstGeom prst="rect">
              <a:avLst/>
            </a:prstGeom>
          </p:spPr>
        </p:pic>
        <p:sp>
          <p:nvSpPr>
            <p:cNvPr id="45" name="Text"/>
            <p:cNvSpPr/>
            <p:nvPr/>
          </p:nvSpPr>
          <p:spPr>
            <a:xfrm>
              <a:off x="408902" y="6357385"/>
              <a:ext cx="112723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ja-JP" sz="1400" b="1" i="1" cap="none" spc="50" dirty="0" err="1" smtClean="0">
                  <a:ln w="0"/>
                  <a:solidFill>
                    <a:schemeClr val="bg1">
                      <a:lumMod val="95000"/>
                      <a:alpha val="50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tekhnologic</a:t>
              </a:r>
              <a:endParaRPr lang="ja-JP" altLang="en-US" sz="6000" b="1" i="1" cap="none" spc="50" dirty="0">
                <a:ln w="0"/>
                <a:solidFill>
                  <a:schemeClr val="bg1">
                    <a:lumMod val="95000"/>
                    <a:alpha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48" name="Score Button">
            <a:hlinkClick r:id="rId4" action="ppaction://hlinksldjump" tooltip="Let's check the scores!" highlightClick="1"/>
          </p:cNvPr>
          <p:cNvSpPr/>
          <p:nvPr/>
        </p:nvSpPr>
        <p:spPr>
          <a:xfrm>
            <a:off x="9556127" y="5959398"/>
            <a:ext cx="1440000" cy="540000"/>
          </a:xfrm>
          <a:prstGeom prst="roundRect">
            <a:avLst/>
          </a:prstGeom>
          <a:solidFill>
            <a:schemeClr val="accent2">
              <a:lumMod val="75000"/>
              <a:alpha val="5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Scores</a:t>
            </a:r>
            <a:endParaRPr lang="en-GB" sz="44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50" name="Score Button">
            <a:hlinkClick r:id="" action="ppaction://hlinkshowjump?jump=nextslide" tooltip="Next Question!"/>
          </p:cNvPr>
          <p:cNvSpPr/>
          <p:nvPr/>
        </p:nvSpPr>
        <p:spPr>
          <a:xfrm>
            <a:off x="11118227" y="5959398"/>
            <a:ext cx="718724" cy="540000"/>
          </a:xfrm>
          <a:prstGeom prst="roundRect">
            <a:avLst/>
          </a:prstGeom>
          <a:solidFill>
            <a:schemeClr val="accent2">
              <a:lumMod val="75000"/>
              <a:alpha val="5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  <a:endParaRPr lang="en-GB" sz="44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51" name="Question box"/>
          <p:cNvSpPr/>
          <p:nvPr/>
        </p:nvSpPr>
        <p:spPr>
          <a:xfrm>
            <a:off x="316951" y="306052"/>
            <a:ext cx="11520000" cy="2160000"/>
          </a:xfrm>
          <a:prstGeom prst="roundRect">
            <a:avLst/>
          </a:prstGeom>
          <a:solidFill>
            <a:schemeClr val="tx1">
              <a:alpha val="5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 smtClean="0">
                <a:latin typeface="+mj-lt"/>
              </a:rPr>
              <a:t>Question</a:t>
            </a:r>
            <a:endParaRPr lang="en-GB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537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Question box"/>
          <p:cNvSpPr/>
          <p:nvPr/>
        </p:nvSpPr>
        <p:spPr>
          <a:xfrm>
            <a:off x="316951" y="306052"/>
            <a:ext cx="11520000" cy="2160000"/>
          </a:xfrm>
          <a:prstGeom prst="roundRect">
            <a:avLst/>
          </a:prstGeom>
          <a:solidFill>
            <a:schemeClr val="tx1">
              <a:alpha val="5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latin typeface="+mj-lt"/>
              </a:rPr>
              <a:t>Question</a:t>
            </a:r>
            <a:endParaRPr lang="en-GB" sz="4800" dirty="0">
              <a:latin typeface="+mj-lt"/>
            </a:endParaRPr>
          </a:p>
        </p:txBody>
      </p:sp>
      <p:sp>
        <p:nvSpPr>
          <p:cNvPr id="24" name="A_answer"/>
          <p:cNvSpPr/>
          <p:nvPr/>
        </p:nvSpPr>
        <p:spPr>
          <a:xfrm>
            <a:off x="1476340" y="2635837"/>
            <a:ext cx="4356060" cy="1440000"/>
          </a:xfrm>
          <a:custGeom>
            <a:avLst/>
            <a:gdLst>
              <a:gd name="connsiteX0" fmla="*/ 0 w 4356060"/>
              <a:gd name="connsiteY0" fmla="*/ 0 h 1440000"/>
              <a:gd name="connsiteX1" fmla="*/ 4116055 w 4356060"/>
              <a:gd name="connsiteY1" fmla="*/ 0 h 1440000"/>
              <a:gd name="connsiteX2" fmla="*/ 4356060 w 4356060"/>
              <a:gd name="connsiteY2" fmla="*/ 240005 h 1440000"/>
              <a:gd name="connsiteX3" fmla="*/ 4356060 w 4356060"/>
              <a:gd name="connsiteY3" fmla="*/ 1199995 h 1440000"/>
              <a:gd name="connsiteX4" fmla="*/ 4116055 w 4356060"/>
              <a:gd name="connsiteY4" fmla="*/ 1440000 h 1440000"/>
              <a:gd name="connsiteX5" fmla="*/ 0 w 4356060"/>
              <a:gd name="connsiteY5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56060" h="1440000">
                <a:moveTo>
                  <a:pt x="0" y="0"/>
                </a:moveTo>
                <a:lnTo>
                  <a:pt x="4116055" y="0"/>
                </a:lnTo>
                <a:cubicBezTo>
                  <a:pt x="4248606" y="0"/>
                  <a:pt x="4356060" y="107454"/>
                  <a:pt x="4356060" y="240005"/>
                </a:cubicBezTo>
                <a:lnTo>
                  <a:pt x="4356060" y="1199995"/>
                </a:lnTo>
                <a:cubicBezTo>
                  <a:pt x="4356060" y="1332546"/>
                  <a:pt x="4248606" y="1440000"/>
                  <a:pt x="4116055" y="1440000"/>
                </a:cubicBezTo>
                <a:lnTo>
                  <a:pt x="0" y="14400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 smtClean="0">
                <a:latin typeface="+mj-lt"/>
              </a:rPr>
              <a:t>Answer</a:t>
            </a:r>
            <a:endParaRPr lang="en-GB" sz="4400" dirty="0">
              <a:latin typeface="+mj-lt"/>
            </a:endParaRPr>
          </a:p>
        </p:txBody>
      </p:sp>
      <p:sp>
        <p:nvSpPr>
          <p:cNvPr id="40" name="A"/>
          <p:cNvSpPr/>
          <p:nvPr/>
        </p:nvSpPr>
        <p:spPr>
          <a:xfrm>
            <a:off x="316950" y="2635836"/>
            <a:ext cx="1043940" cy="1440000"/>
          </a:xfrm>
          <a:custGeom>
            <a:avLst/>
            <a:gdLst/>
            <a:ahLst/>
            <a:cxnLst/>
            <a:rect l="l" t="t" r="r" b="b"/>
            <a:pathLst>
              <a:path w="1043940" h="1440000">
                <a:moveTo>
                  <a:pt x="509218" y="535468"/>
                </a:moveTo>
                <a:lnTo>
                  <a:pt x="509715" y="535468"/>
                </a:lnTo>
                <a:lnTo>
                  <a:pt x="600784" y="809172"/>
                </a:lnTo>
                <a:lnTo>
                  <a:pt x="418149" y="809172"/>
                </a:lnTo>
                <a:close/>
                <a:moveTo>
                  <a:pt x="511208" y="409564"/>
                </a:moveTo>
                <a:cubicBezTo>
                  <a:pt x="494289" y="409564"/>
                  <a:pt x="480686" y="409813"/>
                  <a:pt x="470402" y="410310"/>
                </a:cubicBezTo>
                <a:cubicBezTo>
                  <a:pt x="460117" y="410808"/>
                  <a:pt x="452072" y="411969"/>
                  <a:pt x="446266" y="413794"/>
                </a:cubicBezTo>
                <a:cubicBezTo>
                  <a:pt x="440460" y="415619"/>
                  <a:pt x="436230" y="418273"/>
                  <a:pt x="433576" y="421756"/>
                </a:cubicBezTo>
                <a:cubicBezTo>
                  <a:pt x="430922" y="425240"/>
                  <a:pt x="428600" y="429801"/>
                  <a:pt x="426609" y="435441"/>
                </a:cubicBezTo>
                <a:lnTo>
                  <a:pt x="228049" y="1006737"/>
                </a:lnTo>
                <a:cubicBezTo>
                  <a:pt x="224068" y="1018348"/>
                  <a:pt x="221580" y="1027638"/>
                  <a:pt x="220584" y="1034605"/>
                </a:cubicBezTo>
                <a:cubicBezTo>
                  <a:pt x="219589" y="1041572"/>
                  <a:pt x="220750" y="1046963"/>
                  <a:pt x="224068" y="1050778"/>
                </a:cubicBezTo>
                <a:cubicBezTo>
                  <a:pt x="227385" y="1054594"/>
                  <a:pt x="233357" y="1056999"/>
                  <a:pt x="241983" y="1057994"/>
                </a:cubicBezTo>
                <a:cubicBezTo>
                  <a:pt x="250609" y="1058989"/>
                  <a:pt x="262552" y="1059487"/>
                  <a:pt x="277813" y="1059487"/>
                </a:cubicBezTo>
                <a:cubicBezTo>
                  <a:pt x="292079" y="1059487"/>
                  <a:pt x="303608" y="1059155"/>
                  <a:pt x="312400" y="1058492"/>
                </a:cubicBezTo>
                <a:cubicBezTo>
                  <a:pt x="321191" y="1057828"/>
                  <a:pt x="327992" y="1056584"/>
                  <a:pt x="332803" y="1054759"/>
                </a:cubicBezTo>
                <a:cubicBezTo>
                  <a:pt x="337614" y="1052935"/>
                  <a:pt x="341097" y="1050446"/>
                  <a:pt x="343254" y="1047295"/>
                </a:cubicBezTo>
                <a:cubicBezTo>
                  <a:pt x="345410" y="1044143"/>
                  <a:pt x="347152" y="1040245"/>
                  <a:pt x="348479" y="1035600"/>
                </a:cubicBezTo>
                <a:lnTo>
                  <a:pt x="389286" y="909696"/>
                </a:lnTo>
                <a:lnTo>
                  <a:pt x="631141" y="909696"/>
                </a:lnTo>
                <a:lnTo>
                  <a:pt x="674436" y="1039084"/>
                </a:lnTo>
                <a:cubicBezTo>
                  <a:pt x="675763" y="1043397"/>
                  <a:pt x="677422" y="1046880"/>
                  <a:pt x="679412" y="1049534"/>
                </a:cubicBezTo>
                <a:cubicBezTo>
                  <a:pt x="681403" y="1052188"/>
                  <a:pt x="684886" y="1054262"/>
                  <a:pt x="689863" y="1055755"/>
                </a:cubicBezTo>
                <a:cubicBezTo>
                  <a:pt x="694839" y="1057248"/>
                  <a:pt x="702055" y="1058243"/>
                  <a:pt x="711510" y="1058741"/>
                </a:cubicBezTo>
                <a:cubicBezTo>
                  <a:pt x="720965" y="1059238"/>
                  <a:pt x="734153" y="1059487"/>
                  <a:pt x="751073" y="1059487"/>
                </a:cubicBezTo>
                <a:cubicBezTo>
                  <a:pt x="767329" y="1059487"/>
                  <a:pt x="780102" y="1059072"/>
                  <a:pt x="789391" y="1058243"/>
                </a:cubicBezTo>
                <a:cubicBezTo>
                  <a:pt x="798681" y="1057413"/>
                  <a:pt x="805150" y="1055257"/>
                  <a:pt x="808800" y="1051774"/>
                </a:cubicBezTo>
                <a:cubicBezTo>
                  <a:pt x="812449" y="1048290"/>
                  <a:pt x="813776" y="1043065"/>
                  <a:pt x="812781" y="1036098"/>
                </a:cubicBezTo>
                <a:cubicBezTo>
                  <a:pt x="811785" y="1029131"/>
                  <a:pt x="809297" y="1019676"/>
                  <a:pt x="805316" y="1007732"/>
                </a:cubicBezTo>
                <a:lnTo>
                  <a:pt x="606258" y="436934"/>
                </a:lnTo>
                <a:cubicBezTo>
                  <a:pt x="604268" y="430631"/>
                  <a:pt x="601863" y="425654"/>
                  <a:pt x="599043" y="422005"/>
                </a:cubicBezTo>
                <a:cubicBezTo>
                  <a:pt x="596223" y="418356"/>
                  <a:pt x="591578" y="415619"/>
                  <a:pt x="585109" y="413794"/>
                </a:cubicBezTo>
                <a:cubicBezTo>
                  <a:pt x="578639" y="411969"/>
                  <a:pt x="569599" y="410808"/>
                  <a:pt x="557987" y="410310"/>
                </a:cubicBezTo>
                <a:cubicBezTo>
                  <a:pt x="546375" y="409813"/>
                  <a:pt x="530782" y="409564"/>
                  <a:pt x="511208" y="409564"/>
                </a:cubicBezTo>
                <a:close/>
                <a:moveTo>
                  <a:pt x="240005" y="0"/>
                </a:moveTo>
                <a:lnTo>
                  <a:pt x="1043940" y="0"/>
                </a:lnTo>
                <a:lnTo>
                  <a:pt x="1043940" y="1440000"/>
                </a:lnTo>
                <a:lnTo>
                  <a:pt x="240005" y="1440000"/>
                </a:lnTo>
                <a:cubicBezTo>
                  <a:pt x="107454" y="1440000"/>
                  <a:pt x="0" y="1332546"/>
                  <a:pt x="0" y="1199995"/>
                </a:cubicBezTo>
                <a:lnTo>
                  <a:pt x="0" y="240005"/>
                </a:lnTo>
                <a:cubicBezTo>
                  <a:pt x="0" y="107454"/>
                  <a:pt x="107454" y="0"/>
                  <a:pt x="240005" y="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0">
            <a:noFill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0" name="B_answer"/>
          <p:cNvSpPr/>
          <p:nvPr/>
        </p:nvSpPr>
        <p:spPr>
          <a:xfrm>
            <a:off x="7480891" y="2635837"/>
            <a:ext cx="4356060" cy="1440000"/>
          </a:xfrm>
          <a:custGeom>
            <a:avLst/>
            <a:gdLst>
              <a:gd name="connsiteX0" fmla="*/ 0 w 4356060"/>
              <a:gd name="connsiteY0" fmla="*/ 0 h 1440000"/>
              <a:gd name="connsiteX1" fmla="*/ 4116055 w 4356060"/>
              <a:gd name="connsiteY1" fmla="*/ 0 h 1440000"/>
              <a:gd name="connsiteX2" fmla="*/ 4356060 w 4356060"/>
              <a:gd name="connsiteY2" fmla="*/ 240005 h 1440000"/>
              <a:gd name="connsiteX3" fmla="*/ 4356060 w 4356060"/>
              <a:gd name="connsiteY3" fmla="*/ 1199995 h 1440000"/>
              <a:gd name="connsiteX4" fmla="*/ 4116055 w 4356060"/>
              <a:gd name="connsiteY4" fmla="*/ 1440000 h 1440000"/>
              <a:gd name="connsiteX5" fmla="*/ 0 w 4356060"/>
              <a:gd name="connsiteY5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56060" h="1440000">
                <a:moveTo>
                  <a:pt x="0" y="0"/>
                </a:moveTo>
                <a:lnTo>
                  <a:pt x="4116055" y="0"/>
                </a:lnTo>
                <a:cubicBezTo>
                  <a:pt x="4248606" y="0"/>
                  <a:pt x="4356060" y="107454"/>
                  <a:pt x="4356060" y="240005"/>
                </a:cubicBezTo>
                <a:lnTo>
                  <a:pt x="4356060" y="1199995"/>
                </a:lnTo>
                <a:cubicBezTo>
                  <a:pt x="4356060" y="1332546"/>
                  <a:pt x="4248606" y="1440000"/>
                  <a:pt x="4116055" y="1440000"/>
                </a:cubicBezTo>
                <a:lnTo>
                  <a:pt x="0" y="14400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 smtClean="0">
                <a:latin typeface="+mj-lt"/>
              </a:rPr>
              <a:t>Answer</a:t>
            </a:r>
            <a:endParaRPr lang="en-GB" sz="4400" dirty="0">
              <a:latin typeface="+mj-lt"/>
            </a:endParaRPr>
          </a:p>
        </p:txBody>
      </p:sp>
      <p:sp>
        <p:nvSpPr>
          <p:cNvPr id="41" name="B"/>
          <p:cNvSpPr/>
          <p:nvPr/>
        </p:nvSpPr>
        <p:spPr>
          <a:xfrm>
            <a:off x="6321501" y="2635836"/>
            <a:ext cx="1043940" cy="1440000"/>
          </a:xfrm>
          <a:custGeom>
            <a:avLst/>
            <a:gdLst/>
            <a:ahLst/>
            <a:cxnLst/>
            <a:rect l="l" t="t" r="r" b="b"/>
            <a:pathLst>
              <a:path w="1043940" h="1440000">
                <a:moveTo>
                  <a:pt x="429224" y="773342"/>
                </a:moveTo>
                <a:lnTo>
                  <a:pt x="506857" y="773342"/>
                </a:lnTo>
                <a:cubicBezTo>
                  <a:pt x="530744" y="773342"/>
                  <a:pt x="550152" y="775498"/>
                  <a:pt x="565081" y="779811"/>
                </a:cubicBezTo>
                <a:cubicBezTo>
                  <a:pt x="580010" y="784124"/>
                  <a:pt x="592286" y="790262"/>
                  <a:pt x="601907" y="798224"/>
                </a:cubicBezTo>
                <a:cubicBezTo>
                  <a:pt x="611528" y="806186"/>
                  <a:pt x="618827" y="816056"/>
                  <a:pt x="623803" y="827834"/>
                </a:cubicBezTo>
                <a:cubicBezTo>
                  <a:pt x="628779" y="839611"/>
                  <a:pt x="631268" y="852965"/>
                  <a:pt x="631268" y="867894"/>
                </a:cubicBezTo>
                <a:cubicBezTo>
                  <a:pt x="631268" y="882160"/>
                  <a:pt x="628697" y="894850"/>
                  <a:pt x="623554" y="905964"/>
                </a:cubicBezTo>
                <a:cubicBezTo>
                  <a:pt x="618412" y="917078"/>
                  <a:pt x="611279" y="926367"/>
                  <a:pt x="602156" y="933832"/>
                </a:cubicBezTo>
                <a:cubicBezTo>
                  <a:pt x="593032" y="941297"/>
                  <a:pt x="582250" y="946937"/>
                  <a:pt x="569809" y="950752"/>
                </a:cubicBezTo>
                <a:cubicBezTo>
                  <a:pt x="557368" y="954567"/>
                  <a:pt x="542024" y="956475"/>
                  <a:pt x="523777" y="956475"/>
                </a:cubicBezTo>
                <a:lnTo>
                  <a:pt x="429224" y="956475"/>
                </a:lnTo>
                <a:close/>
                <a:moveTo>
                  <a:pt x="429224" y="510586"/>
                </a:moveTo>
                <a:lnTo>
                  <a:pt x="495411" y="510586"/>
                </a:lnTo>
                <a:cubicBezTo>
                  <a:pt x="515648" y="510586"/>
                  <a:pt x="531822" y="512410"/>
                  <a:pt x="543931" y="516060"/>
                </a:cubicBezTo>
                <a:cubicBezTo>
                  <a:pt x="556040" y="519709"/>
                  <a:pt x="566076" y="524934"/>
                  <a:pt x="574039" y="531735"/>
                </a:cubicBezTo>
                <a:cubicBezTo>
                  <a:pt x="582001" y="538537"/>
                  <a:pt x="587973" y="547080"/>
                  <a:pt x="591954" y="557364"/>
                </a:cubicBezTo>
                <a:cubicBezTo>
                  <a:pt x="595935" y="567649"/>
                  <a:pt x="597926" y="579260"/>
                  <a:pt x="597926" y="592199"/>
                </a:cubicBezTo>
                <a:cubicBezTo>
                  <a:pt x="597926" y="603811"/>
                  <a:pt x="596101" y="614842"/>
                  <a:pt x="592451" y="625293"/>
                </a:cubicBezTo>
                <a:cubicBezTo>
                  <a:pt x="588802" y="635743"/>
                  <a:pt x="583245" y="644867"/>
                  <a:pt x="575780" y="652663"/>
                </a:cubicBezTo>
                <a:cubicBezTo>
                  <a:pt x="568316" y="660459"/>
                  <a:pt x="558943" y="666597"/>
                  <a:pt x="547663" y="671076"/>
                </a:cubicBezTo>
                <a:cubicBezTo>
                  <a:pt x="536384" y="675555"/>
                  <a:pt x="521288" y="677794"/>
                  <a:pt x="502378" y="677794"/>
                </a:cubicBezTo>
                <a:lnTo>
                  <a:pt x="429224" y="677794"/>
                </a:lnTo>
                <a:close/>
                <a:moveTo>
                  <a:pt x="339648" y="412550"/>
                </a:moveTo>
                <a:cubicBezTo>
                  <a:pt x="328700" y="412550"/>
                  <a:pt x="319494" y="415784"/>
                  <a:pt x="312029" y="422254"/>
                </a:cubicBezTo>
                <a:cubicBezTo>
                  <a:pt x="304564" y="428723"/>
                  <a:pt x="300832" y="439257"/>
                  <a:pt x="300832" y="453854"/>
                </a:cubicBezTo>
                <a:lnTo>
                  <a:pt x="300832" y="1015197"/>
                </a:lnTo>
                <a:cubicBezTo>
                  <a:pt x="300832" y="1029794"/>
                  <a:pt x="304564" y="1040328"/>
                  <a:pt x="312029" y="1046797"/>
                </a:cubicBezTo>
                <a:cubicBezTo>
                  <a:pt x="319494" y="1053266"/>
                  <a:pt x="328700" y="1056501"/>
                  <a:pt x="339648" y="1056501"/>
                </a:cubicBezTo>
                <a:lnTo>
                  <a:pt x="510838" y="1056501"/>
                </a:lnTo>
                <a:cubicBezTo>
                  <a:pt x="536715" y="1056501"/>
                  <a:pt x="560188" y="1054925"/>
                  <a:pt x="581254" y="1051774"/>
                </a:cubicBezTo>
                <a:cubicBezTo>
                  <a:pt x="602321" y="1048622"/>
                  <a:pt x="622144" y="1043728"/>
                  <a:pt x="640723" y="1037093"/>
                </a:cubicBezTo>
                <a:cubicBezTo>
                  <a:pt x="659302" y="1030458"/>
                  <a:pt x="676304" y="1021998"/>
                  <a:pt x="691731" y="1011713"/>
                </a:cubicBezTo>
                <a:cubicBezTo>
                  <a:pt x="707158" y="1001429"/>
                  <a:pt x="720429" y="989153"/>
                  <a:pt x="731543" y="974887"/>
                </a:cubicBezTo>
                <a:cubicBezTo>
                  <a:pt x="742657" y="960622"/>
                  <a:pt x="751366" y="944199"/>
                  <a:pt x="757669" y="925621"/>
                </a:cubicBezTo>
                <a:cubicBezTo>
                  <a:pt x="763973" y="907042"/>
                  <a:pt x="767124" y="886307"/>
                  <a:pt x="767124" y="863415"/>
                </a:cubicBezTo>
                <a:cubicBezTo>
                  <a:pt x="767124" y="841519"/>
                  <a:pt x="763807" y="821779"/>
                  <a:pt x="757172" y="804196"/>
                </a:cubicBezTo>
                <a:cubicBezTo>
                  <a:pt x="750536" y="786612"/>
                  <a:pt x="741496" y="771268"/>
                  <a:pt x="730050" y="758164"/>
                </a:cubicBezTo>
                <a:cubicBezTo>
                  <a:pt x="718604" y="745059"/>
                  <a:pt x="705168" y="734360"/>
                  <a:pt x="689741" y="726066"/>
                </a:cubicBezTo>
                <a:cubicBezTo>
                  <a:pt x="674314" y="717771"/>
                  <a:pt x="657477" y="711966"/>
                  <a:pt x="639230" y="708648"/>
                </a:cubicBezTo>
                <a:cubicBezTo>
                  <a:pt x="653496" y="703340"/>
                  <a:pt x="666186" y="696373"/>
                  <a:pt x="677300" y="687747"/>
                </a:cubicBezTo>
                <a:cubicBezTo>
                  <a:pt x="688414" y="679121"/>
                  <a:pt x="697786" y="669168"/>
                  <a:pt x="705417" y="657888"/>
                </a:cubicBezTo>
                <a:cubicBezTo>
                  <a:pt x="713047" y="646608"/>
                  <a:pt x="718853" y="634084"/>
                  <a:pt x="722834" y="620316"/>
                </a:cubicBezTo>
                <a:cubicBezTo>
                  <a:pt x="726815" y="606548"/>
                  <a:pt x="728806" y="591867"/>
                  <a:pt x="728806" y="576275"/>
                </a:cubicBezTo>
                <a:cubicBezTo>
                  <a:pt x="728806" y="548407"/>
                  <a:pt x="723829" y="524188"/>
                  <a:pt x="713877" y="503619"/>
                </a:cubicBezTo>
                <a:cubicBezTo>
                  <a:pt x="703924" y="483049"/>
                  <a:pt x="689575" y="466046"/>
                  <a:pt x="670830" y="452610"/>
                </a:cubicBezTo>
                <a:cubicBezTo>
                  <a:pt x="652086" y="439174"/>
                  <a:pt x="629028" y="429138"/>
                  <a:pt x="601658" y="422503"/>
                </a:cubicBezTo>
                <a:cubicBezTo>
                  <a:pt x="574287" y="415867"/>
                  <a:pt x="540862" y="412550"/>
                  <a:pt x="501383" y="412550"/>
                </a:cubicBezTo>
                <a:close/>
                <a:moveTo>
                  <a:pt x="240005" y="0"/>
                </a:moveTo>
                <a:lnTo>
                  <a:pt x="1043940" y="0"/>
                </a:lnTo>
                <a:lnTo>
                  <a:pt x="1043940" y="1440000"/>
                </a:lnTo>
                <a:lnTo>
                  <a:pt x="240005" y="1440000"/>
                </a:lnTo>
                <a:cubicBezTo>
                  <a:pt x="107454" y="1440000"/>
                  <a:pt x="0" y="1332546"/>
                  <a:pt x="0" y="1199995"/>
                </a:cubicBezTo>
                <a:lnTo>
                  <a:pt x="0" y="240005"/>
                </a:lnTo>
                <a:cubicBezTo>
                  <a:pt x="0" y="107454"/>
                  <a:pt x="107454" y="0"/>
                  <a:pt x="240005" y="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0">
            <a:noFill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4" name="C_answer"/>
          <p:cNvSpPr/>
          <p:nvPr/>
        </p:nvSpPr>
        <p:spPr>
          <a:xfrm>
            <a:off x="1476340" y="4178498"/>
            <a:ext cx="4356060" cy="1440000"/>
          </a:xfrm>
          <a:custGeom>
            <a:avLst/>
            <a:gdLst>
              <a:gd name="connsiteX0" fmla="*/ 0 w 4356060"/>
              <a:gd name="connsiteY0" fmla="*/ 0 h 1440000"/>
              <a:gd name="connsiteX1" fmla="*/ 4116055 w 4356060"/>
              <a:gd name="connsiteY1" fmla="*/ 0 h 1440000"/>
              <a:gd name="connsiteX2" fmla="*/ 4356060 w 4356060"/>
              <a:gd name="connsiteY2" fmla="*/ 240005 h 1440000"/>
              <a:gd name="connsiteX3" fmla="*/ 4356060 w 4356060"/>
              <a:gd name="connsiteY3" fmla="*/ 1199995 h 1440000"/>
              <a:gd name="connsiteX4" fmla="*/ 4116055 w 4356060"/>
              <a:gd name="connsiteY4" fmla="*/ 1440000 h 1440000"/>
              <a:gd name="connsiteX5" fmla="*/ 0 w 4356060"/>
              <a:gd name="connsiteY5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56060" h="1440000">
                <a:moveTo>
                  <a:pt x="0" y="0"/>
                </a:moveTo>
                <a:lnTo>
                  <a:pt x="4116055" y="0"/>
                </a:lnTo>
                <a:cubicBezTo>
                  <a:pt x="4248606" y="0"/>
                  <a:pt x="4356060" y="107454"/>
                  <a:pt x="4356060" y="240005"/>
                </a:cubicBezTo>
                <a:lnTo>
                  <a:pt x="4356060" y="1199995"/>
                </a:lnTo>
                <a:cubicBezTo>
                  <a:pt x="4356060" y="1332546"/>
                  <a:pt x="4248606" y="1440000"/>
                  <a:pt x="4116055" y="1440000"/>
                </a:cubicBezTo>
                <a:lnTo>
                  <a:pt x="0" y="14400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 smtClean="0">
                <a:latin typeface="+mj-lt"/>
              </a:rPr>
              <a:t>Answer</a:t>
            </a:r>
            <a:endParaRPr lang="en-GB" sz="4400" dirty="0">
              <a:latin typeface="+mj-lt"/>
            </a:endParaRPr>
          </a:p>
        </p:txBody>
      </p:sp>
      <p:sp>
        <p:nvSpPr>
          <p:cNvPr id="42" name="C"/>
          <p:cNvSpPr/>
          <p:nvPr/>
        </p:nvSpPr>
        <p:spPr>
          <a:xfrm>
            <a:off x="316951" y="4178497"/>
            <a:ext cx="1043940" cy="1440000"/>
          </a:xfrm>
          <a:custGeom>
            <a:avLst/>
            <a:gdLst/>
            <a:ahLst/>
            <a:cxnLst/>
            <a:rect l="l" t="t" r="r" b="b"/>
            <a:pathLst>
              <a:path w="1043940" h="1440000">
                <a:moveTo>
                  <a:pt x="584439" y="402099"/>
                </a:moveTo>
                <a:cubicBezTo>
                  <a:pt x="540314" y="402099"/>
                  <a:pt x="499922" y="409564"/>
                  <a:pt x="463263" y="424493"/>
                </a:cubicBezTo>
                <a:cubicBezTo>
                  <a:pt x="426603" y="439423"/>
                  <a:pt x="395168" y="461319"/>
                  <a:pt x="368959" y="490182"/>
                </a:cubicBezTo>
                <a:cubicBezTo>
                  <a:pt x="342750" y="519046"/>
                  <a:pt x="322346" y="554710"/>
                  <a:pt x="307749" y="597176"/>
                </a:cubicBezTo>
                <a:cubicBezTo>
                  <a:pt x="293151" y="639641"/>
                  <a:pt x="285852" y="688245"/>
                  <a:pt x="285852" y="742986"/>
                </a:cubicBezTo>
                <a:cubicBezTo>
                  <a:pt x="285852" y="796731"/>
                  <a:pt x="292488" y="843841"/>
                  <a:pt x="305758" y="884316"/>
                </a:cubicBezTo>
                <a:cubicBezTo>
                  <a:pt x="319029" y="924791"/>
                  <a:pt x="338105" y="958548"/>
                  <a:pt x="362987" y="985587"/>
                </a:cubicBezTo>
                <a:cubicBezTo>
                  <a:pt x="387869" y="1012626"/>
                  <a:pt x="418060" y="1032946"/>
                  <a:pt x="453558" y="1046548"/>
                </a:cubicBezTo>
                <a:cubicBezTo>
                  <a:pt x="489057" y="1060151"/>
                  <a:pt x="528869" y="1066952"/>
                  <a:pt x="572993" y="1066952"/>
                </a:cubicBezTo>
                <a:cubicBezTo>
                  <a:pt x="595553" y="1066952"/>
                  <a:pt x="616537" y="1065127"/>
                  <a:pt x="635945" y="1061478"/>
                </a:cubicBezTo>
                <a:cubicBezTo>
                  <a:pt x="655353" y="1057828"/>
                  <a:pt x="672605" y="1053267"/>
                  <a:pt x="687700" y="1047792"/>
                </a:cubicBezTo>
                <a:cubicBezTo>
                  <a:pt x="702795" y="1042318"/>
                  <a:pt x="715568" y="1036595"/>
                  <a:pt x="726019" y="1030624"/>
                </a:cubicBezTo>
                <a:cubicBezTo>
                  <a:pt x="736469" y="1024652"/>
                  <a:pt x="743519" y="1019759"/>
                  <a:pt x="747168" y="1015943"/>
                </a:cubicBezTo>
                <a:cubicBezTo>
                  <a:pt x="750818" y="1012128"/>
                  <a:pt x="753472" y="1008727"/>
                  <a:pt x="755131" y="1005742"/>
                </a:cubicBezTo>
                <a:cubicBezTo>
                  <a:pt x="756790" y="1002756"/>
                  <a:pt x="758117" y="999189"/>
                  <a:pt x="759112" y="995042"/>
                </a:cubicBezTo>
                <a:cubicBezTo>
                  <a:pt x="760107" y="990895"/>
                  <a:pt x="760854" y="985919"/>
                  <a:pt x="761351" y="980113"/>
                </a:cubicBezTo>
                <a:cubicBezTo>
                  <a:pt x="761849" y="974307"/>
                  <a:pt x="762098" y="967257"/>
                  <a:pt x="762098" y="958963"/>
                </a:cubicBezTo>
                <a:cubicBezTo>
                  <a:pt x="762098" y="947020"/>
                  <a:pt x="761766" y="937481"/>
                  <a:pt x="761103" y="930348"/>
                </a:cubicBezTo>
                <a:cubicBezTo>
                  <a:pt x="760439" y="923216"/>
                  <a:pt x="759444" y="917659"/>
                  <a:pt x="758117" y="913677"/>
                </a:cubicBezTo>
                <a:cubicBezTo>
                  <a:pt x="756790" y="909696"/>
                  <a:pt x="755131" y="907042"/>
                  <a:pt x="753140" y="905715"/>
                </a:cubicBezTo>
                <a:cubicBezTo>
                  <a:pt x="751150" y="904388"/>
                  <a:pt x="748496" y="903725"/>
                  <a:pt x="745178" y="903725"/>
                </a:cubicBezTo>
                <a:cubicBezTo>
                  <a:pt x="740865" y="903725"/>
                  <a:pt x="734810" y="906379"/>
                  <a:pt x="727014" y="911687"/>
                </a:cubicBezTo>
                <a:cubicBezTo>
                  <a:pt x="719217" y="916995"/>
                  <a:pt x="709265" y="922967"/>
                  <a:pt x="697155" y="929602"/>
                </a:cubicBezTo>
                <a:cubicBezTo>
                  <a:pt x="685046" y="936237"/>
                  <a:pt x="670531" y="942292"/>
                  <a:pt x="653611" y="947766"/>
                </a:cubicBezTo>
                <a:cubicBezTo>
                  <a:pt x="636691" y="953240"/>
                  <a:pt x="616620" y="955977"/>
                  <a:pt x="593396" y="955977"/>
                </a:cubicBezTo>
                <a:cubicBezTo>
                  <a:pt x="567851" y="955977"/>
                  <a:pt x="544876" y="951581"/>
                  <a:pt x="524473" y="942790"/>
                </a:cubicBezTo>
                <a:cubicBezTo>
                  <a:pt x="504069" y="933998"/>
                  <a:pt x="486652" y="920644"/>
                  <a:pt x="472220" y="902729"/>
                </a:cubicBezTo>
                <a:cubicBezTo>
                  <a:pt x="457788" y="884814"/>
                  <a:pt x="446674" y="862005"/>
                  <a:pt x="438878" y="834303"/>
                </a:cubicBezTo>
                <a:cubicBezTo>
                  <a:pt x="431082" y="806601"/>
                  <a:pt x="427183" y="773839"/>
                  <a:pt x="427183" y="736018"/>
                </a:cubicBezTo>
                <a:cubicBezTo>
                  <a:pt x="427183" y="701515"/>
                  <a:pt x="430833" y="670495"/>
                  <a:pt x="438132" y="642959"/>
                </a:cubicBezTo>
                <a:cubicBezTo>
                  <a:pt x="445430" y="615423"/>
                  <a:pt x="456130" y="591950"/>
                  <a:pt x="470230" y="572542"/>
                </a:cubicBezTo>
                <a:cubicBezTo>
                  <a:pt x="484329" y="553134"/>
                  <a:pt x="501415" y="538205"/>
                  <a:pt x="521487" y="527754"/>
                </a:cubicBezTo>
                <a:cubicBezTo>
                  <a:pt x="541559" y="517304"/>
                  <a:pt x="564367" y="512079"/>
                  <a:pt x="589913" y="512079"/>
                </a:cubicBezTo>
                <a:cubicBezTo>
                  <a:pt x="613136" y="512079"/>
                  <a:pt x="633125" y="514982"/>
                  <a:pt x="649879" y="520787"/>
                </a:cubicBezTo>
                <a:cubicBezTo>
                  <a:pt x="666633" y="526593"/>
                  <a:pt x="681065" y="533063"/>
                  <a:pt x="693174" y="540196"/>
                </a:cubicBezTo>
                <a:cubicBezTo>
                  <a:pt x="705283" y="547328"/>
                  <a:pt x="715153" y="553798"/>
                  <a:pt x="722784" y="559604"/>
                </a:cubicBezTo>
                <a:cubicBezTo>
                  <a:pt x="730414" y="565410"/>
                  <a:pt x="736718" y="568312"/>
                  <a:pt x="741694" y="568312"/>
                </a:cubicBezTo>
                <a:cubicBezTo>
                  <a:pt x="744680" y="568312"/>
                  <a:pt x="747334" y="567317"/>
                  <a:pt x="749657" y="565327"/>
                </a:cubicBezTo>
                <a:cubicBezTo>
                  <a:pt x="751979" y="563336"/>
                  <a:pt x="753970" y="560184"/>
                  <a:pt x="755628" y="555871"/>
                </a:cubicBezTo>
                <a:cubicBezTo>
                  <a:pt x="757287" y="551558"/>
                  <a:pt x="758448" y="545918"/>
                  <a:pt x="759112" y="538951"/>
                </a:cubicBezTo>
                <a:cubicBezTo>
                  <a:pt x="759775" y="531984"/>
                  <a:pt x="760107" y="523524"/>
                  <a:pt x="760107" y="513572"/>
                </a:cubicBezTo>
                <a:cubicBezTo>
                  <a:pt x="760107" y="504282"/>
                  <a:pt x="759858" y="496486"/>
                  <a:pt x="759361" y="490182"/>
                </a:cubicBezTo>
                <a:cubicBezTo>
                  <a:pt x="758863" y="483879"/>
                  <a:pt x="758117" y="478405"/>
                  <a:pt x="757121" y="473760"/>
                </a:cubicBezTo>
                <a:cubicBezTo>
                  <a:pt x="756126" y="469115"/>
                  <a:pt x="754799" y="465300"/>
                  <a:pt x="753140" y="462314"/>
                </a:cubicBezTo>
                <a:cubicBezTo>
                  <a:pt x="751481" y="459328"/>
                  <a:pt x="748413" y="455596"/>
                  <a:pt x="743934" y="451117"/>
                </a:cubicBezTo>
                <a:cubicBezTo>
                  <a:pt x="739455" y="446638"/>
                  <a:pt x="731576" y="441247"/>
                  <a:pt x="720296" y="434944"/>
                </a:cubicBezTo>
                <a:cubicBezTo>
                  <a:pt x="709016" y="428640"/>
                  <a:pt x="696326" y="423083"/>
                  <a:pt x="682226" y="418273"/>
                </a:cubicBezTo>
                <a:cubicBezTo>
                  <a:pt x="668126" y="413462"/>
                  <a:pt x="652782" y="409564"/>
                  <a:pt x="636194" y="406578"/>
                </a:cubicBezTo>
                <a:cubicBezTo>
                  <a:pt x="619606" y="403592"/>
                  <a:pt x="602354" y="402099"/>
                  <a:pt x="584439" y="402099"/>
                </a:cubicBezTo>
                <a:close/>
                <a:moveTo>
                  <a:pt x="240005" y="0"/>
                </a:moveTo>
                <a:lnTo>
                  <a:pt x="1043940" y="0"/>
                </a:lnTo>
                <a:lnTo>
                  <a:pt x="1043940" y="1440000"/>
                </a:lnTo>
                <a:lnTo>
                  <a:pt x="240005" y="1440000"/>
                </a:lnTo>
                <a:cubicBezTo>
                  <a:pt x="107454" y="1440000"/>
                  <a:pt x="0" y="1332546"/>
                  <a:pt x="0" y="1199995"/>
                </a:cubicBezTo>
                <a:lnTo>
                  <a:pt x="0" y="240005"/>
                </a:lnTo>
                <a:cubicBezTo>
                  <a:pt x="0" y="107454"/>
                  <a:pt x="107454" y="0"/>
                  <a:pt x="240005" y="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0">
            <a:noFill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8" name="D_answer"/>
          <p:cNvSpPr/>
          <p:nvPr/>
        </p:nvSpPr>
        <p:spPr>
          <a:xfrm>
            <a:off x="7480891" y="4178498"/>
            <a:ext cx="4356060" cy="1440000"/>
          </a:xfrm>
          <a:custGeom>
            <a:avLst/>
            <a:gdLst>
              <a:gd name="connsiteX0" fmla="*/ 0 w 4356060"/>
              <a:gd name="connsiteY0" fmla="*/ 0 h 1440000"/>
              <a:gd name="connsiteX1" fmla="*/ 4116055 w 4356060"/>
              <a:gd name="connsiteY1" fmla="*/ 0 h 1440000"/>
              <a:gd name="connsiteX2" fmla="*/ 4356060 w 4356060"/>
              <a:gd name="connsiteY2" fmla="*/ 240005 h 1440000"/>
              <a:gd name="connsiteX3" fmla="*/ 4356060 w 4356060"/>
              <a:gd name="connsiteY3" fmla="*/ 1199995 h 1440000"/>
              <a:gd name="connsiteX4" fmla="*/ 4116055 w 4356060"/>
              <a:gd name="connsiteY4" fmla="*/ 1440000 h 1440000"/>
              <a:gd name="connsiteX5" fmla="*/ 0 w 4356060"/>
              <a:gd name="connsiteY5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56060" h="1440000">
                <a:moveTo>
                  <a:pt x="0" y="0"/>
                </a:moveTo>
                <a:lnTo>
                  <a:pt x="4116055" y="0"/>
                </a:lnTo>
                <a:cubicBezTo>
                  <a:pt x="4248606" y="0"/>
                  <a:pt x="4356060" y="107454"/>
                  <a:pt x="4356060" y="240005"/>
                </a:cubicBezTo>
                <a:lnTo>
                  <a:pt x="4356060" y="1199995"/>
                </a:lnTo>
                <a:cubicBezTo>
                  <a:pt x="4356060" y="1332546"/>
                  <a:pt x="4248606" y="1440000"/>
                  <a:pt x="4116055" y="1440000"/>
                </a:cubicBezTo>
                <a:lnTo>
                  <a:pt x="0" y="14400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 smtClean="0">
                <a:latin typeface="+mj-lt"/>
              </a:rPr>
              <a:t>Answer</a:t>
            </a:r>
            <a:endParaRPr lang="en-GB" sz="4400" dirty="0">
              <a:latin typeface="+mj-lt"/>
            </a:endParaRPr>
          </a:p>
        </p:txBody>
      </p:sp>
      <p:sp>
        <p:nvSpPr>
          <p:cNvPr id="43" name="D"/>
          <p:cNvSpPr/>
          <p:nvPr/>
        </p:nvSpPr>
        <p:spPr>
          <a:xfrm>
            <a:off x="6321501" y="4178497"/>
            <a:ext cx="1043940" cy="1440000"/>
          </a:xfrm>
          <a:custGeom>
            <a:avLst/>
            <a:gdLst/>
            <a:ahLst/>
            <a:cxnLst/>
            <a:rect l="l" t="t" r="r" b="b"/>
            <a:pathLst>
              <a:path w="1043940" h="1440000">
                <a:moveTo>
                  <a:pt x="395528" y="515065"/>
                </a:moveTo>
                <a:lnTo>
                  <a:pt x="461714" y="515065"/>
                </a:lnTo>
                <a:cubicBezTo>
                  <a:pt x="501858" y="515065"/>
                  <a:pt x="534288" y="520456"/>
                  <a:pt x="559004" y="531238"/>
                </a:cubicBezTo>
                <a:cubicBezTo>
                  <a:pt x="583720" y="542020"/>
                  <a:pt x="603958" y="557032"/>
                  <a:pt x="619716" y="576275"/>
                </a:cubicBezTo>
                <a:cubicBezTo>
                  <a:pt x="635475" y="595517"/>
                  <a:pt x="646921" y="618243"/>
                  <a:pt x="654054" y="644452"/>
                </a:cubicBezTo>
                <a:cubicBezTo>
                  <a:pt x="661187" y="670661"/>
                  <a:pt x="664753" y="699027"/>
                  <a:pt x="664753" y="729549"/>
                </a:cubicBezTo>
                <a:cubicBezTo>
                  <a:pt x="664753" y="766707"/>
                  <a:pt x="660689" y="799219"/>
                  <a:pt x="652561" y="827087"/>
                </a:cubicBezTo>
                <a:cubicBezTo>
                  <a:pt x="644433" y="854955"/>
                  <a:pt x="632157" y="878262"/>
                  <a:pt x="615735" y="897006"/>
                </a:cubicBezTo>
                <a:cubicBezTo>
                  <a:pt x="599313" y="915751"/>
                  <a:pt x="578827" y="929768"/>
                  <a:pt x="554276" y="939057"/>
                </a:cubicBezTo>
                <a:cubicBezTo>
                  <a:pt x="529726" y="948347"/>
                  <a:pt x="499535" y="952991"/>
                  <a:pt x="463705" y="952991"/>
                </a:cubicBezTo>
                <a:lnTo>
                  <a:pt x="395528" y="952991"/>
                </a:lnTo>
                <a:close/>
                <a:moveTo>
                  <a:pt x="303961" y="412550"/>
                </a:moveTo>
                <a:cubicBezTo>
                  <a:pt x="293013" y="412550"/>
                  <a:pt x="283807" y="415785"/>
                  <a:pt x="276342" y="422254"/>
                </a:cubicBezTo>
                <a:cubicBezTo>
                  <a:pt x="268877" y="428723"/>
                  <a:pt x="265145" y="439257"/>
                  <a:pt x="265145" y="453854"/>
                </a:cubicBezTo>
                <a:lnTo>
                  <a:pt x="265145" y="1015197"/>
                </a:lnTo>
                <a:cubicBezTo>
                  <a:pt x="265145" y="1029794"/>
                  <a:pt x="268877" y="1040328"/>
                  <a:pt x="276342" y="1046797"/>
                </a:cubicBezTo>
                <a:cubicBezTo>
                  <a:pt x="283807" y="1053267"/>
                  <a:pt x="293013" y="1056501"/>
                  <a:pt x="303961" y="1056501"/>
                </a:cubicBezTo>
                <a:lnTo>
                  <a:pt x="457733" y="1056501"/>
                </a:lnTo>
                <a:cubicBezTo>
                  <a:pt x="514796" y="1056501"/>
                  <a:pt x="563980" y="1050281"/>
                  <a:pt x="605285" y="1037840"/>
                </a:cubicBezTo>
                <a:cubicBezTo>
                  <a:pt x="646589" y="1025398"/>
                  <a:pt x="681673" y="1005907"/>
                  <a:pt x="710536" y="979366"/>
                </a:cubicBezTo>
                <a:cubicBezTo>
                  <a:pt x="739400" y="952825"/>
                  <a:pt x="761545" y="918571"/>
                  <a:pt x="776972" y="876603"/>
                </a:cubicBezTo>
                <a:cubicBezTo>
                  <a:pt x="792399" y="834635"/>
                  <a:pt x="800112" y="784124"/>
                  <a:pt x="800112" y="725070"/>
                </a:cubicBezTo>
                <a:cubicBezTo>
                  <a:pt x="800112" y="673979"/>
                  <a:pt x="792979" y="629025"/>
                  <a:pt x="778714" y="590209"/>
                </a:cubicBezTo>
                <a:cubicBezTo>
                  <a:pt x="764448" y="551393"/>
                  <a:pt x="743630" y="518797"/>
                  <a:pt x="716259" y="492422"/>
                </a:cubicBezTo>
                <a:cubicBezTo>
                  <a:pt x="688889" y="466047"/>
                  <a:pt x="655215" y="446141"/>
                  <a:pt x="615238" y="432704"/>
                </a:cubicBezTo>
                <a:cubicBezTo>
                  <a:pt x="575260" y="419268"/>
                  <a:pt x="526574" y="412550"/>
                  <a:pt x="469179" y="412550"/>
                </a:cubicBezTo>
                <a:close/>
                <a:moveTo>
                  <a:pt x="240005" y="0"/>
                </a:moveTo>
                <a:lnTo>
                  <a:pt x="1043940" y="0"/>
                </a:lnTo>
                <a:lnTo>
                  <a:pt x="1043940" y="1440000"/>
                </a:lnTo>
                <a:lnTo>
                  <a:pt x="240005" y="1440000"/>
                </a:lnTo>
                <a:cubicBezTo>
                  <a:pt x="107454" y="1440000"/>
                  <a:pt x="0" y="1332546"/>
                  <a:pt x="0" y="1199995"/>
                </a:cubicBezTo>
                <a:lnTo>
                  <a:pt x="0" y="240005"/>
                </a:lnTo>
                <a:cubicBezTo>
                  <a:pt x="0" y="107454"/>
                  <a:pt x="107454" y="0"/>
                  <a:pt x="240005" y="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0">
            <a:noFill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46" name="Tekhnologic Logo"/>
          <p:cNvGrpSpPr/>
          <p:nvPr/>
        </p:nvGrpSpPr>
        <p:grpSpPr>
          <a:xfrm>
            <a:off x="5389363" y="6357385"/>
            <a:ext cx="1413274" cy="360000"/>
            <a:chOff x="122860" y="6357385"/>
            <a:chExt cx="1413274" cy="360000"/>
          </a:xfrm>
        </p:grpSpPr>
        <p:pic>
          <p:nvPicPr>
            <p:cNvPr id="44" name="Image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860" y="6357385"/>
              <a:ext cx="356471" cy="360000"/>
            </a:xfrm>
            <a:prstGeom prst="rect">
              <a:avLst/>
            </a:prstGeom>
          </p:spPr>
        </p:pic>
        <p:sp>
          <p:nvSpPr>
            <p:cNvPr id="45" name="Text"/>
            <p:cNvSpPr/>
            <p:nvPr/>
          </p:nvSpPr>
          <p:spPr>
            <a:xfrm>
              <a:off x="408902" y="6357385"/>
              <a:ext cx="112723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ja-JP" sz="1400" b="1" i="1" cap="none" spc="50" dirty="0" err="1" smtClean="0">
                  <a:ln w="0"/>
                  <a:solidFill>
                    <a:schemeClr val="bg1">
                      <a:lumMod val="95000"/>
                      <a:alpha val="50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tekhnologic</a:t>
              </a:r>
              <a:endParaRPr lang="ja-JP" altLang="en-US" sz="6000" b="1" i="1" cap="none" spc="50" dirty="0">
                <a:ln w="0"/>
                <a:solidFill>
                  <a:schemeClr val="bg1">
                    <a:lumMod val="95000"/>
                    <a:alpha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5" name="Score Button">
            <a:hlinkClick r:id="rId4" action="ppaction://hlinksldjump" tooltip="Let's check the scores!" highlightClick="1"/>
          </p:cNvPr>
          <p:cNvSpPr/>
          <p:nvPr/>
        </p:nvSpPr>
        <p:spPr>
          <a:xfrm>
            <a:off x="9556127" y="5959398"/>
            <a:ext cx="1440000" cy="540000"/>
          </a:xfrm>
          <a:prstGeom prst="roundRect">
            <a:avLst/>
          </a:prstGeom>
          <a:solidFill>
            <a:schemeClr val="accent2">
              <a:lumMod val="75000"/>
              <a:alpha val="5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Scores</a:t>
            </a:r>
            <a:endParaRPr lang="en-GB" sz="44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7" name="Score Button">
            <a:hlinkClick r:id="" action="ppaction://hlinkshowjump?jump=nextslide" tooltip="Next Question!" highlightClick="1"/>
          </p:cNvPr>
          <p:cNvSpPr/>
          <p:nvPr/>
        </p:nvSpPr>
        <p:spPr>
          <a:xfrm>
            <a:off x="11118227" y="5959398"/>
            <a:ext cx="718724" cy="540000"/>
          </a:xfrm>
          <a:prstGeom prst="roundRect">
            <a:avLst/>
          </a:prstGeom>
          <a:solidFill>
            <a:schemeClr val="accent2">
              <a:lumMod val="75000"/>
              <a:alpha val="5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  <a:endParaRPr lang="en-GB" sz="44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074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Question box"/>
          <p:cNvSpPr/>
          <p:nvPr/>
        </p:nvSpPr>
        <p:spPr>
          <a:xfrm>
            <a:off x="316951" y="306052"/>
            <a:ext cx="11520000" cy="2160000"/>
          </a:xfrm>
          <a:prstGeom prst="roundRect">
            <a:avLst/>
          </a:prstGeom>
          <a:solidFill>
            <a:schemeClr val="tx1">
              <a:alpha val="5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 smtClean="0">
                <a:latin typeface="+mj-lt"/>
              </a:rPr>
              <a:t>Question</a:t>
            </a:r>
            <a:endParaRPr lang="en-GB" sz="4800" dirty="0">
              <a:latin typeface="+mj-lt"/>
            </a:endParaRPr>
          </a:p>
        </p:txBody>
      </p:sp>
      <p:sp>
        <p:nvSpPr>
          <p:cNvPr id="24" name="A_answer"/>
          <p:cNvSpPr/>
          <p:nvPr/>
        </p:nvSpPr>
        <p:spPr>
          <a:xfrm>
            <a:off x="1476340" y="2635836"/>
            <a:ext cx="4356060" cy="1440000"/>
          </a:xfrm>
          <a:custGeom>
            <a:avLst/>
            <a:gdLst>
              <a:gd name="connsiteX0" fmla="*/ 0 w 4356060"/>
              <a:gd name="connsiteY0" fmla="*/ 0 h 1440000"/>
              <a:gd name="connsiteX1" fmla="*/ 4116055 w 4356060"/>
              <a:gd name="connsiteY1" fmla="*/ 0 h 1440000"/>
              <a:gd name="connsiteX2" fmla="*/ 4356060 w 4356060"/>
              <a:gd name="connsiteY2" fmla="*/ 240005 h 1440000"/>
              <a:gd name="connsiteX3" fmla="*/ 4356060 w 4356060"/>
              <a:gd name="connsiteY3" fmla="*/ 1199995 h 1440000"/>
              <a:gd name="connsiteX4" fmla="*/ 4116055 w 4356060"/>
              <a:gd name="connsiteY4" fmla="*/ 1440000 h 1440000"/>
              <a:gd name="connsiteX5" fmla="*/ 0 w 4356060"/>
              <a:gd name="connsiteY5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56060" h="1440000">
                <a:moveTo>
                  <a:pt x="0" y="0"/>
                </a:moveTo>
                <a:lnTo>
                  <a:pt x="4116055" y="0"/>
                </a:lnTo>
                <a:cubicBezTo>
                  <a:pt x="4248606" y="0"/>
                  <a:pt x="4356060" y="107454"/>
                  <a:pt x="4356060" y="240005"/>
                </a:cubicBezTo>
                <a:lnTo>
                  <a:pt x="4356060" y="1199995"/>
                </a:lnTo>
                <a:cubicBezTo>
                  <a:pt x="4356060" y="1332546"/>
                  <a:pt x="4248606" y="1440000"/>
                  <a:pt x="4116055" y="1440000"/>
                </a:cubicBezTo>
                <a:lnTo>
                  <a:pt x="0" y="14400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 smtClean="0">
                <a:latin typeface="+mj-lt"/>
              </a:rPr>
              <a:t>Answer</a:t>
            </a:r>
            <a:endParaRPr lang="en-GB" sz="4400" dirty="0">
              <a:latin typeface="+mj-lt"/>
            </a:endParaRPr>
          </a:p>
        </p:txBody>
      </p:sp>
      <p:sp>
        <p:nvSpPr>
          <p:cNvPr id="40" name="A"/>
          <p:cNvSpPr/>
          <p:nvPr/>
        </p:nvSpPr>
        <p:spPr>
          <a:xfrm>
            <a:off x="316950" y="2635836"/>
            <a:ext cx="1043940" cy="1440000"/>
          </a:xfrm>
          <a:custGeom>
            <a:avLst/>
            <a:gdLst/>
            <a:ahLst/>
            <a:cxnLst/>
            <a:rect l="l" t="t" r="r" b="b"/>
            <a:pathLst>
              <a:path w="1043940" h="1440000">
                <a:moveTo>
                  <a:pt x="509218" y="535468"/>
                </a:moveTo>
                <a:lnTo>
                  <a:pt x="509715" y="535468"/>
                </a:lnTo>
                <a:lnTo>
                  <a:pt x="600784" y="809172"/>
                </a:lnTo>
                <a:lnTo>
                  <a:pt x="418149" y="809172"/>
                </a:lnTo>
                <a:close/>
                <a:moveTo>
                  <a:pt x="511208" y="409564"/>
                </a:moveTo>
                <a:cubicBezTo>
                  <a:pt x="494289" y="409564"/>
                  <a:pt x="480686" y="409813"/>
                  <a:pt x="470402" y="410310"/>
                </a:cubicBezTo>
                <a:cubicBezTo>
                  <a:pt x="460117" y="410808"/>
                  <a:pt x="452072" y="411969"/>
                  <a:pt x="446266" y="413794"/>
                </a:cubicBezTo>
                <a:cubicBezTo>
                  <a:pt x="440460" y="415619"/>
                  <a:pt x="436230" y="418273"/>
                  <a:pt x="433576" y="421756"/>
                </a:cubicBezTo>
                <a:cubicBezTo>
                  <a:pt x="430922" y="425240"/>
                  <a:pt x="428600" y="429801"/>
                  <a:pt x="426609" y="435441"/>
                </a:cubicBezTo>
                <a:lnTo>
                  <a:pt x="228049" y="1006737"/>
                </a:lnTo>
                <a:cubicBezTo>
                  <a:pt x="224068" y="1018348"/>
                  <a:pt x="221580" y="1027638"/>
                  <a:pt x="220584" y="1034605"/>
                </a:cubicBezTo>
                <a:cubicBezTo>
                  <a:pt x="219589" y="1041572"/>
                  <a:pt x="220750" y="1046963"/>
                  <a:pt x="224068" y="1050778"/>
                </a:cubicBezTo>
                <a:cubicBezTo>
                  <a:pt x="227385" y="1054594"/>
                  <a:pt x="233357" y="1056999"/>
                  <a:pt x="241983" y="1057994"/>
                </a:cubicBezTo>
                <a:cubicBezTo>
                  <a:pt x="250609" y="1058989"/>
                  <a:pt x="262552" y="1059487"/>
                  <a:pt x="277813" y="1059487"/>
                </a:cubicBezTo>
                <a:cubicBezTo>
                  <a:pt x="292079" y="1059487"/>
                  <a:pt x="303608" y="1059155"/>
                  <a:pt x="312400" y="1058492"/>
                </a:cubicBezTo>
                <a:cubicBezTo>
                  <a:pt x="321191" y="1057828"/>
                  <a:pt x="327992" y="1056584"/>
                  <a:pt x="332803" y="1054759"/>
                </a:cubicBezTo>
                <a:cubicBezTo>
                  <a:pt x="337614" y="1052935"/>
                  <a:pt x="341097" y="1050446"/>
                  <a:pt x="343254" y="1047295"/>
                </a:cubicBezTo>
                <a:cubicBezTo>
                  <a:pt x="345410" y="1044143"/>
                  <a:pt x="347152" y="1040245"/>
                  <a:pt x="348479" y="1035600"/>
                </a:cubicBezTo>
                <a:lnTo>
                  <a:pt x="389286" y="909696"/>
                </a:lnTo>
                <a:lnTo>
                  <a:pt x="631141" y="909696"/>
                </a:lnTo>
                <a:lnTo>
                  <a:pt x="674436" y="1039084"/>
                </a:lnTo>
                <a:cubicBezTo>
                  <a:pt x="675763" y="1043397"/>
                  <a:pt x="677422" y="1046880"/>
                  <a:pt x="679412" y="1049534"/>
                </a:cubicBezTo>
                <a:cubicBezTo>
                  <a:pt x="681403" y="1052188"/>
                  <a:pt x="684886" y="1054262"/>
                  <a:pt x="689863" y="1055755"/>
                </a:cubicBezTo>
                <a:cubicBezTo>
                  <a:pt x="694839" y="1057248"/>
                  <a:pt x="702055" y="1058243"/>
                  <a:pt x="711510" y="1058741"/>
                </a:cubicBezTo>
                <a:cubicBezTo>
                  <a:pt x="720965" y="1059238"/>
                  <a:pt x="734153" y="1059487"/>
                  <a:pt x="751073" y="1059487"/>
                </a:cubicBezTo>
                <a:cubicBezTo>
                  <a:pt x="767329" y="1059487"/>
                  <a:pt x="780102" y="1059072"/>
                  <a:pt x="789391" y="1058243"/>
                </a:cubicBezTo>
                <a:cubicBezTo>
                  <a:pt x="798681" y="1057413"/>
                  <a:pt x="805150" y="1055257"/>
                  <a:pt x="808800" y="1051774"/>
                </a:cubicBezTo>
                <a:cubicBezTo>
                  <a:pt x="812449" y="1048290"/>
                  <a:pt x="813776" y="1043065"/>
                  <a:pt x="812781" y="1036098"/>
                </a:cubicBezTo>
                <a:cubicBezTo>
                  <a:pt x="811785" y="1029131"/>
                  <a:pt x="809297" y="1019676"/>
                  <a:pt x="805316" y="1007732"/>
                </a:cubicBezTo>
                <a:lnTo>
                  <a:pt x="606258" y="436934"/>
                </a:lnTo>
                <a:cubicBezTo>
                  <a:pt x="604268" y="430631"/>
                  <a:pt x="601863" y="425654"/>
                  <a:pt x="599043" y="422005"/>
                </a:cubicBezTo>
                <a:cubicBezTo>
                  <a:pt x="596223" y="418356"/>
                  <a:pt x="591578" y="415619"/>
                  <a:pt x="585109" y="413794"/>
                </a:cubicBezTo>
                <a:cubicBezTo>
                  <a:pt x="578639" y="411969"/>
                  <a:pt x="569599" y="410808"/>
                  <a:pt x="557987" y="410310"/>
                </a:cubicBezTo>
                <a:cubicBezTo>
                  <a:pt x="546375" y="409813"/>
                  <a:pt x="530782" y="409564"/>
                  <a:pt x="511208" y="409564"/>
                </a:cubicBezTo>
                <a:close/>
                <a:moveTo>
                  <a:pt x="240005" y="0"/>
                </a:moveTo>
                <a:lnTo>
                  <a:pt x="1043940" y="0"/>
                </a:lnTo>
                <a:lnTo>
                  <a:pt x="1043940" y="1440000"/>
                </a:lnTo>
                <a:lnTo>
                  <a:pt x="240005" y="1440000"/>
                </a:lnTo>
                <a:cubicBezTo>
                  <a:pt x="107454" y="1440000"/>
                  <a:pt x="0" y="1332546"/>
                  <a:pt x="0" y="1199995"/>
                </a:cubicBezTo>
                <a:lnTo>
                  <a:pt x="0" y="240005"/>
                </a:lnTo>
                <a:cubicBezTo>
                  <a:pt x="0" y="107454"/>
                  <a:pt x="107454" y="0"/>
                  <a:pt x="240005" y="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0">
            <a:noFill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0" name="B_answer"/>
          <p:cNvSpPr/>
          <p:nvPr/>
        </p:nvSpPr>
        <p:spPr>
          <a:xfrm>
            <a:off x="7480891" y="2635836"/>
            <a:ext cx="4356060" cy="1440000"/>
          </a:xfrm>
          <a:custGeom>
            <a:avLst/>
            <a:gdLst>
              <a:gd name="connsiteX0" fmla="*/ 0 w 4356060"/>
              <a:gd name="connsiteY0" fmla="*/ 0 h 1440000"/>
              <a:gd name="connsiteX1" fmla="*/ 4116055 w 4356060"/>
              <a:gd name="connsiteY1" fmla="*/ 0 h 1440000"/>
              <a:gd name="connsiteX2" fmla="*/ 4356060 w 4356060"/>
              <a:gd name="connsiteY2" fmla="*/ 240005 h 1440000"/>
              <a:gd name="connsiteX3" fmla="*/ 4356060 w 4356060"/>
              <a:gd name="connsiteY3" fmla="*/ 1199995 h 1440000"/>
              <a:gd name="connsiteX4" fmla="*/ 4116055 w 4356060"/>
              <a:gd name="connsiteY4" fmla="*/ 1440000 h 1440000"/>
              <a:gd name="connsiteX5" fmla="*/ 0 w 4356060"/>
              <a:gd name="connsiteY5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56060" h="1440000">
                <a:moveTo>
                  <a:pt x="0" y="0"/>
                </a:moveTo>
                <a:lnTo>
                  <a:pt x="4116055" y="0"/>
                </a:lnTo>
                <a:cubicBezTo>
                  <a:pt x="4248606" y="0"/>
                  <a:pt x="4356060" y="107454"/>
                  <a:pt x="4356060" y="240005"/>
                </a:cubicBezTo>
                <a:lnTo>
                  <a:pt x="4356060" y="1199995"/>
                </a:lnTo>
                <a:cubicBezTo>
                  <a:pt x="4356060" y="1332546"/>
                  <a:pt x="4248606" y="1440000"/>
                  <a:pt x="4116055" y="1440000"/>
                </a:cubicBezTo>
                <a:lnTo>
                  <a:pt x="0" y="14400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latin typeface="+mj-lt"/>
              </a:rPr>
              <a:t>Answer</a:t>
            </a:r>
          </a:p>
        </p:txBody>
      </p:sp>
      <p:sp>
        <p:nvSpPr>
          <p:cNvPr id="41" name="B"/>
          <p:cNvSpPr/>
          <p:nvPr/>
        </p:nvSpPr>
        <p:spPr>
          <a:xfrm>
            <a:off x="6321501" y="2635836"/>
            <a:ext cx="1043940" cy="1440000"/>
          </a:xfrm>
          <a:custGeom>
            <a:avLst/>
            <a:gdLst/>
            <a:ahLst/>
            <a:cxnLst/>
            <a:rect l="l" t="t" r="r" b="b"/>
            <a:pathLst>
              <a:path w="1043940" h="1440000">
                <a:moveTo>
                  <a:pt x="429224" y="773342"/>
                </a:moveTo>
                <a:lnTo>
                  <a:pt x="506857" y="773342"/>
                </a:lnTo>
                <a:cubicBezTo>
                  <a:pt x="530744" y="773342"/>
                  <a:pt x="550152" y="775498"/>
                  <a:pt x="565081" y="779811"/>
                </a:cubicBezTo>
                <a:cubicBezTo>
                  <a:pt x="580010" y="784124"/>
                  <a:pt x="592286" y="790262"/>
                  <a:pt x="601907" y="798224"/>
                </a:cubicBezTo>
                <a:cubicBezTo>
                  <a:pt x="611528" y="806186"/>
                  <a:pt x="618827" y="816056"/>
                  <a:pt x="623803" y="827834"/>
                </a:cubicBezTo>
                <a:cubicBezTo>
                  <a:pt x="628779" y="839611"/>
                  <a:pt x="631268" y="852965"/>
                  <a:pt x="631268" y="867894"/>
                </a:cubicBezTo>
                <a:cubicBezTo>
                  <a:pt x="631268" y="882160"/>
                  <a:pt x="628697" y="894850"/>
                  <a:pt x="623554" y="905964"/>
                </a:cubicBezTo>
                <a:cubicBezTo>
                  <a:pt x="618412" y="917078"/>
                  <a:pt x="611279" y="926367"/>
                  <a:pt x="602156" y="933832"/>
                </a:cubicBezTo>
                <a:cubicBezTo>
                  <a:pt x="593032" y="941297"/>
                  <a:pt x="582250" y="946937"/>
                  <a:pt x="569809" y="950752"/>
                </a:cubicBezTo>
                <a:cubicBezTo>
                  <a:pt x="557368" y="954567"/>
                  <a:pt x="542024" y="956475"/>
                  <a:pt x="523777" y="956475"/>
                </a:cubicBezTo>
                <a:lnTo>
                  <a:pt x="429224" y="956475"/>
                </a:lnTo>
                <a:close/>
                <a:moveTo>
                  <a:pt x="429224" y="510586"/>
                </a:moveTo>
                <a:lnTo>
                  <a:pt x="495411" y="510586"/>
                </a:lnTo>
                <a:cubicBezTo>
                  <a:pt x="515648" y="510586"/>
                  <a:pt x="531822" y="512410"/>
                  <a:pt x="543931" y="516060"/>
                </a:cubicBezTo>
                <a:cubicBezTo>
                  <a:pt x="556040" y="519709"/>
                  <a:pt x="566076" y="524934"/>
                  <a:pt x="574039" y="531735"/>
                </a:cubicBezTo>
                <a:cubicBezTo>
                  <a:pt x="582001" y="538537"/>
                  <a:pt x="587973" y="547080"/>
                  <a:pt x="591954" y="557364"/>
                </a:cubicBezTo>
                <a:cubicBezTo>
                  <a:pt x="595935" y="567649"/>
                  <a:pt x="597926" y="579260"/>
                  <a:pt x="597926" y="592199"/>
                </a:cubicBezTo>
                <a:cubicBezTo>
                  <a:pt x="597926" y="603811"/>
                  <a:pt x="596101" y="614842"/>
                  <a:pt x="592451" y="625293"/>
                </a:cubicBezTo>
                <a:cubicBezTo>
                  <a:pt x="588802" y="635743"/>
                  <a:pt x="583245" y="644867"/>
                  <a:pt x="575780" y="652663"/>
                </a:cubicBezTo>
                <a:cubicBezTo>
                  <a:pt x="568316" y="660459"/>
                  <a:pt x="558943" y="666597"/>
                  <a:pt x="547663" y="671076"/>
                </a:cubicBezTo>
                <a:cubicBezTo>
                  <a:pt x="536384" y="675555"/>
                  <a:pt x="521288" y="677794"/>
                  <a:pt x="502378" y="677794"/>
                </a:cubicBezTo>
                <a:lnTo>
                  <a:pt x="429224" y="677794"/>
                </a:lnTo>
                <a:close/>
                <a:moveTo>
                  <a:pt x="339648" y="412550"/>
                </a:moveTo>
                <a:cubicBezTo>
                  <a:pt x="328700" y="412550"/>
                  <a:pt x="319494" y="415784"/>
                  <a:pt x="312029" y="422254"/>
                </a:cubicBezTo>
                <a:cubicBezTo>
                  <a:pt x="304564" y="428723"/>
                  <a:pt x="300832" y="439257"/>
                  <a:pt x="300832" y="453854"/>
                </a:cubicBezTo>
                <a:lnTo>
                  <a:pt x="300832" y="1015197"/>
                </a:lnTo>
                <a:cubicBezTo>
                  <a:pt x="300832" y="1029794"/>
                  <a:pt x="304564" y="1040328"/>
                  <a:pt x="312029" y="1046797"/>
                </a:cubicBezTo>
                <a:cubicBezTo>
                  <a:pt x="319494" y="1053266"/>
                  <a:pt x="328700" y="1056501"/>
                  <a:pt x="339648" y="1056501"/>
                </a:cubicBezTo>
                <a:lnTo>
                  <a:pt x="510838" y="1056501"/>
                </a:lnTo>
                <a:cubicBezTo>
                  <a:pt x="536715" y="1056501"/>
                  <a:pt x="560188" y="1054925"/>
                  <a:pt x="581254" y="1051774"/>
                </a:cubicBezTo>
                <a:cubicBezTo>
                  <a:pt x="602321" y="1048622"/>
                  <a:pt x="622144" y="1043728"/>
                  <a:pt x="640723" y="1037093"/>
                </a:cubicBezTo>
                <a:cubicBezTo>
                  <a:pt x="659302" y="1030458"/>
                  <a:pt x="676304" y="1021998"/>
                  <a:pt x="691731" y="1011713"/>
                </a:cubicBezTo>
                <a:cubicBezTo>
                  <a:pt x="707158" y="1001429"/>
                  <a:pt x="720429" y="989153"/>
                  <a:pt x="731543" y="974887"/>
                </a:cubicBezTo>
                <a:cubicBezTo>
                  <a:pt x="742657" y="960622"/>
                  <a:pt x="751366" y="944199"/>
                  <a:pt x="757669" y="925621"/>
                </a:cubicBezTo>
                <a:cubicBezTo>
                  <a:pt x="763973" y="907042"/>
                  <a:pt x="767124" y="886307"/>
                  <a:pt x="767124" y="863415"/>
                </a:cubicBezTo>
                <a:cubicBezTo>
                  <a:pt x="767124" y="841519"/>
                  <a:pt x="763807" y="821779"/>
                  <a:pt x="757172" y="804196"/>
                </a:cubicBezTo>
                <a:cubicBezTo>
                  <a:pt x="750536" y="786612"/>
                  <a:pt x="741496" y="771268"/>
                  <a:pt x="730050" y="758164"/>
                </a:cubicBezTo>
                <a:cubicBezTo>
                  <a:pt x="718604" y="745059"/>
                  <a:pt x="705168" y="734360"/>
                  <a:pt x="689741" y="726066"/>
                </a:cubicBezTo>
                <a:cubicBezTo>
                  <a:pt x="674314" y="717771"/>
                  <a:pt x="657477" y="711966"/>
                  <a:pt x="639230" y="708648"/>
                </a:cubicBezTo>
                <a:cubicBezTo>
                  <a:pt x="653496" y="703340"/>
                  <a:pt x="666186" y="696373"/>
                  <a:pt x="677300" y="687747"/>
                </a:cubicBezTo>
                <a:cubicBezTo>
                  <a:pt x="688414" y="679121"/>
                  <a:pt x="697786" y="669168"/>
                  <a:pt x="705417" y="657888"/>
                </a:cubicBezTo>
                <a:cubicBezTo>
                  <a:pt x="713047" y="646608"/>
                  <a:pt x="718853" y="634084"/>
                  <a:pt x="722834" y="620316"/>
                </a:cubicBezTo>
                <a:cubicBezTo>
                  <a:pt x="726815" y="606548"/>
                  <a:pt x="728806" y="591867"/>
                  <a:pt x="728806" y="576275"/>
                </a:cubicBezTo>
                <a:cubicBezTo>
                  <a:pt x="728806" y="548407"/>
                  <a:pt x="723829" y="524188"/>
                  <a:pt x="713877" y="503619"/>
                </a:cubicBezTo>
                <a:cubicBezTo>
                  <a:pt x="703924" y="483049"/>
                  <a:pt x="689575" y="466046"/>
                  <a:pt x="670830" y="452610"/>
                </a:cubicBezTo>
                <a:cubicBezTo>
                  <a:pt x="652086" y="439174"/>
                  <a:pt x="629028" y="429138"/>
                  <a:pt x="601658" y="422503"/>
                </a:cubicBezTo>
                <a:cubicBezTo>
                  <a:pt x="574287" y="415867"/>
                  <a:pt x="540862" y="412550"/>
                  <a:pt x="501383" y="412550"/>
                </a:cubicBezTo>
                <a:close/>
                <a:moveTo>
                  <a:pt x="240005" y="0"/>
                </a:moveTo>
                <a:lnTo>
                  <a:pt x="1043940" y="0"/>
                </a:lnTo>
                <a:lnTo>
                  <a:pt x="1043940" y="1440000"/>
                </a:lnTo>
                <a:lnTo>
                  <a:pt x="240005" y="1440000"/>
                </a:lnTo>
                <a:cubicBezTo>
                  <a:pt x="107454" y="1440000"/>
                  <a:pt x="0" y="1332546"/>
                  <a:pt x="0" y="1199995"/>
                </a:cubicBezTo>
                <a:lnTo>
                  <a:pt x="0" y="240005"/>
                </a:lnTo>
                <a:cubicBezTo>
                  <a:pt x="0" y="107454"/>
                  <a:pt x="107454" y="0"/>
                  <a:pt x="240005" y="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0">
            <a:noFill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4" name="C_answer"/>
          <p:cNvSpPr/>
          <p:nvPr/>
        </p:nvSpPr>
        <p:spPr>
          <a:xfrm>
            <a:off x="1476340" y="4178498"/>
            <a:ext cx="4356060" cy="1440000"/>
          </a:xfrm>
          <a:custGeom>
            <a:avLst/>
            <a:gdLst>
              <a:gd name="connsiteX0" fmla="*/ 0 w 4356060"/>
              <a:gd name="connsiteY0" fmla="*/ 0 h 1440000"/>
              <a:gd name="connsiteX1" fmla="*/ 4116055 w 4356060"/>
              <a:gd name="connsiteY1" fmla="*/ 0 h 1440000"/>
              <a:gd name="connsiteX2" fmla="*/ 4356060 w 4356060"/>
              <a:gd name="connsiteY2" fmla="*/ 240005 h 1440000"/>
              <a:gd name="connsiteX3" fmla="*/ 4356060 w 4356060"/>
              <a:gd name="connsiteY3" fmla="*/ 1199995 h 1440000"/>
              <a:gd name="connsiteX4" fmla="*/ 4116055 w 4356060"/>
              <a:gd name="connsiteY4" fmla="*/ 1440000 h 1440000"/>
              <a:gd name="connsiteX5" fmla="*/ 0 w 4356060"/>
              <a:gd name="connsiteY5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56060" h="1440000">
                <a:moveTo>
                  <a:pt x="0" y="0"/>
                </a:moveTo>
                <a:lnTo>
                  <a:pt x="4116055" y="0"/>
                </a:lnTo>
                <a:cubicBezTo>
                  <a:pt x="4248606" y="0"/>
                  <a:pt x="4356060" y="107454"/>
                  <a:pt x="4356060" y="240005"/>
                </a:cubicBezTo>
                <a:lnTo>
                  <a:pt x="4356060" y="1199995"/>
                </a:lnTo>
                <a:cubicBezTo>
                  <a:pt x="4356060" y="1332546"/>
                  <a:pt x="4248606" y="1440000"/>
                  <a:pt x="4116055" y="1440000"/>
                </a:cubicBezTo>
                <a:lnTo>
                  <a:pt x="0" y="14400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 smtClean="0">
                <a:latin typeface="+mj-lt"/>
              </a:rPr>
              <a:t>Answer</a:t>
            </a:r>
            <a:endParaRPr lang="en-GB" sz="4400" dirty="0">
              <a:latin typeface="+mj-lt"/>
            </a:endParaRPr>
          </a:p>
        </p:txBody>
      </p:sp>
      <p:sp>
        <p:nvSpPr>
          <p:cNvPr id="42" name="C"/>
          <p:cNvSpPr/>
          <p:nvPr/>
        </p:nvSpPr>
        <p:spPr>
          <a:xfrm>
            <a:off x="316951" y="4178497"/>
            <a:ext cx="1043940" cy="1440000"/>
          </a:xfrm>
          <a:custGeom>
            <a:avLst/>
            <a:gdLst/>
            <a:ahLst/>
            <a:cxnLst/>
            <a:rect l="l" t="t" r="r" b="b"/>
            <a:pathLst>
              <a:path w="1043940" h="1440000">
                <a:moveTo>
                  <a:pt x="584439" y="402099"/>
                </a:moveTo>
                <a:cubicBezTo>
                  <a:pt x="540314" y="402099"/>
                  <a:pt x="499922" y="409564"/>
                  <a:pt x="463263" y="424493"/>
                </a:cubicBezTo>
                <a:cubicBezTo>
                  <a:pt x="426603" y="439423"/>
                  <a:pt x="395168" y="461319"/>
                  <a:pt x="368959" y="490182"/>
                </a:cubicBezTo>
                <a:cubicBezTo>
                  <a:pt x="342750" y="519046"/>
                  <a:pt x="322346" y="554710"/>
                  <a:pt x="307749" y="597176"/>
                </a:cubicBezTo>
                <a:cubicBezTo>
                  <a:pt x="293151" y="639641"/>
                  <a:pt x="285852" y="688245"/>
                  <a:pt x="285852" y="742986"/>
                </a:cubicBezTo>
                <a:cubicBezTo>
                  <a:pt x="285852" y="796731"/>
                  <a:pt x="292488" y="843841"/>
                  <a:pt x="305758" y="884316"/>
                </a:cubicBezTo>
                <a:cubicBezTo>
                  <a:pt x="319029" y="924791"/>
                  <a:pt x="338105" y="958548"/>
                  <a:pt x="362987" y="985587"/>
                </a:cubicBezTo>
                <a:cubicBezTo>
                  <a:pt x="387869" y="1012626"/>
                  <a:pt x="418060" y="1032946"/>
                  <a:pt x="453558" y="1046548"/>
                </a:cubicBezTo>
                <a:cubicBezTo>
                  <a:pt x="489057" y="1060151"/>
                  <a:pt x="528869" y="1066952"/>
                  <a:pt x="572993" y="1066952"/>
                </a:cubicBezTo>
                <a:cubicBezTo>
                  <a:pt x="595553" y="1066952"/>
                  <a:pt x="616537" y="1065127"/>
                  <a:pt x="635945" y="1061478"/>
                </a:cubicBezTo>
                <a:cubicBezTo>
                  <a:pt x="655353" y="1057828"/>
                  <a:pt x="672605" y="1053267"/>
                  <a:pt x="687700" y="1047792"/>
                </a:cubicBezTo>
                <a:cubicBezTo>
                  <a:pt x="702795" y="1042318"/>
                  <a:pt x="715568" y="1036595"/>
                  <a:pt x="726019" y="1030624"/>
                </a:cubicBezTo>
                <a:cubicBezTo>
                  <a:pt x="736469" y="1024652"/>
                  <a:pt x="743519" y="1019759"/>
                  <a:pt x="747168" y="1015943"/>
                </a:cubicBezTo>
                <a:cubicBezTo>
                  <a:pt x="750818" y="1012128"/>
                  <a:pt x="753472" y="1008727"/>
                  <a:pt x="755131" y="1005742"/>
                </a:cubicBezTo>
                <a:cubicBezTo>
                  <a:pt x="756790" y="1002756"/>
                  <a:pt x="758117" y="999189"/>
                  <a:pt x="759112" y="995042"/>
                </a:cubicBezTo>
                <a:cubicBezTo>
                  <a:pt x="760107" y="990895"/>
                  <a:pt x="760854" y="985919"/>
                  <a:pt x="761351" y="980113"/>
                </a:cubicBezTo>
                <a:cubicBezTo>
                  <a:pt x="761849" y="974307"/>
                  <a:pt x="762098" y="967257"/>
                  <a:pt x="762098" y="958963"/>
                </a:cubicBezTo>
                <a:cubicBezTo>
                  <a:pt x="762098" y="947020"/>
                  <a:pt x="761766" y="937481"/>
                  <a:pt x="761103" y="930348"/>
                </a:cubicBezTo>
                <a:cubicBezTo>
                  <a:pt x="760439" y="923216"/>
                  <a:pt x="759444" y="917659"/>
                  <a:pt x="758117" y="913677"/>
                </a:cubicBezTo>
                <a:cubicBezTo>
                  <a:pt x="756790" y="909696"/>
                  <a:pt x="755131" y="907042"/>
                  <a:pt x="753140" y="905715"/>
                </a:cubicBezTo>
                <a:cubicBezTo>
                  <a:pt x="751150" y="904388"/>
                  <a:pt x="748496" y="903725"/>
                  <a:pt x="745178" y="903725"/>
                </a:cubicBezTo>
                <a:cubicBezTo>
                  <a:pt x="740865" y="903725"/>
                  <a:pt x="734810" y="906379"/>
                  <a:pt x="727014" y="911687"/>
                </a:cubicBezTo>
                <a:cubicBezTo>
                  <a:pt x="719217" y="916995"/>
                  <a:pt x="709265" y="922967"/>
                  <a:pt x="697155" y="929602"/>
                </a:cubicBezTo>
                <a:cubicBezTo>
                  <a:pt x="685046" y="936237"/>
                  <a:pt x="670531" y="942292"/>
                  <a:pt x="653611" y="947766"/>
                </a:cubicBezTo>
                <a:cubicBezTo>
                  <a:pt x="636691" y="953240"/>
                  <a:pt x="616620" y="955977"/>
                  <a:pt x="593396" y="955977"/>
                </a:cubicBezTo>
                <a:cubicBezTo>
                  <a:pt x="567851" y="955977"/>
                  <a:pt x="544876" y="951581"/>
                  <a:pt x="524473" y="942790"/>
                </a:cubicBezTo>
                <a:cubicBezTo>
                  <a:pt x="504069" y="933998"/>
                  <a:pt x="486652" y="920644"/>
                  <a:pt x="472220" y="902729"/>
                </a:cubicBezTo>
                <a:cubicBezTo>
                  <a:pt x="457788" y="884814"/>
                  <a:pt x="446674" y="862005"/>
                  <a:pt x="438878" y="834303"/>
                </a:cubicBezTo>
                <a:cubicBezTo>
                  <a:pt x="431082" y="806601"/>
                  <a:pt x="427183" y="773839"/>
                  <a:pt x="427183" y="736018"/>
                </a:cubicBezTo>
                <a:cubicBezTo>
                  <a:pt x="427183" y="701515"/>
                  <a:pt x="430833" y="670495"/>
                  <a:pt x="438132" y="642959"/>
                </a:cubicBezTo>
                <a:cubicBezTo>
                  <a:pt x="445430" y="615423"/>
                  <a:pt x="456130" y="591950"/>
                  <a:pt x="470230" y="572542"/>
                </a:cubicBezTo>
                <a:cubicBezTo>
                  <a:pt x="484329" y="553134"/>
                  <a:pt x="501415" y="538205"/>
                  <a:pt x="521487" y="527754"/>
                </a:cubicBezTo>
                <a:cubicBezTo>
                  <a:pt x="541559" y="517304"/>
                  <a:pt x="564367" y="512079"/>
                  <a:pt x="589913" y="512079"/>
                </a:cubicBezTo>
                <a:cubicBezTo>
                  <a:pt x="613136" y="512079"/>
                  <a:pt x="633125" y="514982"/>
                  <a:pt x="649879" y="520787"/>
                </a:cubicBezTo>
                <a:cubicBezTo>
                  <a:pt x="666633" y="526593"/>
                  <a:pt x="681065" y="533063"/>
                  <a:pt x="693174" y="540196"/>
                </a:cubicBezTo>
                <a:cubicBezTo>
                  <a:pt x="705283" y="547328"/>
                  <a:pt x="715153" y="553798"/>
                  <a:pt x="722784" y="559604"/>
                </a:cubicBezTo>
                <a:cubicBezTo>
                  <a:pt x="730414" y="565410"/>
                  <a:pt x="736718" y="568312"/>
                  <a:pt x="741694" y="568312"/>
                </a:cubicBezTo>
                <a:cubicBezTo>
                  <a:pt x="744680" y="568312"/>
                  <a:pt x="747334" y="567317"/>
                  <a:pt x="749657" y="565327"/>
                </a:cubicBezTo>
                <a:cubicBezTo>
                  <a:pt x="751979" y="563336"/>
                  <a:pt x="753970" y="560184"/>
                  <a:pt x="755628" y="555871"/>
                </a:cubicBezTo>
                <a:cubicBezTo>
                  <a:pt x="757287" y="551558"/>
                  <a:pt x="758448" y="545918"/>
                  <a:pt x="759112" y="538951"/>
                </a:cubicBezTo>
                <a:cubicBezTo>
                  <a:pt x="759775" y="531984"/>
                  <a:pt x="760107" y="523524"/>
                  <a:pt x="760107" y="513572"/>
                </a:cubicBezTo>
                <a:cubicBezTo>
                  <a:pt x="760107" y="504282"/>
                  <a:pt x="759858" y="496486"/>
                  <a:pt x="759361" y="490182"/>
                </a:cubicBezTo>
                <a:cubicBezTo>
                  <a:pt x="758863" y="483879"/>
                  <a:pt x="758117" y="478405"/>
                  <a:pt x="757121" y="473760"/>
                </a:cubicBezTo>
                <a:cubicBezTo>
                  <a:pt x="756126" y="469115"/>
                  <a:pt x="754799" y="465300"/>
                  <a:pt x="753140" y="462314"/>
                </a:cubicBezTo>
                <a:cubicBezTo>
                  <a:pt x="751481" y="459328"/>
                  <a:pt x="748413" y="455596"/>
                  <a:pt x="743934" y="451117"/>
                </a:cubicBezTo>
                <a:cubicBezTo>
                  <a:pt x="739455" y="446638"/>
                  <a:pt x="731576" y="441247"/>
                  <a:pt x="720296" y="434944"/>
                </a:cubicBezTo>
                <a:cubicBezTo>
                  <a:pt x="709016" y="428640"/>
                  <a:pt x="696326" y="423083"/>
                  <a:pt x="682226" y="418273"/>
                </a:cubicBezTo>
                <a:cubicBezTo>
                  <a:pt x="668126" y="413462"/>
                  <a:pt x="652782" y="409564"/>
                  <a:pt x="636194" y="406578"/>
                </a:cubicBezTo>
                <a:cubicBezTo>
                  <a:pt x="619606" y="403592"/>
                  <a:pt x="602354" y="402099"/>
                  <a:pt x="584439" y="402099"/>
                </a:cubicBezTo>
                <a:close/>
                <a:moveTo>
                  <a:pt x="240005" y="0"/>
                </a:moveTo>
                <a:lnTo>
                  <a:pt x="1043940" y="0"/>
                </a:lnTo>
                <a:lnTo>
                  <a:pt x="1043940" y="1440000"/>
                </a:lnTo>
                <a:lnTo>
                  <a:pt x="240005" y="1440000"/>
                </a:lnTo>
                <a:cubicBezTo>
                  <a:pt x="107454" y="1440000"/>
                  <a:pt x="0" y="1332546"/>
                  <a:pt x="0" y="1199995"/>
                </a:cubicBezTo>
                <a:lnTo>
                  <a:pt x="0" y="240005"/>
                </a:lnTo>
                <a:cubicBezTo>
                  <a:pt x="0" y="107454"/>
                  <a:pt x="107454" y="0"/>
                  <a:pt x="240005" y="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0">
            <a:noFill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8" name="D_answer"/>
          <p:cNvSpPr/>
          <p:nvPr/>
        </p:nvSpPr>
        <p:spPr>
          <a:xfrm>
            <a:off x="7480891" y="4178498"/>
            <a:ext cx="4356060" cy="1440000"/>
          </a:xfrm>
          <a:custGeom>
            <a:avLst/>
            <a:gdLst>
              <a:gd name="connsiteX0" fmla="*/ 0 w 4356060"/>
              <a:gd name="connsiteY0" fmla="*/ 0 h 1440000"/>
              <a:gd name="connsiteX1" fmla="*/ 4116055 w 4356060"/>
              <a:gd name="connsiteY1" fmla="*/ 0 h 1440000"/>
              <a:gd name="connsiteX2" fmla="*/ 4356060 w 4356060"/>
              <a:gd name="connsiteY2" fmla="*/ 240005 h 1440000"/>
              <a:gd name="connsiteX3" fmla="*/ 4356060 w 4356060"/>
              <a:gd name="connsiteY3" fmla="*/ 1199995 h 1440000"/>
              <a:gd name="connsiteX4" fmla="*/ 4116055 w 4356060"/>
              <a:gd name="connsiteY4" fmla="*/ 1440000 h 1440000"/>
              <a:gd name="connsiteX5" fmla="*/ 0 w 4356060"/>
              <a:gd name="connsiteY5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56060" h="1440000">
                <a:moveTo>
                  <a:pt x="0" y="0"/>
                </a:moveTo>
                <a:lnTo>
                  <a:pt x="4116055" y="0"/>
                </a:lnTo>
                <a:cubicBezTo>
                  <a:pt x="4248606" y="0"/>
                  <a:pt x="4356060" y="107454"/>
                  <a:pt x="4356060" y="240005"/>
                </a:cubicBezTo>
                <a:lnTo>
                  <a:pt x="4356060" y="1199995"/>
                </a:lnTo>
                <a:cubicBezTo>
                  <a:pt x="4356060" y="1332546"/>
                  <a:pt x="4248606" y="1440000"/>
                  <a:pt x="4116055" y="1440000"/>
                </a:cubicBezTo>
                <a:lnTo>
                  <a:pt x="0" y="14400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latin typeface="+mj-lt"/>
              </a:rPr>
              <a:t>Answer</a:t>
            </a:r>
          </a:p>
        </p:txBody>
      </p:sp>
      <p:sp>
        <p:nvSpPr>
          <p:cNvPr id="43" name="D"/>
          <p:cNvSpPr/>
          <p:nvPr/>
        </p:nvSpPr>
        <p:spPr>
          <a:xfrm>
            <a:off x="6321501" y="4178497"/>
            <a:ext cx="1043940" cy="1440000"/>
          </a:xfrm>
          <a:custGeom>
            <a:avLst/>
            <a:gdLst/>
            <a:ahLst/>
            <a:cxnLst/>
            <a:rect l="l" t="t" r="r" b="b"/>
            <a:pathLst>
              <a:path w="1043940" h="1440000">
                <a:moveTo>
                  <a:pt x="395528" y="515065"/>
                </a:moveTo>
                <a:lnTo>
                  <a:pt x="461714" y="515065"/>
                </a:lnTo>
                <a:cubicBezTo>
                  <a:pt x="501858" y="515065"/>
                  <a:pt x="534288" y="520456"/>
                  <a:pt x="559004" y="531238"/>
                </a:cubicBezTo>
                <a:cubicBezTo>
                  <a:pt x="583720" y="542020"/>
                  <a:pt x="603958" y="557032"/>
                  <a:pt x="619716" y="576275"/>
                </a:cubicBezTo>
                <a:cubicBezTo>
                  <a:pt x="635475" y="595517"/>
                  <a:pt x="646921" y="618243"/>
                  <a:pt x="654054" y="644452"/>
                </a:cubicBezTo>
                <a:cubicBezTo>
                  <a:pt x="661187" y="670661"/>
                  <a:pt x="664753" y="699027"/>
                  <a:pt x="664753" y="729549"/>
                </a:cubicBezTo>
                <a:cubicBezTo>
                  <a:pt x="664753" y="766707"/>
                  <a:pt x="660689" y="799219"/>
                  <a:pt x="652561" y="827087"/>
                </a:cubicBezTo>
                <a:cubicBezTo>
                  <a:pt x="644433" y="854955"/>
                  <a:pt x="632157" y="878262"/>
                  <a:pt x="615735" y="897006"/>
                </a:cubicBezTo>
                <a:cubicBezTo>
                  <a:pt x="599313" y="915751"/>
                  <a:pt x="578827" y="929768"/>
                  <a:pt x="554276" y="939057"/>
                </a:cubicBezTo>
                <a:cubicBezTo>
                  <a:pt x="529726" y="948347"/>
                  <a:pt x="499535" y="952991"/>
                  <a:pt x="463705" y="952991"/>
                </a:cubicBezTo>
                <a:lnTo>
                  <a:pt x="395528" y="952991"/>
                </a:lnTo>
                <a:close/>
                <a:moveTo>
                  <a:pt x="303961" y="412550"/>
                </a:moveTo>
                <a:cubicBezTo>
                  <a:pt x="293013" y="412550"/>
                  <a:pt x="283807" y="415785"/>
                  <a:pt x="276342" y="422254"/>
                </a:cubicBezTo>
                <a:cubicBezTo>
                  <a:pt x="268877" y="428723"/>
                  <a:pt x="265145" y="439257"/>
                  <a:pt x="265145" y="453854"/>
                </a:cubicBezTo>
                <a:lnTo>
                  <a:pt x="265145" y="1015197"/>
                </a:lnTo>
                <a:cubicBezTo>
                  <a:pt x="265145" y="1029794"/>
                  <a:pt x="268877" y="1040328"/>
                  <a:pt x="276342" y="1046797"/>
                </a:cubicBezTo>
                <a:cubicBezTo>
                  <a:pt x="283807" y="1053267"/>
                  <a:pt x="293013" y="1056501"/>
                  <a:pt x="303961" y="1056501"/>
                </a:cubicBezTo>
                <a:lnTo>
                  <a:pt x="457733" y="1056501"/>
                </a:lnTo>
                <a:cubicBezTo>
                  <a:pt x="514796" y="1056501"/>
                  <a:pt x="563980" y="1050281"/>
                  <a:pt x="605285" y="1037840"/>
                </a:cubicBezTo>
                <a:cubicBezTo>
                  <a:pt x="646589" y="1025398"/>
                  <a:pt x="681673" y="1005907"/>
                  <a:pt x="710536" y="979366"/>
                </a:cubicBezTo>
                <a:cubicBezTo>
                  <a:pt x="739400" y="952825"/>
                  <a:pt x="761545" y="918571"/>
                  <a:pt x="776972" y="876603"/>
                </a:cubicBezTo>
                <a:cubicBezTo>
                  <a:pt x="792399" y="834635"/>
                  <a:pt x="800112" y="784124"/>
                  <a:pt x="800112" y="725070"/>
                </a:cubicBezTo>
                <a:cubicBezTo>
                  <a:pt x="800112" y="673979"/>
                  <a:pt x="792979" y="629025"/>
                  <a:pt x="778714" y="590209"/>
                </a:cubicBezTo>
                <a:cubicBezTo>
                  <a:pt x="764448" y="551393"/>
                  <a:pt x="743630" y="518797"/>
                  <a:pt x="716259" y="492422"/>
                </a:cubicBezTo>
                <a:cubicBezTo>
                  <a:pt x="688889" y="466047"/>
                  <a:pt x="655215" y="446141"/>
                  <a:pt x="615238" y="432704"/>
                </a:cubicBezTo>
                <a:cubicBezTo>
                  <a:pt x="575260" y="419268"/>
                  <a:pt x="526574" y="412550"/>
                  <a:pt x="469179" y="412550"/>
                </a:cubicBezTo>
                <a:close/>
                <a:moveTo>
                  <a:pt x="240005" y="0"/>
                </a:moveTo>
                <a:lnTo>
                  <a:pt x="1043940" y="0"/>
                </a:lnTo>
                <a:lnTo>
                  <a:pt x="1043940" y="1440000"/>
                </a:lnTo>
                <a:lnTo>
                  <a:pt x="240005" y="1440000"/>
                </a:lnTo>
                <a:cubicBezTo>
                  <a:pt x="107454" y="1440000"/>
                  <a:pt x="0" y="1332546"/>
                  <a:pt x="0" y="1199995"/>
                </a:cubicBezTo>
                <a:lnTo>
                  <a:pt x="0" y="240005"/>
                </a:lnTo>
                <a:cubicBezTo>
                  <a:pt x="0" y="107454"/>
                  <a:pt x="107454" y="0"/>
                  <a:pt x="240005" y="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0">
            <a:noFill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46" name="Tekhnologic Logo"/>
          <p:cNvGrpSpPr/>
          <p:nvPr/>
        </p:nvGrpSpPr>
        <p:grpSpPr>
          <a:xfrm>
            <a:off x="5389363" y="6357385"/>
            <a:ext cx="1413274" cy="360000"/>
            <a:chOff x="122860" y="6357385"/>
            <a:chExt cx="1413274" cy="360000"/>
          </a:xfrm>
        </p:grpSpPr>
        <p:pic>
          <p:nvPicPr>
            <p:cNvPr id="44" name="Image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860" y="6357385"/>
              <a:ext cx="356471" cy="360000"/>
            </a:xfrm>
            <a:prstGeom prst="rect">
              <a:avLst/>
            </a:prstGeom>
          </p:spPr>
        </p:pic>
        <p:sp>
          <p:nvSpPr>
            <p:cNvPr id="45" name="Text"/>
            <p:cNvSpPr/>
            <p:nvPr/>
          </p:nvSpPr>
          <p:spPr>
            <a:xfrm>
              <a:off x="408902" y="6357385"/>
              <a:ext cx="112723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ja-JP" sz="1400" b="1" i="1" cap="none" spc="50" dirty="0" err="1" smtClean="0">
                  <a:ln w="0"/>
                  <a:solidFill>
                    <a:schemeClr val="bg1">
                      <a:lumMod val="95000"/>
                      <a:alpha val="50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tekhnologic</a:t>
              </a:r>
              <a:endParaRPr lang="ja-JP" altLang="en-US" sz="6000" b="1" i="1" cap="none" spc="50" dirty="0">
                <a:ln w="0"/>
                <a:solidFill>
                  <a:schemeClr val="bg1">
                    <a:lumMod val="95000"/>
                    <a:alpha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5" name="Score Button">
            <a:hlinkClick r:id="rId4" action="ppaction://hlinksldjump" tooltip="Let's check the scores!" highlightClick="1"/>
          </p:cNvPr>
          <p:cNvSpPr/>
          <p:nvPr/>
        </p:nvSpPr>
        <p:spPr>
          <a:xfrm>
            <a:off x="9556127" y="5959398"/>
            <a:ext cx="1440000" cy="540000"/>
          </a:xfrm>
          <a:prstGeom prst="roundRect">
            <a:avLst/>
          </a:prstGeom>
          <a:solidFill>
            <a:schemeClr val="accent2">
              <a:lumMod val="75000"/>
              <a:alpha val="5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Scores</a:t>
            </a:r>
            <a:endParaRPr lang="en-GB" sz="44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7" name="Score Button">
            <a:hlinkClick r:id="" action="ppaction://hlinkshowjump?jump=nextslide" tooltip="Next Question!" highlightClick="1"/>
          </p:cNvPr>
          <p:cNvSpPr/>
          <p:nvPr/>
        </p:nvSpPr>
        <p:spPr>
          <a:xfrm>
            <a:off x="11118227" y="5959398"/>
            <a:ext cx="718724" cy="540000"/>
          </a:xfrm>
          <a:prstGeom prst="roundRect">
            <a:avLst/>
          </a:prstGeom>
          <a:solidFill>
            <a:schemeClr val="accent2">
              <a:lumMod val="75000"/>
              <a:alpha val="5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  <a:endParaRPr lang="en-GB" sz="44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877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Question box"/>
          <p:cNvSpPr/>
          <p:nvPr/>
        </p:nvSpPr>
        <p:spPr>
          <a:xfrm>
            <a:off x="316951" y="306052"/>
            <a:ext cx="11520000" cy="2160000"/>
          </a:xfrm>
          <a:prstGeom prst="roundRect">
            <a:avLst/>
          </a:prstGeom>
          <a:solidFill>
            <a:schemeClr val="tx1">
              <a:alpha val="5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latin typeface="+mj-lt"/>
              </a:rPr>
              <a:t>Question</a:t>
            </a:r>
            <a:endParaRPr lang="en-GB" sz="4800" dirty="0">
              <a:latin typeface="+mj-lt"/>
            </a:endParaRPr>
          </a:p>
        </p:txBody>
      </p:sp>
      <p:sp>
        <p:nvSpPr>
          <p:cNvPr id="24" name="A_answer"/>
          <p:cNvSpPr/>
          <p:nvPr/>
        </p:nvSpPr>
        <p:spPr>
          <a:xfrm>
            <a:off x="1476340" y="2635837"/>
            <a:ext cx="4356060" cy="1440000"/>
          </a:xfrm>
          <a:custGeom>
            <a:avLst/>
            <a:gdLst>
              <a:gd name="connsiteX0" fmla="*/ 0 w 4356060"/>
              <a:gd name="connsiteY0" fmla="*/ 0 h 1440000"/>
              <a:gd name="connsiteX1" fmla="*/ 4116055 w 4356060"/>
              <a:gd name="connsiteY1" fmla="*/ 0 h 1440000"/>
              <a:gd name="connsiteX2" fmla="*/ 4356060 w 4356060"/>
              <a:gd name="connsiteY2" fmla="*/ 240005 h 1440000"/>
              <a:gd name="connsiteX3" fmla="*/ 4356060 w 4356060"/>
              <a:gd name="connsiteY3" fmla="*/ 1199995 h 1440000"/>
              <a:gd name="connsiteX4" fmla="*/ 4116055 w 4356060"/>
              <a:gd name="connsiteY4" fmla="*/ 1440000 h 1440000"/>
              <a:gd name="connsiteX5" fmla="*/ 0 w 4356060"/>
              <a:gd name="connsiteY5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56060" h="1440000">
                <a:moveTo>
                  <a:pt x="0" y="0"/>
                </a:moveTo>
                <a:lnTo>
                  <a:pt x="4116055" y="0"/>
                </a:lnTo>
                <a:cubicBezTo>
                  <a:pt x="4248606" y="0"/>
                  <a:pt x="4356060" y="107454"/>
                  <a:pt x="4356060" y="240005"/>
                </a:cubicBezTo>
                <a:lnTo>
                  <a:pt x="4356060" y="1199995"/>
                </a:lnTo>
                <a:cubicBezTo>
                  <a:pt x="4356060" y="1332546"/>
                  <a:pt x="4248606" y="1440000"/>
                  <a:pt x="4116055" y="1440000"/>
                </a:cubicBezTo>
                <a:lnTo>
                  <a:pt x="0" y="14400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latin typeface="+mj-lt"/>
              </a:rPr>
              <a:t>Answer</a:t>
            </a:r>
          </a:p>
        </p:txBody>
      </p:sp>
      <p:sp>
        <p:nvSpPr>
          <p:cNvPr id="40" name="A"/>
          <p:cNvSpPr/>
          <p:nvPr/>
        </p:nvSpPr>
        <p:spPr>
          <a:xfrm>
            <a:off x="316950" y="2635836"/>
            <a:ext cx="1043940" cy="1440000"/>
          </a:xfrm>
          <a:custGeom>
            <a:avLst/>
            <a:gdLst/>
            <a:ahLst/>
            <a:cxnLst/>
            <a:rect l="l" t="t" r="r" b="b"/>
            <a:pathLst>
              <a:path w="1043940" h="1440000">
                <a:moveTo>
                  <a:pt x="509218" y="535468"/>
                </a:moveTo>
                <a:lnTo>
                  <a:pt x="509715" y="535468"/>
                </a:lnTo>
                <a:lnTo>
                  <a:pt x="600784" y="809172"/>
                </a:lnTo>
                <a:lnTo>
                  <a:pt x="418149" y="809172"/>
                </a:lnTo>
                <a:close/>
                <a:moveTo>
                  <a:pt x="511208" y="409564"/>
                </a:moveTo>
                <a:cubicBezTo>
                  <a:pt x="494289" y="409564"/>
                  <a:pt x="480686" y="409813"/>
                  <a:pt x="470402" y="410310"/>
                </a:cubicBezTo>
                <a:cubicBezTo>
                  <a:pt x="460117" y="410808"/>
                  <a:pt x="452072" y="411969"/>
                  <a:pt x="446266" y="413794"/>
                </a:cubicBezTo>
                <a:cubicBezTo>
                  <a:pt x="440460" y="415619"/>
                  <a:pt x="436230" y="418273"/>
                  <a:pt x="433576" y="421756"/>
                </a:cubicBezTo>
                <a:cubicBezTo>
                  <a:pt x="430922" y="425240"/>
                  <a:pt x="428600" y="429801"/>
                  <a:pt x="426609" y="435441"/>
                </a:cubicBezTo>
                <a:lnTo>
                  <a:pt x="228049" y="1006737"/>
                </a:lnTo>
                <a:cubicBezTo>
                  <a:pt x="224068" y="1018348"/>
                  <a:pt x="221580" y="1027638"/>
                  <a:pt x="220584" y="1034605"/>
                </a:cubicBezTo>
                <a:cubicBezTo>
                  <a:pt x="219589" y="1041572"/>
                  <a:pt x="220750" y="1046963"/>
                  <a:pt x="224068" y="1050778"/>
                </a:cubicBezTo>
                <a:cubicBezTo>
                  <a:pt x="227385" y="1054594"/>
                  <a:pt x="233357" y="1056999"/>
                  <a:pt x="241983" y="1057994"/>
                </a:cubicBezTo>
                <a:cubicBezTo>
                  <a:pt x="250609" y="1058989"/>
                  <a:pt x="262552" y="1059487"/>
                  <a:pt x="277813" y="1059487"/>
                </a:cubicBezTo>
                <a:cubicBezTo>
                  <a:pt x="292079" y="1059487"/>
                  <a:pt x="303608" y="1059155"/>
                  <a:pt x="312400" y="1058492"/>
                </a:cubicBezTo>
                <a:cubicBezTo>
                  <a:pt x="321191" y="1057828"/>
                  <a:pt x="327992" y="1056584"/>
                  <a:pt x="332803" y="1054759"/>
                </a:cubicBezTo>
                <a:cubicBezTo>
                  <a:pt x="337614" y="1052935"/>
                  <a:pt x="341097" y="1050446"/>
                  <a:pt x="343254" y="1047295"/>
                </a:cubicBezTo>
                <a:cubicBezTo>
                  <a:pt x="345410" y="1044143"/>
                  <a:pt x="347152" y="1040245"/>
                  <a:pt x="348479" y="1035600"/>
                </a:cubicBezTo>
                <a:lnTo>
                  <a:pt x="389286" y="909696"/>
                </a:lnTo>
                <a:lnTo>
                  <a:pt x="631141" y="909696"/>
                </a:lnTo>
                <a:lnTo>
                  <a:pt x="674436" y="1039084"/>
                </a:lnTo>
                <a:cubicBezTo>
                  <a:pt x="675763" y="1043397"/>
                  <a:pt x="677422" y="1046880"/>
                  <a:pt x="679412" y="1049534"/>
                </a:cubicBezTo>
                <a:cubicBezTo>
                  <a:pt x="681403" y="1052188"/>
                  <a:pt x="684886" y="1054262"/>
                  <a:pt x="689863" y="1055755"/>
                </a:cubicBezTo>
                <a:cubicBezTo>
                  <a:pt x="694839" y="1057248"/>
                  <a:pt x="702055" y="1058243"/>
                  <a:pt x="711510" y="1058741"/>
                </a:cubicBezTo>
                <a:cubicBezTo>
                  <a:pt x="720965" y="1059238"/>
                  <a:pt x="734153" y="1059487"/>
                  <a:pt x="751073" y="1059487"/>
                </a:cubicBezTo>
                <a:cubicBezTo>
                  <a:pt x="767329" y="1059487"/>
                  <a:pt x="780102" y="1059072"/>
                  <a:pt x="789391" y="1058243"/>
                </a:cubicBezTo>
                <a:cubicBezTo>
                  <a:pt x="798681" y="1057413"/>
                  <a:pt x="805150" y="1055257"/>
                  <a:pt x="808800" y="1051774"/>
                </a:cubicBezTo>
                <a:cubicBezTo>
                  <a:pt x="812449" y="1048290"/>
                  <a:pt x="813776" y="1043065"/>
                  <a:pt x="812781" y="1036098"/>
                </a:cubicBezTo>
                <a:cubicBezTo>
                  <a:pt x="811785" y="1029131"/>
                  <a:pt x="809297" y="1019676"/>
                  <a:pt x="805316" y="1007732"/>
                </a:cubicBezTo>
                <a:lnTo>
                  <a:pt x="606258" y="436934"/>
                </a:lnTo>
                <a:cubicBezTo>
                  <a:pt x="604268" y="430631"/>
                  <a:pt x="601863" y="425654"/>
                  <a:pt x="599043" y="422005"/>
                </a:cubicBezTo>
                <a:cubicBezTo>
                  <a:pt x="596223" y="418356"/>
                  <a:pt x="591578" y="415619"/>
                  <a:pt x="585109" y="413794"/>
                </a:cubicBezTo>
                <a:cubicBezTo>
                  <a:pt x="578639" y="411969"/>
                  <a:pt x="569599" y="410808"/>
                  <a:pt x="557987" y="410310"/>
                </a:cubicBezTo>
                <a:cubicBezTo>
                  <a:pt x="546375" y="409813"/>
                  <a:pt x="530782" y="409564"/>
                  <a:pt x="511208" y="409564"/>
                </a:cubicBezTo>
                <a:close/>
                <a:moveTo>
                  <a:pt x="240005" y="0"/>
                </a:moveTo>
                <a:lnTo>
                  <a:pt x="1043940" y="0"/>
                </a:lnTo>
                <a:lnTo>
                  <a:pt x="1043940" y="1440000"/>
                </a:lnTo>
                <a:lnTo>
                  <a:pt x="240005" y="1440000"/>
                </a:lnTo>
                <a:cubicBezTo>
                  <a:pt x="107454" y="1440000"/>
                  <a:pt x="0" y="1332546"/>
                  <a:pt x="0" y="1199995"/>
                </a:cubicBezTo>
                <a:lnTo>
                  <a:pt x="0" y="240005"/>
                </a:lnTo>
                <a:cubicBezTo>
                  <a:pt x="0" y="107454"/>
                  <a:pt x="107454" y="0"/>
                  <a:pt x="240005" y="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0">
            <a:noFill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0" name="B_answer"/>
          <p:cNvSpPr/>
          <p:nvPr/>
        </p:nvSpPr>
        <p:spPr>
          <a:xfrm>
            <a:off x="7480891" y="2635837"/>
            <a:ext cx="4356060" cy="1440000"/>
          </a:xfrm>
          <a:custGeom>
            <a:avLst/>
            <a:gdLst>
              <a:gd name="connsiteX0" fmla="*/ 0 w 4356060"/>
              <a:gd name="connsiteY0" fmla="*/ 0 h 1440000"/>
              <a:gd name="connsiteX1" fmla="*/ 4116055 w 4356060"/>
              <a:gd name="connsiteY1" fmla="*/ 0 h 1440000"/>
              <a:gd name="connsiteX2" fmla="*/ 4356060 w 4356060"/>
              <a:gd name="connsiteY2" fmla="*/ 240005 h 1440000"/>
              <a:gd name="connsiteX3" fmla="*/ 4356060 w 4356060"/>
              <a:gd name="connsiteY3" fmla="*/ 1199995 h 1440000"/>
              <a:gd name="connsiteX4" fmla="*/ 4116055 w 4356060"/>
              <a:gd name="connsiteY4" fmla="*/ 1440000 h 1440000"/>
              <a:gd name="connsiteX5" fmla="*/ 0 w 4356060"/>
              <a:gd name="connsiteY5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56060" h="1440000">
                <a:moveTo>
                  <a:pt x="0" y="0"/>
                </a:moveTo>
                <a:lnTo>
                  <a:pt x="4116055" y="0"/>
                </a:lnTo>
                <a:cubicBezTo>
                  <a:pt x="4248606" y="0"/>
                  <a:pt x="4356060" y="107454"/>
                  <a:pt x="4356060" y="240005"/>
                </a:cubicBezTo>
                <a:lnTo>
                  <a:pt x="4356060" y="1199995"/>
                </a:lnTo>
                <a:cubicBezTo>
                  <a:pt x="4356060" y="1332546"/>
                  <a:pt x="4248606" y="1440000"/>
                  <a:pt x="4116055" y="1440000"/>
                </a:cubicBezTo>
                <a:lnTo>
                  <a:pt x="0" y="14400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latin typeface="+mj-lt"/>
              </a:rPr>
              <a:t>Answer</a:t>
            </a:r>
          </a:p>
        </p:txBody>
      </p:sp>
      <p:sp>
        <p:nvSpPr>
          <p:cNvPr id="41" name="B"/>
          <p:cNvSpPr/>
          <p:nvPr/>
        </p:nvSpPr>
        <p:spPr>
          <a:xfrm>
            <a:off x="6321501" y="2635836"/>
            <a:ext cx="1043940" cy="1440000"/>
          </a:xfrm>
          <a:custGeom>
            <a:avLst/>
            <a:gdLst/>
            <a:ahLst/>
            <a:cxnLst/>
            <a:rect l="l" t="t" r="r" b="b"/>
            <a:pathLst>
              <a:path w="1043940" h="1440000">
                <a:moveTo>
                  <a:pt x="429224" y="773342"/>
                </a:moveTo>
                <a:lnTo>
                  <a:pt x="506857" y="773342"/>
                </a:lnTo>
                <a:cubicBezTo>
                  <a:pt x="530744" y="773342"/>
                  <a:pt x="550152" y="775498"/>
                  <a:pt x="565081" y="779811"/>
                </a:cubicBezTo>
                <a:cubicBezTo>
                  <a:pt x="580010" y="784124"/>
                  <a:pt x="592286" y="790262"/>
                  <a:pt x="601907" y="798224"/>
                </a:cubicBezTo>
                <a:cubicBezTo>
                  <a:pt x="611528" y="806186"/>
                  <a:pt x="618827" y="816056"/>
                  <a:pt x="623803" y="827834"/>
                </a:cubicBezTo>
                <a:cubicBezTo>
                  <a:pt x="628779" y="839611"/>
                  <a:pt x="631268" y="852965"/>
                  <a:pt x="631268" y="867894"/>
                </a:cubicBezTo>
                <a:cubicBezTo>
                  <a:pt x="631268" y="882160"/>
                  <a:pt x="628697" y="894850"/>
                  <a:pt x="623554" y="905964"/>
                </a:cubicBezTo>
                <a:cubicBezTo>
                  <a:pt x="618412" y="917078"/>
                  <a:pt x="611279" y="926367"/>
                  <a:pt x="602156" y="933832"/>
                </a:cubicBezTo>
                <a:cubicBezTo>
                  <a:pt x="593032" y="941297"/>
                  <a:pt x="582250" y="946937"/>
                  <a:pt x="569809" y="950752"/>
                </a:cubicBezTo>
                <a:cubicBezTo>
                  <a:pt x="557368" y="954567"/>
                  <a:pt x="542024" y="956475"/>
                  <a:pt x="523777" y="956475"/>
                </a:cubicBezTo>
                <a:lnTo>
                  <a:pt x="429224" y="956475"/>
                </a:lnTo>
                <a:close/>
                <a:moveTo>
                  <a:pt x="429224" y="510586"/>
                </a:moveTo>
                <a:lnTo>
                  <a:pt x="495411" y="510586"/>
                </a:lnTo>
                <a:cubicBezTo>
                  <a:pt x="515648" y="510586"/>
                  <a:pt x="531822" y="512410"/>
                  <a:pt x="543931" y="516060"/>
                </a:cubicBezTo>
                <a:cubicBezTo>
                  <a:pt x="556040" y="519709"/>
                  <a:pt x="566076" y="524934"/>
                  <a:pt x="574039" y="531735"/>
                </a:cubicBezTo>
                <a:cubicBezTo>
                  <a:pt x="582001" y="538537"/>
                  <a:pt x="587973" y="547080"/>
                  <a:pt x="591954" y="557364"/>
                </a:cubicBezTo>
                <a:cubicBezTo>
                  <a:pt x="595935" y="567649"/>
                  <a:pt x="597926" y="579260"/>
                  <a:pt x="597926" y="592199"/>
                </a:cubicBezTo>
                <a:cubicBezTo>
                  <a:pt x="597926" y="603811"/>
                  <a:pt x="596101" y="614842"/>
                  <a:pt x="592451" y="625293"/>
                </a:cubicBezTo>
                <a:cubicBezTo>
                  <a:pt x="588802" y="635743"/>
                  <a:pt x="583245" y="644867"/>
                  <a:pt x="575780" y="652663"/>
                </a:cubicBezTo>
                <a:cubicBezTo>
                  <a:pt x="568316" y="660459"/>
                  <a:pt x="558943" y="666597"/>
                  <a:pt x="547663" y="671076"/>
                </a:cubicBezTo>
                <a:cubicBezTo>
                  <a:pt x="536384" y="675555"/>
                  <a:pt x="521288" y="677794"/>
                  <a:pt x="502378" y="677794"/>
                </a:cubicBezTo>
                <a:lnTo>
                  <a:pt x="429224" y="677794"/>
                </a:lnTo>
                <a:close/>
                <a:moveTo>
                  <a:pt x="339648" y="412550"/>
                </a:moveTo>
                <a:cubicBezTo>
                  <a:pt x="328700" y="412550"/>
                  <a:pt x="319494" y="415784"/>
                  <a:pt x="312029" y="422254"/>
                </a:cubicBezTo>
                <a:cubicBezTo>
                  <a:pt x="304564" y="428723"/>
                  <a:pt x="300832" y="439257"/>
                  <a:pt x="300832" y="453854"/>
                </a:cubicBezTo>
                <a:lnTo>
                  <a:pt x="300832" y="1015197"/>
                </a:lnTo>
                <a:cubicBezTo>
                  <a:pt x="300832" y="1029794"/>
                  <a:pt x="304564" y="1040328"/>
                  <a:pt x="312029" y="1046797"/>
                </a:cubicBezTo>
                <a:cubicBezTo>
                  <a:pt x="319494" y="1053266"/>
                  <a:pt x="328700" y="1056501"/>
                  <a:pt x="339648" y="1056501"/>
                </a:cubicBezTo>
                <a:lnTo>
                  <a:pt x="510838" y="1056501"/>
                </a:lnTo>
                <a:cubicBezTo>
                  <a:pt x="536715" y="1056501"/>
                  <a:pt x="560188" y="1054925"/>
                  <a:pt x="581254" y="1051774"/>
                </a:cubicBezTo>
                <a:cubicBezTo>
                  <a:pt x="602321" y="1048622"/>
                  <a:pt x="622144" y="1043728"/>
                  <a:pt x="640723" y="1037093"/>
                </a:cubicBezTo>
                <a:cubicBezTo>
                  <a:pt x="659302" y="1030458"/>
                  <a:pt x="676304" y="1021998"/>
                  <a:pt x="691731" y="1011713"/>
                </a:cubicBezTo>
                <a:cubicBezTo>
                  <a:pt x="707158" y="1001429"/>
                  <a:pt x="720429" y="989153"/>
                  <a:pt x="731543" y="974887"/>
                </a:cubicBezTo>
                <a:cubicBezTo>
                  <a:pt x="742657" y="960622"/>
                  <a:pt x="751366" y="944199"/>
                  <a:pt x="757669" y="925621"/>
                </a:cubicBezTo>
                <a:cubicBezTo>
                  <a:pt x="763973" y="907042"/>
                  <a:pt x="767124" y="886307"/>
                  <a:pt x="767124" y="863415"/>
                </a:cubicBezTo>
                <a:cubicBezTo>
                  <a:pt x="767124" y="841519"/>
                  <a:pt x="763807" y="821779"/>
                  <a:pt x="757172" y="804196"/>
                </a:cubicBezTo>
                <a:cubicBezTo>
                  <a:pt x="750536" y="786612"/>
                  <a:pt x="741496" y="771268"/>
                  <a:pt x="730050" y="758164"/>
                </a:cubicBezTo>
                <a:cubicBezTo>
                  <a:pt x="718604" y="745059"/>
                  <a:pt x="705168" y="734360"/>
                  <a:pt x="689741" y="726066"/>
                </a:cubicBezTo>
                <a:cubicBezTo>
                  <a:pt x="674314" y="717771"/>
                  <a:pt x="657477" y="711966"/>
                  <a:pt x="639230" y="708648"/>
                </a:cubicBezTo>
                <a:cubicBezTo>
                  <a:pt x="653496" y="703340"/>
                  <a:pt x="666186" y="696373"/>
                  <a:pt x="677300" y="687747"/>
                </a:cubicBezTo>
                <a:cubicBezTo>
                  <a:pt x="688414" y="679121"/>
                  <a:pt x="697786" y="669168"/>
                  <a:pt x="705417" y="657888"/>
                </a:cubicBezTo>
                <a:cubicBezTo>
                  <a:pt x="713047" y="646608"/>
                  <a:pt x="718853" y="634084"/>
                  <a:pt x="722834" y="620316"/>
                </a:cubicBezTo>
                <a:cubicBezTo>
                  <a:pt x="726815" y="606548"/>
                  <a:pt x="728806" y="591867"/>
                  <a:pt x="728806" y="576275"/>
                </a:cubicBezTo>
                <a:cubicBezTo>
                  <a:pt x="728806" y="548407"/>
                  <a:pt x="723829" y="524188"/>
                  <a:pt x="713877" y="503619"/>
                </a:cubicBezTo>
                <a:cubicBezTo>
                  <a:pt x="703924" y="483049"/>
                  <a:pt x="689575" y="466046"/>
                  <a:pt x="670830" y="452610"/>
                </a:cubicBezTo>
                <a:cubicBezTo>
                  <a:pt x="652086" y="439174"/>
                  <a:pt x="629028" y="429138"/>
                  <a:pt x="601658" y="422503"/>
                </a:cubicBezTo>
                <a:cubicBezTo>
                  <a:pt x="574287" y="415867"/>
                  <a:pt x="540862" y="412550"/>
                  <a:pt x="501383" y="412550"/>
                </a:cubicBezTo>
                <a:close/>
                <a:moveTo>
                  <a:pt x="240005" y="0"/>
                </a:moveTo>
                <a:lnTo>
                  <a:pt x="1043940" y="0"/>
                </a:lnTo>
                <a:lnTo>
                  <a:pt x="1043940" y="1440000"/>
                </a:lnTo>
                <a:lnTo>
                  <a:pt x="240005" y="1440000"/>
                </a:lnTo>
                <a:cubicBezTo>
                  <a:pt x="107454" y="1440000"/>
                  <a:pt x="0" y="1332546"/>
                  <a:pt x="0" y="1199995"/>
                </a:cubicBezTo>
                <a:lnTo>
                  <a:pt x="0" y="240005"/>
                </a:lnTo>
                <a:cubicBezTo>
                  <a:pt x="0" y="107454"/>
                  <a:pt x="107454" y="0"/>
                  <a:pt x="240005" y="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0">
            <a:noFill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4" name="C_answer"/>
          <p:cNvSpPr/>
          <p:nvPr/>
        </p:nvSpPr>
        <p:spPr>
          <a:xfrm>
            <a:off x="1476340" y="4178498"/>
            <a:ext cx="4356060" cy="1440000"/>
          </a:xfrm>
          <a:custGeom>
            <a:avLst/>
            <a:gdLst>
              <a:gd name="connsiteX0" fmla="*/ 0 w 4356060"/>
              <a:gd name="connsiteY0" fmla="*/ 0 h 1440000"/>
              <a:gd name="connsiteX1" fmla="*/ 4116055 w 4356060"/>
              <a:gd name="connsiteY1" fmla="*/ 0 h 1440000"/>
              <a:gd name="connsiteX2" fmla="*/ 4356060 w 4356060"/>
              <a:gd name="connsiteY2" fmla="*/ 240005 h 1440000"/>
              <a:gd name="connsiteX3" fmla="*/ 4356060 w 4356060"/>
              <a:gd name="connsiteY3" fmla="*/ 1199995 h 1440000"/>
              <a:gd name="connsiteX4" fmla="*/ 4116055 w 4356060"/>
              <a:gd name="connsiteY4" fmla="*/ 1440000 h 1440000"/>
              <a:gd name="connsiteX5" fmla="*/ 0 w 4356060"/>
              <a:gd name="connsiteY5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56060" h="1440000">
                <a:moveTo>
                  <a:pt x="0" y="0"/>
                </a:moveTo>
                <a:lnTo>
                  <a:pt x="4116055" y="0"/>
                </a:lnTo>
                <a:cubicBezTo>
                  <a:pt x="4248606" y="0"/>
                  <a:pt x="4356060" y="107454"/>
                  <a:pt x="4356060" y="240005"/>
                </a:cubicBezTo>
                <a:lnTo>
                  <a:pt x="4356060" y="1199995"/>
                </a:lnTo>
                <a:cubicBezTo>
                  <a:pt x="4356060" y="1332546"/>
                  <a:pt x="4248606" y="1440000"/>
                  <a:pt x="4116055" y="1440000"/>
                </a:cubicBezTo>
                <a:lnTo>
                  <a:pt x="0" y="14400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 smtClean="0">
                <a:latin typeface="+mj-lt"/>
              </a:rPr>
              <a:t>Answer</a:t>
            </a:r>
            <a:endParaRPr lang="en-GB" sz="4400" dirty="0">
              <a:latin typeface="+mj-lt"/>
            </a:endParaRPr>
          </a:p>
        </p:txBody>
      </p:sp>
      <p:sp>
        <p:nvSpPr>
          <p:cNvPr id="42" name="C"/>
          <p:cNvSpPr/>
          <p:nvPr/>
        </p:nvSpPr>
        <p:spPr>
          <a:xfrm>
            <a:off x="316951" y="4178497"/>
            <a:ext cx="1043940" cy="1440000"/>
          </a:xfrm>
          <a:custGeom>
            <a:avLst/>
            <a:gdLst/>
            <a:ahLst/>
            <a:cxnLst/>
            <a:rect l="l" t="t" r="r" b="b"/>
            <a:pathLst>
              <a:path w="1043940" h="1440000">
                <a:moveTo>
                  <a:pt x="584439" y="402099"/>
                </a:moveTo>
                <a:cubicBezTo>
                  <a:pt x="540314" y="402099"/>
                  <a:pt x="499922" y="409564"/>
                  <a:pt x="463263" y="424493"/>
                </a:cubicBezTo>
                <a:cubicBezTo>
                  <a:pt x="426603" y="439423"/>
                  <a:pt x="395168" y="461319"/>
                  <a:pt x="368959" y="490182"/>
                </a:cubicBezTo>
                <a:cubicBezTo>
                  <a:pt x="342750" y="519046"/>
                  <a:pt x="322346" y="554710"/>
                  <a:pt x="307749" y="597176"/>
                </a:cubicBezTo>
                <a:cubicBezTo>
                  <a:pt x="293151" y="639641"/>
                  <a:pt x="285852" y="688245"/>
                  <a:pt x="285852" y="742986"/>
                </a:cubicBezTo>
                <a:cubicBezTo>
                  <a:pt x="285852" y="796731"/>
                  <a:pt x="292488" y="843841"/>
                  <a:pt x="305758" y="884316"/>
                </a:cubicBezTo>
                <a:cubicBezTo>
                  <a:pt x="319029" y="924791"/>
                  <a:pt x="338105" y="958548"/>
                  <a:pt x="362987" y="985587"/>
                </a:cubicBezTo>
                <a:cubicBezTo>
                  <a:pt x="387869" y="1012626"/>
                  <a:pt x="418060" y="1032946"/>
                  <a:pt x="453558" y="1046548"/>
                </a:cubicBezTo>
                <a:cubicBezTo>
                  <a:pt x="489057" y="1060151"/>
                  <a:pt x="528869" y="1066952"/>
                  <a:pt x="572993" y="1066952"/>
                </a:cubicBezTo>
                <a:cubicBezTo>
                  <a:pt x="595553" y="1066952"/>
                  <a:pt x="616537" y="1065127"/>
                  <a:pt x="635945" y="1061478"/>
                </a:cubicBezTo>
                <a:cubicBezTo>
                  <a:pt x="655353" y="1057828"/>
                  <a:pt x="672605" y="1053267"/>
                  <a:pt x="687700" y="1047792"/>
                </a:cubicBezTo>
                <a:cubicBezTo>
                  <a:pt x="702795" y="1042318"/>
                  <a:pt x="715568" y="1036595"/>
                  <a:pt x="726019" y="1030624"/>
                </a:cubicBezTo>
                <a:cubicBezTo>
                  <a:pt x="736469" y="1024652"/>
                  <a:pt x="743519" y="1019759"/>
                  <a:pt x="747168" y="1015943"/>
                </a:cubicBezTo>
                <a:cubicBezTo>
                  <a:pt x="750818" y="1012128"/>
                  <a:pt x="753472" y="1008727"/>
                  <a:pt x="755131" y="1005742"/>
                </a:cubicBezTo>
                <a:cubicBezTo>
                  <a:pt x="756790" y="1002756"/>
                  <a:pt x="758117" y="999189"/>
                  <a:pt x="759112" y="995042"/>
                </a:cubicBezTo>
                <a:cubicBezTo>
                  <a:pt x="760107" y="990895"/>
                  <a:pt x="760854" y="985919"/>
                  <a:pt x="761351" y="980113"/>
                </a:cubicBezTo>
                <a:cubicBezTo>
                  <a:pt x="761849" y="974307"/>
                  <a:pt x="762098" y="967257"/>
                  <a:pt x="762098" y="958963"/>
                </a:cubicBezTo>
                <a:cubicBezTo>
                  <a:pt x="762098" y="947020"/>
                  <a:pt x="761766" y="937481"/>
                  <a:pt x="761103" y="930348"/>
                </a:cubicBezTo>
                <a:cubicBezTo>
                  <a:pt x="760439" y="923216"/>
                  <a:pt x="759444" y="917659"/>
                  <a:pt x="758117" y="913677"/>
                </a:cubicBezTo>
                <a:cubicBezTo>
                  <a:pt x="756790" y="909696"/>
                  <a:pt x="755131" y="907042"/>
                  <a:pt x="753140" y="905715"/>
                </a:cubicBezTo>
                <a:cubicBezTo>
                  <a:pt x="751150" y="904388"/>
                  <a:pt x="748496" y="903725"/>
                  <a:pt x="745178" y="903725"/>
                </a:cubicBezTo>
                <a:cubicBezTo>
                  <a:pt x="740865" y="903725"/>
                  <a:pt x="734810" y="906379"/>
                  <a:pt x="727014" y="911687"/>
                </a:cubicBezTo>
                <a:cubicBezTo>
                  <a:pt x="719217" y="916995"/>
                  <a:pt x="709265" y="922967"/>
                  <a:pt x="697155" y="929602"/>
                </a:cubicBezTo>
                <a:cubicBezTo>
                  <a:pt x="685046" y="936237"/>
                  <a:pt x="670531" y="942292"/>
                  <a:pt x="653611" y="947766"/>
                </a:cubicBezTo>
                <a:cubicBezTo>
                  <a:pt x="636691" y="953240"/>
                  <a:pt x="616620" y="955977"/>
                  <a:pt x="593396" y="955977"/>
                </a:cubicBezTo>
                <a:cubicBezTo>
                  <a:pt x="567851" y="955977"/>
                  <a:pt x="544876" y="951581"/>
                  <a:pt x="524473" y="942790"/>
                </a:cubicBezTo>
                <a:cubicBezTo>
                  <a:pt x="504069" y="933998"/>
                  <a:pt x="486652" y="920644"/>
                  <a:pt x="472220" y="902729"/>
                </a:cubicBezTo>
                <a:cubicBezTo>
                  <a:pt x="457788" y="884814"/>
                  <a:pt x="446674" y="862005"/>
                  <a:pt x="438878" y="834303"/>
                </a:cubicBezTo>
                <a:cubicBezTo>
                  <a:pt x="431082" y="806601"/>
                  <a:pt x="427183" y="773839"/>
                  <a:pt x="427183" y="736018"/>
                </a:cubicBezTo>
                <a:cubicBezTo>
                  <a:pt x="427183" y="701515"/>
                  <a:pt x="430833" y="670495"/>
                  <a:pt x="438132" y="642959"/>
                </a:cubicBezTo>
                <a:cubicBezTo>
                  <a:pt x="445430" y="615423"/>
                  <a:pt x="456130" y="591950"/>
                  <a:pt x="470230" y="572542"/>
                </a:cubicBezTo>
                <a:cubicBezTo>
                  <a:pt x="484329" y="553134"/>
                  <a:pt x="501415" y="538205"/>
                  <a:pt x="521487" y="527754"/>
                </a:cubicBezTo>
                <a:cubicBezTo>
                  <a:pt x="541559" y="517304"/>
                  <a:pt x="564367" y="512079"/>
                  <a:pt x="589913" y="512079"/>
                </a:cubicBezTo>
                <a:cubicBezTo>
                  <a:pt x="613136" y="512079"/>
                  <a:pt x="633125" y="514982"/>
                  <a:pt x="649879" y="520787"/>
                </a:cubicBezTo>
                <a:cubicBezTo>
                  <a:pt x="666633" y="526593"/>
                  <a:pt x="681065" y="533063"/>
                  <a:pt x="693174" y="540196"/>
                </a:cubicBezTo>
                <a:cubicBezTo>
                  <a:pt x="705283" y="547328"/>
                  <a:pt x="715153" y="553798"/>
                  <a:pt x="722784" y="559604"/>
                </a:cubicBezTo>
                <a:cubicBezTo>
                  <a:pt x="730414" y="565410"/>
                  <a:pt x="736718" y="568312"/>
                  <a:pt x="741694" y="568312"/>
                </a:cubicBezTo>
                <a:cubicBezTo>
                  <a:pt x="744680" y="568312"/>
                  <a:pt x="747334" y="567317"/>
                  <a:pt x="749657" y="565327"/>
                </a:cubicBezTo>
                <a:cubicBezTo>
                  <a:pt x="751979" y="563336"/>
                  <a:pt x="753970" y="560184"/>
                  <a:pt x="755628" y="555871"/>
                </a:cubicBezTo>
                <a:cubicBezTo>
                  <a:pt x="757287" y="551558"/>
                  <a:pt x="758448" y="545918"/>
                  <a:pt x="759112" y="538951"/>
                </a:cubicBezTo>
                <a:cubicBezTo>
                  <a:pt x="759775" y="531984"/>
                  <a:pt x="760107" y="523524"/>
                  <a:pt x="760107" y="513572"/>
                </a:cubicBezTo>
                <a:cubicBezTo>
                  <a:pt x="760107" y="504282"/>
                  <a:pt x="759858" y="496486"/>
                  <a:pt x="759361" y="490182"/>
                </a:cubicBezTo>
                <a:cubicBezTo>
                  <a:pt x="758863" y="483879"/>
                  <a:pt x="758117" y="478405"/>
                  <a:pt x="757121" y="473760"/>
                </a:cubicBezTo>
                <a:cubicBezTo>
                  <a:pt x="756126" y="469115"/>
                  <a:pt x="754799" y="465300"/>
                  <a:pt x="753140" y="462314"/>
                </a:cubicBezTo>
                <a:cubicBezTo>
                  <a:pt x="751481" y="459328"/>
                  <a:pt x="748413" y="455596"/>
                  <a:pt x="743934" y="451117"/>
                </a:cubicBezTo>
                <a:cubicBezTo>
                  <a:pt x="739455" y="446638"/>
                  <a:pt x="731576" y="441247"/>
                  <a:pt x="720296" y="434944"/>
                </a:cubicBezTo>
                <a:cubicBezTo>
                  <a:pt x="709016" y="428640"/>
                  <a:pt x="696326" y="423083"/>
                  <a:pt x="682226" y="418273"/>
                </a:cubicBezTo>
                <a:cubicBezTo>
                  <a:pt x="668126" y="413462"/>
                  <a:pt x="652782" y="409564"/>
                  <a:pt x="636194" y="406578"/>
                </a:cubicBezTo>
                <a:cubicBezTo>
                  <a:pt x="619606" y="403592"/>
                  <a:pt x="602354" y="402099"/>
                  <a:pt x="584439" y="402099"/>
                </a:cubicBezTo>
                <a:close/>
                <a:moveTo>
                  <a:pt x="240005" y="0"/>
                </a:moveTo>
                <a:lnTo>
                  <a:pt x="1043940" y="0"/>
                </a:lnTo>
                <a:lnTo>
                  <a:pt x="1043940" y="1440000"/>
                </a:lnTo>
                <a:lnTo>
                  <a:pt x="240005" y="1440000"/>
                </a:lnTo>
                <a:cubicBezTo>
                  <a:pt x="107454" y="1440000"/>
                  <a:pt x="0" y="1332546"/>
                  <a:pt x="0" y="1199995"/>
                </a:cubicBezTo>
                <a:lnTo>
                  <a:pt x="0" y="240005"/>
                </a:lnTo>
                <a:cubicBezTo>
                  <a:pt x="0" y="107454"/>
                  <a:pt x="107454" y="0"/>
                  <a:pt x="240005" y="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0">
            <a:noFill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8" name="D_answer"/>
          <p:cNvSpPr/>
          <p:nvPr/>
        </p:nvSpPr>
        <p:spPr>
          <a:xfrm>
            <a:off x="7480891" y="4178498"/>
            <a:ext cx="4356060" cy="1440000"/>
          </a:xfrm>
          <a:custGeom>
            <a:avLst/>
            <a:gdLst>
              <a:gd name="connsiteX0" fmla="*/ 0 w 4356060"/>
              <a:gd name="connsiteY0" fmla="*/ 0 h 1440000"/>
              <a:gd name="connsiteX1" fmla="*/ 4116055 w 4356060"/>
              <a:gd name="connsiteY1" fmla="*/ 0 h 1440000"/>
              <a:gd name="connsiteX2" fmla="*/ 4356060 w 4356060"/>
              <a:gd name="connsiteY2" fmla="*/ 240005 h 1440000"/>
              <a:gd name="connsiteX3" fmla="*/ 4356060 w 4356060"/>
              <a:gd name="connsiteY3" fmla="*/ 1199995 h 1440000"/>
              <a:gd name="connsiteX4" fmla="*/ 4116055 w 4356060"/>
              <a:gd name="connsiteY4" fmla="*/ 1440000 h 1440000"/>
              <a:gd name="connsiteX5" fmla="*/ 0 w 4356060"/>
              <a:gd name="connsiteY5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56060" h="1440000">
                <a:moveTo>
                  <a:pt x="0" y="0"/>
                </a:moveTo>
                <a:lnTo>
                  <a:pt x="4116055" y="0"/>
                </a:lnTo>
                <a:cubicBezTo>
                  <a:pt x="4248606" y="0"/>
                  <a:pt x="4356060" y="107454"/>
                  <a:pt x="4356060" y="240005"/>
                </a:cubicBezTo>
                <a:lnTo>
                  <a:pt x="4356060" y="1199995"/>
                </a:lnTo>
                <a:cubicBezTo>
                  <a:pt x="4356060" y="1332546"/>
                  <a:pt x="4248606" y="1440000"/>
                  <a:pt x="4116055" y="1440000"/>
                </a:cubicBezTo>
                <a:lnTo>
                  <a:pt x="0" y="14400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latin typeface="+mj-lt"/>
              </a:rPr>
              <a:t>Answer</a:t>
            </a:r>
          </a:p>
        </p:txBody>
      </p:sp>
      <p:sp>
        <p:nvSpPr>
          <p:cNvPr id="43" name="D"/>
          <p:cNvSpPr/>
          <p:nvPr/>
        </p:nvSpPr>
        <p:spPr>
          <a:xfrm>
            <a:off x="6321501" y="4178497"/>
            <a:ext cx="1043940" cy="1440000"/>
          </a:xfrm>
          <a:custGeom>
            <a:avLst/>
            <a:gdLst/>
            <a:ahLst/>
            <a:cxnLst/>
            <a:rect l="l" t="t" r="r" b="b"/>
            <a:pathLst>
              <a:path w="1043940" h="1440000">
                <a:moveTo>
                  <a:pt x="395528" y="515065"/>
                </a:moveTo>
                <a:lnTo>
                  <a:pt x="461714" y="515065"/>
                </a:lnTo>
                <a:cubicBezTo>
                  <a:pt x="501858" y="515065"/>
                  <a:pt x="534288" y="520456"/>
                  <a:pt x="559004" y="531238"/>
                </a:cubicBezTo>
                <a:cubicBezTo>
                  <a:pt x="583720" y="542020"/>
                  <a:pt x="603958" y="557032"/>
                  <a:pt x="619716" y="576275"/>
                </a:cubicBezTo>
                <a:cubicBezTo>
                  <a:pt x="635475" y="595517"/>
                  <a:pt x="646921" y="618243"/>
                  <a:pt x="654054" y="644452"/>
                </a:cubicBezTo>
                <a:cubicBezTo>
                  <a:pt x="661187" y="670661"/>
                  <a:pt x="664753" y="699027"/>
                  <a:pt x="664753" y="729549"/>
                </a:cubicBezTo>
                <a:cubicBezTo>
                  <a:pt x="664753" y="766707"/>
                  <a:pt x="660689" y="799219"/>
                  <a:pt x="652561" y="827087"/>
                </a:cubicBezTo>
                <a:cubicBezTo>
                  <a:pt x="644433" y="854955"/>
                  <a:pt x="632157" y="878262"/>
                  <a:pt x="615735" y="897006"/>
                </a:cubicBezTo>
                <a:cubicBezTo>
                  <a:pt x="599313" y="915751"/>
                  <a:pt x="578827" y="929768"/>
                  <a:pt x="554276" y="939057"/>
                </a:cubicBezTo>
                <a:cubicBezTo>
                  <a:pt x="529726" y="948347"/>
                  <a:pt x="499535" y="952991"/>
                  <a:pt x="463705" y="952991"/>
                </a:cubicBezTo>
                <a:lnTo>
                  <a:pt x="395528" y="952991"/>
                </a:lnTo>
                <a:close/>
                <a:moveTo>
                  <a:pt x="303961" y="412550"/>
                </a:moveTo>
                <a:cubicBezTo>
                  <a:pt x="293013" y="412550"/>
                  <a:pt x="283807" y="415785"/>
                  <a:pt x="276342" y="422254"/>
                </a:cubicBezTo>
                <a:cubicBezTo>
                  <a:pt x="268877" y="428723"/>
                  <a:pt x="265145" y="439257"/>
                  <a:pt x="265145" y="453854"/>
                </a:cubicBezTo>
                <a:lnTo>
                  <a:pt x="265145" y="1015197"/>
                </a:lnTo>
                <a:cubicBezTo>
                  <a:pt x="265145" y="1029794"/>
                  <a:pt x="268877" y="1040328"/>
                  <a:pt x="276342" y="1046797"/>
                </a:cubicBezTo>
                <a:cubicBezTo>
                  <a:pt x="283807" y="1053267"/>
                  <a:pt x="293013" y="1056501"/>
                  <a:pt x="303961" y="1056501"/>
                </a:cubicBezTo>
                <a:lnTo>
                  <a:pt x="457733" y="1056501"/>
                </a:lnTo>
                <a:cubicBezTo>
                  <a:pt x="514796" y="1056501"/>
                  <a:pt x="563980" y="1050281"/>
                  <a:pt x="605285" y="1037840"/>
                </a:cubicBezTo>
                <a:cubicBezTo>
                  <a:pt x="646589" y="1025398"/>
                  <a:pt x="681673" y="1005907"/>
                  <a:pt x="710536" y="979366"/>
                </a:cubicBezTo>
                <a:cubicBezTo>
                  <a:pt x="739400" y="952825"/>
                  <a:pt x="761545" y="918571"/>
                  <a:pt x="776972" y="876603"/>
                </a:cubicBezTo>
                <a:cubicBezTo>
                  <a:pt x="792399" y="834635"/>
                  <a:pt x="800112" y="784124"/>
                  <a:pt x="800112" y="725070"/>
                </a:cubicBezTo>
                <a:cubicBezTo>
                  <a:pt x="800112" y="673979"/>
                  <a:pt x="792979" y="629025"/>
                  <a:pt x="778714" y="590209"/>
                </a:cubicBezTo>
                <a:cubicBezTo>
                  <a:pt x="764448" y="551393"/>
                  <a:pt x="743630" y="518797"/>
                  <a:pt x="716259" y="492422"/>
                </a:cubicBezTo>
                <a:cubicBezTo>
                  <a:pt x="688889" y="466047"/>
                  <a:pt x="655215" y="446141"/>
                  <a:pt x="615238" y="432704"/>
                </a:cubicBezTo>
                <a:cubicBezTo>
                  <a:pt x="575260" y="419268"/>
                  <a:pt x="526574" y="412550"/>
                  <a:pt x="469179" y="412550"/>
                </a:cubicBezTo>
                <a:close/>
                <a:moveTo>
                  <a:pt x="240005" y="0"/>
                </a:moveTo>
                <a:lnTo>
                  <a:pt x="1043940" y="0"/>
                </a:lnTo>
                <a:lnTo>
                  <a:pt x="1043940" y="1440000"/>
                </a:lnTo>
                <a:lnTo>
                  <a:pt x="240005" y="1440000"/>
                </a:lnTo>
                <a:cubicBezTo>
                  <a:pt x="107454" y="1440000"/>
                  <a:pt x="0" y="1332546"/>
                  <a:pt x="0" y="1199995"/>
                </a:cubicBezTo>
                <a:lnTo>
                  <a:pt x="0" y="240005"/>
                </a:lnTo>
                <a:cubicBezTo>
                  <a:pt x="0" y="107454"/>
                  <a:pt x="107454" y="0"/>
                  <a:pt x="240005" y="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0">
            <a:noFill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46" name="Tekhnologic Logo"/>
          <p:cNvGrpSpPr/>
          <p:nvPr/>
        </p:nvGrpSpPr>
        <p:grpSpPr>
          <a:xfrm>
            <a:off x="5389363" y="6357385"/>
            <a:ext cx="1413274" cy="360000"/>
            <a:chOff x="122860" y="6357385"/>
            <a:chExt cx="1413274" cy="360000"/>
          </a:xfrm>
        </p:grpSpPr>
        <p:pic>
          <p:nvPicPr>
            <p:cNvPr id="44" name="Image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860" y="6357385"/>
              <a:ext cx="356471" cy="360000"/>
            </a:xfrm>
            <a:prstGeom prst="rect">
              <a:avLst/>
            </a:prstGeom>
          </p:spPr>
        </p:pic>
        <p:sp>
          <p:nvSpPr>
            <p:cNvPr id="45" name="Text"/>
            <p:cNvSpPr/>
            <p:nvPr/>
          </p:nvSpPr>
          <p:spPr>
            <a:xfrm>
              <a:off x="408902" y="6357385"/>
              <a:ext cx="112723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ja-JP" sz="1400" b="1" i="1" cap="none" spc="50" dirty="0" err="1" smtClean="0">
                  <a:ln w="0"/>
                  <a:solidFill>
                    <a:schemeClr val="bg1">
                      <a:lumMod val="95000"/>
                      <a:alpha val="50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tekhnologic</a:t>
              </a:r>
              <a:endParaRPr lang="ja-JP" altLang="en-US" sz="6000" b="1" i="1" cap="none" spc="50" dirty="0">
                <a:ln w="0"/>
                <a:solidFill>
                  <a:schemeClr val="bg1">
                    <a:lumMod val="95000"/>
                    <a:alpha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5" name="Score Button">
            <a:hlinkClick r:id="rId4" action="ppaction://hlinksldjump" tooltip="Let's check the scores!" highlightClick="1"/>
          </p:cNvPr>
          <p:cNvSpPr/>
          <p:nvPr/>
        </p:nvSpPr>
        <p:spPr>
          <a:xfrm>
            <a:off x="9556127" y="5959398"/>
            <a:ext cx="1440000" cy="540000"/>
          </a:xfrm>
          <a:prstGeom prst="roundRect">
            <a:avLst/>
          </a:prstGeom>
          <a:solidFill>
            <a:schemeClr val="accent2">
              <a:lumMod val="75000"/>
              <a:alpha val="5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Scores</a:t>
            </a:r>
            <a:endParaRPr lang="en-GB" sz="44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7" name="Score Button">
            <a:hlinkClick r:id="" action="ppaction://hlinkshowjump?jump=nextslide" tooltip="Next Question!" highlightClick="1"/>
          </p:cNvPr>
          <p:cNvSpPr/>
          <p:nvPr/>
        </p:nvSpPr>
        <p:spPr>
          <a:xfrm>
            <a:off x="11118227" y="5959398"/>
            <a:ext cx="718724" cy="540000"/>
          </a:xfrm>
          <a:prstGeom prst="roundRect">
            <a:avLst/>
          </a:prstGeom>
          <a:solidFill>
            <a:schemeClr val="accent2">
              <a:lumMod val="75000"/>
              <a:alpha val="5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  <a:endParaRPr lang="en-GB" sz="44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74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0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4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Words>95</Words>
  <PresentationFormat>ワイド画面</PresentationFormat>
  <Paragraphs>49</Paragraphs>
  <Slides>6</Slides>
  <Notes>6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Wingdings 3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tekhno logic</dc:creator>
  <dcterms:created xsi:type="dcterms:W3CDTF">2015-09-17T00:29:24Z</dcterms:created>
  <dcterms:modified xsi:type="dcterms:W3CDTF">2015-09-19T13:10:54Z</dcterms:modified>
</cp:coreProperties>
</file>