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9" r:id="rId5"/>
    <p:sldId id="258" r:id="rId6"/>
    <p:sldId id="260" r:id="rId7"/>
    <p:sldId id="261" r:id="rId8"/>
  </p:sldIdLst>
  <p:sldSz cx="10080625" cy="567055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40" autoAdjust="0"/>
  </p:normalViewPr>
  <p:slideViewPr>
    <p:cSldViewPr snapToGrid="0">
      <p:cViewPr varScale="1">
        <p:scale>
          <a:sx n="105" d="100"/>
          <a:sy n="105" d="100"/>
        </p:scale>
        <p:origin x="148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362F985-419A-CFFC-10E6-019BEFCCE7C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2E5139-ACA1-766B-A027-52572CC5A96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47B7C-780E-822B-F25A-DC1204F8E2B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A164DA-33BB-2F42-5D4F-8DC1429D7E6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77DBFDD-8EB4-4604-87ED-8764C4CD1C9B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292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C48451C-7286-C9FD-9D42-A82C84EC9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8DE58ED-84D2-FB76-FCE4-E5B52895F4E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8C9E41F5-7410-5003-84A3-93F1A4F02FA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09593C-BF2A-784B-9667-3768B5AC246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987B6D-A5B8-489C-25F9-E1934838713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866685-77A3-1620-B6A2-B281C3CA47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2A1FB11-73D6-4D3D-85AA-F40C0B48648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7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B0E4D8-281F-A94E-96AA-A23D745AB4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B1D659A-9F00-40B9-8472-F976060D70F9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1727149-C7A9-6723-F267-D68CDD231A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CD26F8B-AE67-EA77-5628-0703AA0022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DBF03-6C47-6D73-BB65-0A2F21597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44D5D2E-2395-43CF-89A1-8230B192B4DD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FFF273-0270-2611-AD58-A4C2266CF3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C603D2C-E2B8-8C46-3DCF-5D1FEB953C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marR="0" lvl="0" indent="-21600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DBF03-6C47-6D73-BB65-0A2F21597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44D5D2E-2395-43CF-89A1-8230B192B4DD}" type="slidenum">
              <a:t>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FFF273-0270-2611-AD58-A4C2266CF3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C603D2C-E2B8-8C46-3DCF-5D1FEB953C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marR="0" lvl="0" indent="-21600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1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DBF03-6C47-6D73-BB65-0A2F21597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44D5D2E-2395-43CF-89A1-8230B192B4DD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FFF273-0270-2611-AD58-A4C2266CF3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C603D2C-E2B8-8C46-3DCF-5D1FEB953C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marR="0" lvl="0" indent="-21600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0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DBF03-6C47-6D73-BB65-0A2F21597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44D5D2E-2395-43CF-89A1-8230B192B4DD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FFF273-0270-2611-AD58-A4C2266CF3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C603D2C-E2B8-8C46-3DCF-5D1FEB953C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marR="0" lvl="0" indent="-21600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DBF03-6C47-6D73-BB65-0A2F21597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44D5D2E-2395-43CF-89A1-8230B192B4DD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FFF273-0270-2611-AD58-A4C2266CF3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C603D2C-E2B8-8C46-3DCF-5D1FEB953C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16000" marR="0" lvl="0" indent="-216000" defTabSz="9144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8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AAC32-9F3A-D20B-C0E4-C8BF9CC42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6D3E59-3FFF-91AD-D865-6AA921C9C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485CCA-9EFC-F6C7-F0A9-4D9803F1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203350-08BD-E26C-6A80-3D8AE3F523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BFCA081-5B02-4E0C-A317-295DB5AB9DD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3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9E8DB-BB8E-11E8-67D2-58DE3882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8382F-5F8A-EBC2-08BB-8BA49CB6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EA7FFA-F5F3-E520-BCEC-C0E2DABC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1589AE-ACB2-8C26-BF32-EA3B16A9D7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A05A7D5-8166-454D-8F00-891BBA39D0A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12C402-5B8F-ACBE-ACF4-254E57507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801688"/>
            <a:ext cx="2266950" cy="477678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B576A9-6621-E7CD-DF37-9FD5B9AA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801688"/>
            <a:ext cx="6653212" cy="477678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2C57AE-D140-C85D-C0A5-9C0BB760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B3691E-6AAE-B04A-35E5-3E39B2F439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1A334B0-0C7B-438C-9838-AFB61FCB5C4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EE4CF-DA74-2236-FACE-2FFFE8C6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F0FDD7-8C9F-3DC2-766D-5C4074225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63004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C170A-4F78-32E9-6521-ECDEAF64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81268-AEAB-B7C7-1156-5E310A85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91714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07546-6655-EDD7-DDD9-D0B31061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B44313-372D-DCC2-D17D-0DEFCE1EF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47983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C8C98-4086-4A7B-BDB6-D62363CA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727F1-E2B5-0B1E-5AA3-3F892958C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022725"/>
            <a:ext cx="4459287" cy="1533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12CC40-B322-371A-9132-F66789A58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022725"/>
            <a:ext cx="4460875" cy="1533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9744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47123-593C-6729-BEF1-BABCE095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9852D3-F0D3-2E0A-46FC-129465D9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78F64E-A557-5008-76CE-32EC56F58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EFD2DF-94E7-5334-0721-77D449CBF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290CCB-348D-B2AD-F27E-5F42A9E7A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87811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984C2-013B-588E-B235-8718EA09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651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7548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5BD51-8C10-8584-F05D-D69B7569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6A230-37EE-BD8D-7F0C-6D3A896D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BDC395-53F7-D078-8059-8EC9B7B34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0679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737F6-2477-2074-9817-4DA4DA57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F0B58-5D95-B347-DE85-22C26641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FFA82-E249-7155-B52E-45E6CEA1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96AFED-A81A-1492-2D59-7EAF0074E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CC20E29-CCCB-486E-B7EE-2A11CF37606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6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B8D10-3203-4696-5600-AD216B5E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B603C1-F9B8-E416-2A02-90D9FF107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419C3-7FD5-FF5C-7655-E4509C784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26296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822A2-3CD7-6444-59F1-8C8F7244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03DE5C-3E66-CEF9-75C4-DED6550BA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6072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4EDE10-ACFA-85D7-B7FB-7CCC36C49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27900" y="2339975"/>
            <a:ext cx="2273300" cy="321627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89433E-F386-DC87-3368-108C568C2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339975"/>
            <a:ext cx="6672262" cy="32162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4100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57276-42BF-2D23-B54B-DFEC45EA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101376-5A48-9C88-E87F-77EAC9CF7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5EEAA-D33C-60AC-10DD-04655097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11FEB7-6B1D-44F3-8F65-9C2D935C28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62BE919-14DE-43C4-B7AB-FF831992777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48169-F403-6BB6-C980-1D012E19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F5399-FAAB-BCA0-97F1-0DC1215F6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463675"/>
            <a:ext cx="4459287" cy="4114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A1F425-A5C6-421E-11E3-690FAD306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463675"/>
            <a:ext cx="4460875" cy="4114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EA8F8E-762A-9EB1-B14B-F0AC9A63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0FDF65-B978-A5EB-4A40-FAA046A72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57811A2-39FB-4C35-9ACF-E0B30C4C25B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4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A5142-0094-2D15-918B-67AD5017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312443-8600-A685-678E-E2BBA437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42A1F7-F0D7-7202-5BB3-0E88B54D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B35487-B017-74BE-1F7B-E40880A45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9B68A4-2838-A666-5EAC-90520522B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425A97-EE56-DAAB-D954-21BA1CCC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54977DD-191B-3136-7B2E-3267A616D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E20A4D4-34D0-4DBF-A954-07BDBCAF737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518C3-EFB5-4B74-9666-C858BB7D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F9EC18-72EC-EEDD-B8D8-C2D9AA5A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8498C3-D883-EFD0-5E07-6ED2E55E9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3F26969-4929-438E-AD5C-2473CADF068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1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B08655-F955-168D-0641-977A65B6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5D996E-FCDB-CF9E-733B-B90AB53E8F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6BB41C1-014E-49B0-A5B8-E815BED76F2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410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E3B6D-1561-7068-8E3A-E3C6D1A8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8EFED-988D-3ED4-80B3-D91AE146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E5CEC3-03B9-40BC-B80A-AB91B4A4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113508-09A1-3FC0-368B-7AF2759C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7AE19B-2F79-0A32-7D98-E3FF4461A0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E6350B7-A537-4235-A928-581A5B07ACC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D192-0BAE-5DC8-CC6A-EB9DD5B4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63300C-CD41-BB78-A0FB-BF900BC76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456ECE-97FF-EEF8-B8B9-443C3711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CDDCFC-C715-9382-A894-3AAF0989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C19F7B-A1D5-D116-DB39-CF5077DB7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3FEE0E4-2A10-452B-A49E-157154D3942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1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24B4E3-E076-E069-6AE7-A085E70D39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802080"/>
            <a:ext cx="9071640" cy="478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D9197-A1AE-61DA-C349-1820E66AB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463039"/>
            <a:ext cx="9071640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DC802-6DD5-5B19-259E-EE430F128A9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797680" y="0"/>
            <a:ext cx="1188719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200" kern="1200">
                <a:latin typeface="Robo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12C169-3087-575E-AC34-F3584DD8C8D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334640" y="0"/>
            <a:ext cx="1280159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200" kern="1200">
                <a:latin typeface="Robot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C7EB98AC-9D3C-41A2-B535-95B89F169568}" type="slidenum">
              <a:t>‹Nr.›</a:t>
            </a:fld>
            <a:endParaRPr lang="en-US"/>
          </a:p>
        </p:txBody>
      </p:sp>
      <p:sp>
        <p:nvSpPr>
          <p:cNvPr id="6" name="Gerader Verbinder 5">
            <a:extLst>
              <a:ext uri="{FF2B5EF4-FFF2-40B4-BE49-F238E27FC236}">
                <a16:creationId xmlns:a16="http://schemas.microsoft.com/office/drawing/2014/main" id="{93BE146A-CBC1-A3F8-C8B4-4608C2EAB643}"/>
              </a:ext>
            </a:extLst>
          </p:cNvPr>
          <p:cNvSpPr/>
          <p:nvPr/>
        </p:nvSpPr>
        <p:spPr>
          <a:xfrm>
            <a:off x="0" y="731519"/>
            <a:ext cx="10080000" cy="0"/>
          </a:xfrm>
          <a:prstGeom prst="line">
            <a:avLst/>
          </a:prstGeom>
          <a:noFill/>
          <a:ln w="36720">
            <a:solidFill>
              <a:srgbClr val="0073C0"/>
            </a:solidFill>
            <a:prstDash val="solid"/>
          </a:ln>
        </p:spPr>
        <p:txBody>
          <a:bodyPr lIns="18360" tIns="18360" rIns="18360" bIns="18360" anchor="ctr" anchorCtr="0"/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99E167-FA8F-BEC7-27C9-5EA9640CB4D5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503999" y="91440"/>
            <a:ext cx="3513959" cy="58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erader Verbinder 7">
            <a:extLst>
              <a:ext uri="{FF2B5EF4-FFF2-40B4-BE49-F238E27FC236}">
                <a16:creationId xmlns:a16="http://schemas.microsoft.com/office/drawing/2014/main" id="{854D30B0-294D-AC48-981A-AB65CFEDF22A}"/>
              </a:ext>
            </a:extLst>
          </p:cNvPr>
          <p:cNvSpPr/>
          <p:nvPr/>
        </p:nvSpPr>
        <p:spPr>
          <a:xfrm>
            <a:off x="8706240" y="0"/>
            <a:ext cx="0" cy="182880"/>
          </a:xfrm>
          <a:prstGeom prst="line">
            <a:avLst/>
          </a:prstGeom>
          <a:noFill/>
          <a:ln w="18360">
            <a:solidFill>
              <a:srgbClr val="0073C0"/>
            </a:solidFill>
            <a:prstDash val="solid"/>
          </a:ln>
        </p:spPr>
        <p:txBody>
          <a:bodyPr lIns="9360" tIns="9360" rIns="9360" bIns="9360" anchor="ctr" anchorCtr="0"/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hangingPunct="0">
        <a:buNone/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:frac=1&amp;smcp" pitchFamily="2"/>
          <a:ea typeface="DejaVu Sans" pitchFamily="2"/>
          <a:cs typeface="FreeSans" pitchFamily="2"/>
        </a:defRPr>
      </a:lvl1pPr>
    </p:titleStyle>
    <p:bodyStyle>
      <a:lvl1pPr lvl="0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❖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1pPr>
      <a:lvl2pPr lvl="1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2pPr>
      <a:lvl3pPr lvl="2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3pPr>
      <a:lvl4pPr lvl="3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4pPr>
      <a:lvl5pPr lvl="4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5pPr>
      <a:lvl6pPr lvl="5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6pPr>
      <a:lvl7pPr lvl="6" hangingPunct="0">
        <a:spcBef>
          <a:spcPts val="1417"/>
        </a:spcBef>
        <a:spcAft>
          <a:spcPts val="0"/>
        </a:spcAft>
        <a:buClr>
          <a:srgbClr val="0073C0"/>
        </a:buClr>
        <a:buSzPct val="75000"/>
        <a:buFont typeface="OpenSymbol"/>
        <a:buChar char="➢"/>
        <a:tabLst/>
        <a:defRPr lang="en-US" sz="20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CA88D65F-5801-310E-779D-A93A68DFCEA1}"/>
              </a:ext>
            </a:extLst>
          </p:cNvPr>
          <p:cNvSpPr/>
          <p:nvPr/>
        </p:nvSpPr>
        <p:spPr>
          <a:xfrm>
            <a:off x="0" y="3931920"/>
            <a:ext cx="10080000" cy="1738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73C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solidFill>
                <a:srgbClr val="FFFFFF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65F9DD26-8F34-CE8E-FE3E-1F4BA3B459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560" y="23396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F633EC-FA81-BEAA-30B0-736877298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023360"/>
            <a:ext cx="9071640" cy="15325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9C7C21-045B-E07F-B0A0-83DABF603EF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486720" y="506159"/>
            <a:ext cx="9106920" cy="1524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hangingPunct="0">
        <a:buNone/>
        <a:tabLst/>
        <a:defRPr lang="en-US" sz="2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oboto:frac=1&amp;smcp" pitchFamily="2"/>
          <a:ea typeface="DejaVu Sans" pitchFamily="2"/>
          <a:cs typeface="Free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1pPr>
      <a:lvl2pPr marL="0" marR="0" lvl="1" indent="0" hangingPunct="0"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2pPr>
      <a:lvl3pPr marL="0" marR="0" lvl="2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3pPr>
      <a:lvl4pPr marL="0" marR="0" lvl="3" indent="0" hangingPunct="0">
        <a:spcBef>
          <a:spcPts val="0"/>
        </a:spcBef>
        <a:spcAft>
          <a:spcPts val="0"/>
        </a:spcAft>
        <a:buSzPct val="75000"/>
        <a:buFont typeface="StarSymbol"/>
        <a:buChar char="–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4pPr>
      <a:lvl5pPr marL="0" marR="0" lvl="4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5pPr>
      <a:lvl6pPr marL="0" marR="0" lvl="5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6pPr>
      <a:lvl7pPr marL="0" marR="0" lvl="6" indent="0" hangingPunct="0"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Roboto" pitchFamily="2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39BC6-6E6E-226C-49CB-B7A3C49566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2597416"/>
            <a:ext cx="9071640" cy="430887"/>
          </a:xfr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Wie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unseren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Webshop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entworfen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haben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CE14C4-8264-DB92-2F64-8084BCAE964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Max, Tom, Christian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C0740E97-F609-61D3-4F3C-B67111CC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/>
              <a:t>26.01.2023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CA0A6D1E-8BA1-62B3-E649-A576BC9E4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4D06081-B170-41DE-AE44-D5B7D6E14212}" type="slidenum">
              <a:t>2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14B861-0BA5-6120-E78D-61A9CCFBEC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802080"/>
            <a:ext cx="9071640" cy="478080"/>
          </a:xfrm>
        </p:spPr>
        <p:txBody>
          <a:bodyPr/>
          <a:lstStyle/>
          <a:p>
            <a:r>
              <a:rPr lang="en-US" dirty="0" err="1"/>
              <a:t>Anforderungen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520125C-C3AE-4AD6-B5ED-9964F6587E62}"/>
              </a:ext>
            </a:extLst>
          </p:cNvPr>
          <p:cNvSpPr txBox="1"/>
          <p:nvPr/>
        </p:nvSpPr>
        <p:spPr>
          <a:xfrm>
            <a:off x="503998" y="1508760"/>
            <a:ext cx="9071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Gemeinsames Entwickeln eines Webshops für Bücher, vorerst zu den Themen Wirtschaftsinformatik und Persönlichkeitsentwicklung 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Startseite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Produktkatalog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Funktionierender Warenkorb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Impressum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Doku (readme.md) 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C0740E97-F609-61D3-4F3C-B67111CC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/>
              <a:t>26.01.2023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CA0A6D1E-8BA1-62B3-E649-A576BC9E4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4D06081-B170-41DE-AE44-D5B7D6E14212}" type="slidenum">
              <a:t>3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14B861-0BA5-6120-E78D-61A9CCFBEC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802080"/>
            <a:ext cx="9071640" cy="478080"/>
          </a:xfrm>
        </p:spPr>
        <p:txBody>
          <a:bodyPr/>
          <a:lstStyle/>
          <a:p>
            <a:r>
              <a:rPr lang="en-US" dirty="0" err="1"/>
              <a:t>Aufgabenverteilung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D2EAB1-FBE7-4E67-9ACD-0C5847A95FF9}"/>
              </a:ext>
            </a:extLst>
          </p:cNvPr>
          <p:cNvSpPr txBox="1"/>
          <p:nvPr/>
        </p:nvSpPr>
        <p:spPr>
          <a:xfrm>
            <a:off x="503998" y="1508760"/>
            <a:ext cx="9071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Tom: Umsetzung des Produktkatalogs, Impressum, Landing Page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Christian: Produktdesign, Umsetzung Warenkorb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Max: Produktdesign, Design einer Anmeldemaske (nicht im Projekt)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96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C0740E97-F609-61D3-4F3C-B67111CC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/>
              <a:t>26.01.2023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CA0A6D1E-8BA1-62B3-E649-A576BC9E4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4D06081-B170-41DE-AE44-D5B7D6E14212}" type="slidenum">
              <a:t>4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14B861-0BA5-6120-E78D-61A9CCFBEC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802080"/>
            <a:ext cx="9071640" cy="478080"/>
          </a:xfrm>
        </p:spPr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Umsetzung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520125C-C3AE-4AD6-B5ED-9964F6587E62}"/>
              </a:ext>
            </a:extLst>
          </p:cNvPr>
          <p:cNvSpPr txBox="1"/>
          <p:nvPr/>
        </p:nvSpPr>
        <p:spPr>
          <a:xfrm>
            <a:off x="503998" y="1508760"/>
            <a:ext cx="9071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HTML, CSS, </a:t>
            </a:r>
            <a:r>
              <a:rPr lang="de-DE" dirty="0" err="1"/>
              <a:t>Javascript</a:t>
            </a:r>
            <a:r>
              <a:rPr lang="de-DE" dirty="0"/>
              <a:t> wie in der Übung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Frontend-Framework Bootstrap: Sammlung von HTML/CSS Design-Vorlagen, bspw. Navigationsbar, Buttons, Grid-System, Kärtchen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Flask</a:t>
            </a:r>
            <a:r>
              <a:rPr lang="de-DE" dirty="0"/>
              <a:t>: 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Minimalistisches Python-Webframework zur Entwicklung von dynamischen Websites</a:t>
            </a:r>
          </a:p>
          <a:p>
            <a:pPr lvl="1"/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/>
              <a:t>Route-Management im Backend</a:t>
            </a:r>
          </a:p>
          <a:p>
            <a:pPr lvl="1"/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/>
              <a:t>Stellt REST-API zur Verfügung </a:t>
            </a:r>
          </a:p>
          <a:p>
            <a:pPr lvl="1"/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/>
              <a:t>enthält Jinja2 als Sprache für Frontend-Design-Vorlagen (z.B. base.html) </a:t>
            </a:r>
          </a:p>
        </p:txBody>
      </p:sp>
    </p:spTree>
    <p:extLst>
      <p:ext uri="{BB962C8B-B14F-4D97-AF65-F5344CB8AC3E}">
        <p14:creationId xmlns:p14="http://schemas.microsoft.com/office/powerpoint/2010/main" val="174360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C0740E97-F609-61D3-4F3C-B67111CC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/>
              <a:t>26.01.2023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CA0A6D1E-8BA1-62B3-E649-A576BC9E4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4D06081-B170-41DE-AE44-D5B7D6E14212}" type="slidenum">
              <a:t>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14B861-0BA5-6120-E78D-61A9CCFBEC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802080"/>
            <a:ext cx="9071640" cy="478080"/>
          </a:xfrm>
        </p:spPr>
        <p:txBody>
          <a:bodyPr/>
          <a:lstStyle/>
          <a:p>
            <a:r>
              <a:rPr lang="en-US" dirty="0" err="1"/>
              <a:t>Verwendete</a:t>
            </a:r>
            <a:r>
              <a:rPr lang="en-US" dirty="0"/>
              <a:t> </a:t>
            </a:r>
            <a:r>
              <a:rPr lang="en-US" dirty="0" err="1"/>
              <a:t>Programme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520125C-C3AE-4AD6-B5ED-9964F6587E62}"/>
              </a:ext>
            </a:extLst>
          </p:cNvPr>
          <p:cNvSpPr txBox="1"/>
          <p:nvPr/>
        </p:nvSpPr>
        <p:spPr>
          <a:xfrm>
            <a:off x="503998" y="1508760"/>
            <a:ext cx="9071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Discord</a:t>
            </a:r>
            <a:r>
              <a:rPr lang="de-DE" dirty="0"/>
              <a:t>, Zoom zur Absprache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Github</a:t>
            </a:r>
            <a:r>
              <a:rPr lang="de-DE" dirty="0"/>
              <a:t> zur Versionsverwaltung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PyCharm</a:t>
            </a:r>
            <a:r>
              <a:rPr lang="de-DE" dirty="0"/>
              <a:t> als Entwicklungsumgebung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ChatGPT</a:t>
            </a:r>
            <a:r>
              <a:rPr lang="de-DE" dirty="0"/>
              <a:t> zur Generierung Codeschnipsel </a:t>
            </a:r>
          </a:p>
        </p:txBody>
      </p:sp>
    </p:spTree>
    <p:extLst>
      <p:ext uri="{BB962C8B-B14F-4D97-AF65-F5344CB8AC3E}">
        <p14:creationId xmlns:p14="http://schemas.microsoft.com/office/powerpoint/2010/main" val="42549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1">
            <a:extLst>
              <a:ext uri="{FF2B5EF4-FFF2-40B4-BE49-F238E27FC236}">
                <a16:creationId xmlns:a16="http://schemas.microsoft.com/office/drawing/2014/main" id="{C0740E97-F609-61D3-4F3C-B67111CC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dirty="0"/>
              <a:t>26.01.2023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CA0A6D1E-8BA1-62B3-E649-A576BC9E4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4D06081-B170-41DE-AE44-D5B7D6E14212}" type="slidenum">
              <a:t>6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14B861-0BA5-6120-E78D-61A9CCFBEC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5439" y="2757212"/>
            <a:ext cx="9071640" cy="478080"/>
          </a:xfrm>
        </p:spPr>
        <p:txBody>
          <a:bodyPr/>
          <a:lstStyle/>
          <a:p>
            <a:pPr algn="ctr"/>
            <a:r>
              <a:rPr lang="en-US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065620126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Benutzerdefiniert</PresentationFormat>
  <Paragraphs>58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8" baseType="lpstr">
      <vt:lpstr>Arial</vt:lpstr>
      <vt:lpstr>Calibri</vt:lpstr>
      <vt:lpstr>DejaVu Sans</vt:lpstr>
      <vt:lpstr>FreeSans</vt:lpstr>
      <vt:lpstr>Liberation Sans</vt:lpstr>
      <vt:lpstr>Liberation Serif</vt:lpstr>
      <vt:lpstr>OpenSymbol</vt:lpstr>
      <vt:lpstr>Roboto</vt:lpstr>
      <vt:lpstr>Roboto:frac=1&amp;smcp</vt:lpstr>
      <vt:lpstr>StarSymbol</vt:lpstr>
      <vt:lpstr>Inhalt</vt:lpstr>
      <vt:lpstr>Titelfolie</vt:lpstr>
      <vt:lpstr>Wie wir unseren Webshop entworfen haben</vt:lpstr>
      <vt:lpstr>Anforderungen</vt:lpstr>
      <vt:lpstr>Aufgabenverteilung</vt:lpstr>
      <vt:lpstr>Technische Umsetzung</vt:lpstr>
      <vt:lpstr>Verwendete Programme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TomsPC</dc:creator>
  <cp:lastModifiedBy>Tom</cp:lastModifiedBy>
  <cp:revision>33</cp:revision>
  <dcterms:created xsi:type="dcterms:W3CDTF">2019-10-29T10:44:45Z</dcterms:created>
  <dcterms:modified xsi:type="dcterms:W3CDTF">2023-01-26T07:48:27Z</dcterms:modified>
</cp:coreProperties>
</file>