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65" r:id="rId7"/>
    <p:sldId id="263" r:id="rId8"/>
    <p:sldId id="266" r:id="rId9"/>
    <p:sldId id="267" r:id="rId10"/>
    <p:sldId id="264" r:id="rId11"/>
    <p:sldId id="268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unito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51605A-82FE-46CA-B193-070A3D156BDA}">
  <a:tblStyle styleId="{B451605A-82FE-46CA-B193-070A3D156B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D77AF5D-5D63-46C2-970F-E6A8D569399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>
      <p:cViewPr varScale="1">
        <p:scale>
          <a:sx n="133" d="100"/>
          <a:sy n="133" d="100"/>
        </p:scale>
        <p:origin x="5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88437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748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a6bdf9fe8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a6bdf9fe8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72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6bdf9fe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a6bdf9fe8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16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a6bdf9fe8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a6bdf9fe8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874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a6bdf9fe8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a6bdf9fe8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38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cf37f014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cf37f014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046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cf37f014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cf37f014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048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a6bdf9fe8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a6bdf9fe8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298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a6bdf9fe8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a6bdf9fe8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03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a6bdf9fe8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a6bdf9fe8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24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9084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 rental system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658471" y="2250141"/>
            <a:ext cx="5747454" cy="1637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SAAD HAFEZ MOULANA  1414027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Alkharfan Ahmad 1721291</a:t>
            </a:r>
          </a:p>
          <a:p>
            <a:pPr marL="0" lvl="0" indent="0"/>
            <a:r>
              <a:rPr lang="en-MY" dirty="0" err="1"/>
              <a:t>Mahanad</a:t>
            </a:r>
            <a:r>
              <a:rPr lang="en-MY" dirty="0"/>
              <a:t> </a:t>
            </a:r>
            <a:r>
              <a:rPr lang="en-MY" dirty="0" err="1"/>
              <a:t>Chamie</a:t>
            </a:r>
            <a:r>
              <a:rPr lang="en-MY" dirty="0"/>
              <a:t> 1625331</a:t>
            </a:r>
          </a:p>
          <a:p>
            <a:pPr marL="0" lvl="0" indent="0"/>
            <a:r>
              <a:rPr lang="en-MY" dirty="0" err="1"/>
              <a:t>Ikmal</a:t>
            </a:r>
            <a:r>
              <a:rPr lang="en-MY" dirty="0"/>
              <a:t> Hakim bin Umar 1729299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819150" y="487791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2.4 </a:t>
            </a:r>
            <a:r>
              <a:rPr lang="en-US" dirty="0"/>
              <a:t>Update function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277650-BD3E-4D63-BB62-814E2970A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068404"/>
            <a:ext cx="7505700" cy="2727346"/>
          </a:xfrm>
        </p:spPr>
        <p:txBody>
          <a:bodyPr/>
          <a:lstStyle/>
          <a:p>
            <a:r>
              <a:rPr lang="en-US" sz="1400" dirty="0"/>
              <a:t>The user will be asked to enter the car id that he wants to update it.</a:t>
            </a:r>
          </a:p>
          <a:p>
            <a:r>
              <a:rPr lang="en-US" sz="1400" dirty="0"/>
              <a:t>Three status for cars and each status is assigned with a number</a:t>
            </a:r>
          </a:p>
          <a:p>
            <a:pPr marL="146050" indent="0">
              <a:buNone/>
            </a:pPr>
            <a:r>
              <a:rPr lang="en-US" sz="1400" dirty="0"/>
              <a:t>	(available =1) , (rented = 2) , (reserved = 3)</a:t>
            </a:r>
          </a:p>
          <a:p>
            <a:r>
              <a:rPr lang="en-US" sz="1400" dirty="0"/>
              <a:t>In order to update car he has to enter the new status of the car.</a:t>
            </a:r>
          </a:p>
          <a:p>
            <a:pPr marL="14605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04" y="2466736"/>
            <a:ext cx="4382112" cy="20842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6BCD-AC77-294C-8E96-6D48F17F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954" y="1857676"/>
            <a:ext cx="3955983" cy="1029902"/>
          </a:xfrm>
        </p:spPr>
        <p:txBody>
          <a:bodyPr/>
          <a:lstStyle/>
          <a:p>
            <a:r>
              <a:rPr lang="en-US" sz="3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093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486799"/>
            <a:ext cx="7505700" cy="3184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What is </a:t>
            </a:r>
            <a:r>
              <a:rPr lang="en-US" sz="1400" dirty="0"/>
              <a:t>car rental system</a:t>
            </a:r>
            <a:r>
              <a:rPr lang="en" sz="1400" dirty="0"/>
              <a:t>?</a:t>
            </a:r>
            <a:endParaRPr sz="14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The program offers three kinds of cars </a:t>
            </a:r>
          </a:p>
          <a:p>
            <a:pPr marL="139700" lvl="0" indent="0" algn="l" rtl="0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-US" sz="1400" dirty="0"/>
              <a:t>	(available) – (reserved) – (rented) 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Types of cars offered</a:t>
            </a:r>
          </a:p>
          <a:p>
            <a:pPr marL="139700" lvl="0" indent="0" algn="l" rtl="0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-US" sz="1400" dirty="0"/>
              <a:t>(Toyota) – (Camry) – (saga) – </a:t>
            </a:r>
            <a:r>
              <a:rPr lang="en-US" sz="1400"/>
              <a:t>( Mazda)</a:t>
            </a:r>
            <a:endParaRPr lang="en-US" sz="1400" dirty="0"/>
          </a:p>
          <a:p>
            <a:pPr marL="139700" lvl="0" indent="0" algn="l" rtl="0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</a:t>
            </a:r>
            <a:r>
              <a:rPr lang="en-US" dirty="0"/>
              <a:t>Functions used </a:t>
            </a:r>
            <a:endParaRPr dirty="0"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1502875"/>
            <a:ext cx="7505700" cy="29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2.1 </a:t>
            </a:r>
            <a:r>
              <a:rPr lang="en-US" sz="1500" dirty="0"/>
              <a:t>Log in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/>
              <a:t>2.2 Main menu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/>
              <a:t>2.3 </a:t>
            </a:r>
            <a:r>
              <a:rPr lang="en-US" sz="1500" dirty="0"/>
              <a:t>Display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/>
              <a:t>2.4  Update</a:t>
            </a:r>
            <a:endParaRPr lang="en-US"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416318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2.1 </a:t>
            </a:r>
            <a:r>
              <a:rPr lang="en-US" dirty="0"/>
              <a:t>Log in function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5AA7E8-82FA-44DE-8F8D-987449A0D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184" y="1324583"/>
            <a:ext cx="7505700" cy="2448000"/>
          </a:xfrm>
        </p:spPr>
        <p:txBody>
          <a:bodyPr/>
          <a:lstStyle/>
          <a:p>
            <a:r>
              <a:rPr lang="en-US" sz="1600" dirty="0"/>
              <a:t>For the log in we have user name and password and in order to log in successfully the user name and password must match with the records</a:t>
            </a:r>
          </a:p>
          <a:p>
            <a:pPr marL="14605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819150" y="477852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2.2 </a:t>
            </a:r>
            <a:r>
              <a:rPr lang="en-US" dirty="0"/>
              <a:t>main menu function</a:t>
            </a:r>
            <a:r>
              <a:rPr lang="en" dirty="0"/>
              <a:t> 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DB47F4-0018-4A48-BD3B-0BE292D9C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573282"/>
            <a:ext cx="7505700" cy="2448000"/>
          </a:xfrm>
        </p:spPr>
        <p:txBody>
          <a:bodyPr/>
          <a:lstStyle/>
          <a:p>
            <a:r>
              <a:rPr lang="en-US" sz="1600" dirty="0"/>
              <a:t>From the main menu the user can choose between display or update.</a:t>
            </a:r>
          </a:p>
          <a:p>
            <a:r>
              <a:rPr lang="en-US" sz="1600" dirty="0"/>
              <a:t>After completing the whole program we will return to the main menu in order to ask the user wither he wants to close the program or run it again.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819150" y="477852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2.2 </a:t>
            </a:r>
            <a:r>
              <a:rPr lang="en-US" dirty="0"/>
              <a:t>main menu function</a:t>
            </a:r>
            <a:r>
              <a:rPr lang="en" dirty="0"/>
              <a:t> 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DB47F4-0018-4A48-BD3B-0BE292D9C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573282"/>
            <a:ext cx="7505700" cy="244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15" y="1119883"/>
            <a:ext cx="8021169" cy="329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819150" y="368522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2.3 </a:t>
            </a:r>
            <a:r>
              <a:rPr lang="en-US" dirty="0"/>
              <a:t>Display function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ABE077-170F-4183-A9DC-24C6E60CD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006751"/>
            <a:ext cx="7505700" cy="2448000"/>
          </a:xfrm>
        </p:spPr>
        <p:txBody>
          <a:bodyPr/>
          <a:lstStyle/>
          <a:p>
            <a:r>
              <a:rPr lang="en-US" sz="1200" dirty="0"/>
              <a:t>The user can choose between display one or display all.</a:t>
            </a:r>
          </a:p>
          <a:p>
            <a:r>
              <a:rPr lang="en-US" sz="1200" dirty="0"/>
              <a:t>If he chooses display all the program will display all the cars and its status.</a:t>
            </a:r>
          </a:p>
          <a:p>
            <a:r>
              <a:rPr lang="en-US" sz="1200" dirty="0"/>
              <a:t>If he chooses display one the program will ask the id of the car that he wants it to be displayed.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98" y="1961351"/>
            <a:ext cx="6144482" cy="29055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819150" y="368522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2.3 </a:t>
            </a:r>
            <a:r>
              <a:rPr lang="en-US" dirty="0"/>
              <a:t>Display function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ABE077-170F-4183-A9DC-24C6E60CD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006751"/>
            <a:ext cx="7505700" cy="2448000"/>
          </a:xfrm>
        </p:spPr>
        <p:txBody>
          <a:bodyPr/>
          <a:lstStyle/>
          <a:p>
            <a:r>
              <a:rPr lang="en-US" sz="1200" dirty="0"/>
              <a:t>The user can choose between display one or display all.</a:t>
            </a:r>
          </a:p>
          <a:p>
            <a:r>
              <a:rPr lang="en-US" sz="1200" dirty="0"/>
              <a:t>If he chooses display all the program will display all the cars and its status.</a:t>
            </a:r>
          </a:p>
          <a:p>
            <a:r>
              <a:rPr lang="en-US" sz="1200" dirty="0"/>
              <a:t>If he chooses display one the program will ask the id of the car that he wants it to be displayed.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55" y="1961351"/>
            <a:ext cx="5887272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0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819150" y="368522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2.3 </a:t>
            </a:r>
            <a:r>
              <a:rPr lang="en-US" dirty="0"/>
              <a:t>Display function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ABE077-170F-4183-A9DC-24C6E60CD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006751"/>
            <a:ext cx="7505700" cy="2448000"/>
          </a:xfrm>
        </p:spPr>
        <p:txBody>
          <a:bodyPr/>
          <a:lstStyle/>
          <a:p>
            <a:r>
              <a:rPr lang="en-US" dirty="0"/>
              <a:t>The user can choose between display one or display all.</a:t>
            </a:r>
          </a:p>
          <a:p>
            <a:r>
              <a:rPr lang="en-US" dirty="0"/>
              <a:t>If he chooses display all the program will display all the cars and its status.</a:t>
            </a:r>
          </a:p>
          <a:p>
            <a:r>
              <a:rPr lang="en-US" dirty="0"/>
              <a:t>If he chooses display one the program will ask the id of the car that he wants it to be displayed.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3" y="1900718"/>
            <a:ext cx="5969286" cy="286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09196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385</Words>
  <Application>Microsoft Macintosh PowerPoint</Application>
  <PresentationFormat>On-screen Show (16:9)</PresentationFormat>
  <Paragraphs>43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Nunito</vt:lpstr>
      <vt:lpstr>Calibri</vt:lpstr>
      <vt:lpstr>Arial</vt:lpstr>
      <vt:lpstr>Shift</vt:lpstr>
      <vt:lpstr>Car rental system</vt:lpstr>
      <vt:lpstr>Introduction</vt:lpstr>
      <vt:lpstr>2. Functions used </vt:lpstr>
      <vt:lpstr>2.1 Log in function</vt:lpstr>
      <vt:lpstr>2.2 main menu function </vt:lpstr>
      <vt:lpstr>2.2 main menu function </vt:lpstr>
      <vt:lpstr>2.3 Display function</vt:lpstr>
      <vt:lpstr>2.3 Display function</vt:lpstr>
      <vt:lpstr>2.3 Display function</vt:lpstr>
      <vt:lpstr>2.4 Update function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system</dc:title>
  <cp:lastModifiedBy>Ahmad Alkharfan</cp:lastModifiedBy>
  <cp:revision>8</cp:revision>
  <dcterms:modified xsi:type="dcterms:W3CDTF">2019-12-09T03:13:26Z</dcterms:modified>
</cp:coreProperties>
</file>