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706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A48C-2E4B-414D-B1AA-F7C19D2F0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4C88D-765B-4A8E-B5EF-6FDA6A97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E18E-0820-4A1E-8850-3556386A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BC46-373C-4C03-BD8A-86EBF322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6427-A664-4F03-91D6-42AB3D0F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77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6D33-7D4B-4583-9B34-B959AC2F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037A-167A-4192-9808-E9138445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0505-86A6-40D6-8488-63859620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D585-F177-4CEA-8031-42A616C2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EF25-DD5F-42FB-9A8E-FAC2A9A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77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1DB73-AB78-466C-A787-89B2A223A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65607-91FB-46CF-83F8-682ABF3F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5D81-6B76-4052-B6F6-86A312DF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055E-E3EF-4368-AD96-FD45DDE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0331-2BE3-4137-8081-7FE0BBD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1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B2E8-1BE9-43E4-A261-6E289127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E198-413D-4EB6-AA6B-BA62473C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7E4D-6688-4880-A7F2-C6F8D598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1F55-1C18-4FA3-B2E6-2E3E07EC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210B-C972-4E78-A44F-32349C9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AFCE-CD34-4B96-A8E6-D3EA556D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C64E-8E49-45F5-A705-AD3D2ED2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4924-2725-44EF-B61C-D6965AEF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EDCE-EEA5-4CAB-B3B5-D7B11CF1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F3D7-A471-4E6F-A700-2D8706B0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5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F18-D8A1-4EA0-9DF3-B88645CC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7855-700A-4CC1-A63B-6E0A1415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5C3A-B2CD-4EE6-BA9F-5A7A66C5C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E16D-6E18-4CE1-8DB8-B5642A6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5C9B-9FB7-487E-BB31-DC75696C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4976-7AA6-4F0F-AC71-0EA7BAA3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30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536A-4FD0-4F27-9434-15B1A7F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3313-5177-4F30-8F2C-F9E8B4EF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AD3F-EEF1-4361-A54F-3BABF040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CC4CB-5C92-4EE4-9B79-3BDE4A00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7CB7-51FB-46A8-9628-DE695F87E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EB834-578E-4ECF-9F7E-DCD52ECE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9164D-E954-4347-A406-63B3D934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0CFCE-FC0A-4601-BBA7-402B3A02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42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4EF5-EC5D-4B67-9D7D-4EA0DB1A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1BDF5-B79B-4C6E-818D-B5BD4F15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12A9-FE0E-43BF-9645-234D2C8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F4963-4E73-40BB-94F8-6CCD0514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49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4607-827C-40A1-A41E-4CC3F3F1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902D7-034E-4A5C-A3B4-750504A8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E0A24-A70B-42BC-B79E-B37542B9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0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5A20-535B-4DE4-9096-4442C832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3967-CAF1-4726-B785-3DA26064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31CAC-146C-4140-AA25-E8BE55F3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D4FF-BF20-44F3-960F-28D252CB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52BA-26C6-4F84-A120-27E15492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31E2-C8F1-4BAF-BE32-940A2A88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9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10D-0E48-4229-A94E-920C571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DA81-0D30-43DC-84C2-65174638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4AB4E-61CF-4D30-9F6C-BEAA7793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F8E6-92D5-404F-81BE-8CC30338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D76D4-8F65-4DCD-AF7A-EFFB87F4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E89B-EF2F-4C3C-A0B8-B92BA98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5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6A71F-0D46-46D9-8017-59B0E2F0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72E8-3C96-4800-BEAF-17CF27F8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747D-0DCC-42EA-9ADC-3939883F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4850-8702-4BC6-8B5B-6A454DF1361E}" type="datetimeFigureOut">
              <a:rPr lang="he-IL" smtClean="0"/>
              <a:t>ב'/שבט/תשפ"ד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8E25-BF75-4BB1-AC50-AA127B4C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CB71-10FC-4DA6-92F9-A7178A2A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648B-B732-43B5-B33B-DDACB9B145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PetInsta/PetInsta.sl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PetInsta/PetInsta.sl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5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152F63-E97A-493E-86A7-526F71C1D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14C6E-7C00-4D3E-A225-D8ACF1991E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099F5-BA5D-434F-BD8C-24DE136C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076">
            <a:off x="3742096" y="1075095"/>
            <a:ext cx="4707809" cy="4707809"/>
          </a:xfrm>
          <a:prstGeom prst="rect">
            <a:avLst/>
          </a:prstGeom>
          <a:effectLst>
            <a:outerShdw blurRad="381000" dist="457200" dir="2700000" sx="104000" sy="104000" algn="tl" rotWithShape="0">
              <a:prstClr val="black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474BF-E610-4ACE-93EC-0E556B084786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50000"/>
                  </a:schemeClr>
                </a:solidFill>
                <a:effectLst>
                  <a:outerShdw blurRad="203200" dist="266700" dir="2700000" sx="103000" sy="103000" algn="tl" rotWithShape="0">
                    <a:prstClr val="black"/>
                  </a:outerShdw>
                </a:effectLst>
                <a:latin typeface="Showcard Gothic" panose="04020904020102020604" pitchFamily="82" charset="0"/>
              </a:rPr>
              <a:t>Pets Insta</a:t>
            </a:r>
            <a:endParaRPr lang="he-IL" sz="8800" dirty="0">
              <a:solidFill>
                <a:schemeClr val="accent1">
                  <a:lumMod val="50000"/>
                </a:schemeClr>
              </a:solidFill>
              <a:effectLst>
                <a:outerShdw blurRad="203200" dist="266700" dir="2700000" sx="103000" sy="103000" algn="tl" rotWithShape="0">
                  <a:prstClr val="black"/>
                </a:outerShdw>
              </a:effectLst>
              <a:latin typeface="Showcard Gothic" panose="04020904020102020604" pitchFamily="82" charset="0"/>
            </a:endParaRP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076AAE-C506-4B14-8D62-04DB654E6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 t="1088" r="8151" b="4693"/>
          <a:stretch/>
        </p:blipFill>
        <p:spPr>
          <a:xfrm>
            <a:off x="8116505" y="-5413416"/>
            <a:ext cx="3068683" cy="5364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39522-8E69-47D5-A7DE-7ADC919C4AD3}"/>
              </a:ext>
            </a:extLst>
          </p:cNvPr>
          <p:cNvSpPr txBox="1"/>
          <p:nvPr/>
        </p:nvSpPr>
        <p:spPr>
          <a:xfrm>
            <a:off x="-7430776" y="1808939"/>
            <a:ext cx="710728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The new website for animals!</a:t>
            </a:r>
          </a:p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Create an account for your animal and post their photos!</a:t>
            </a:r>
          </a:p>
        </p:txBody>
      </p:sp>
      <p:sp>
        <p:nvSpPr>
          <p:cNvPr id="7" name="Rectangle: Rounded Corners 6">
            <a:hlinkClick r:id="rId4" action="ppaction://hlinkfile"/>
            <a:extLst>
              <a:ext uri="{FF2B5EF4-FFF2-40B4-BE49-F238E27FC236}">
                <a16:creationId xmlns:a16="http://schemas.microsoft.com/office/drawing/2014/main" id="{1CAB5E0A-886C-44AF-BDBE-1249ED80A641}"/>
              </a:ext>
            </a:extLst>
          </p:cNvPr>
          <p:cNvSpPr/>
          <p:nvPr/>
        </p:nvSpPr>
        <p:spPr>
          <a:xfrm>
            <a:off x="1006812" y="6858000"/>
            <a:ext cx="10178376" cy="32446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0" dirty="0">
                <a:latin typeface="Showcard Gothic" panose="04020904020102020604" pitchFamily="82" charset="0"/>
              </a:rPr>
              <a:t>Website!</a:t>
            </a:r>
            <a:endParaRPr lang="he-IL" sz="126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152F63-E97A-493E-86A7-526F71C1D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14C6E-7C00-4D3E-A225-D8ACF1991E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7A524-62AD-485E-B26D-8B532CBBE9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076">
            <a:off x="6629460" y="558117"/>
            <a:ext cx="1142662" cy="1142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474BF-E610-4ACE-93EC-0E556B084786}"/>
              </a:ext>
            </a:extLst>
          </p:cNvPr>
          <p:cNvSpPr txBox="1"/>
          <p:nvPr/>
        </p:nvSpPr>
        <p:spPr>
          <a:xfrm>
            <a:off x="0" y="391885"/>
            <a:ext cx="710728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Showcard Gothic" panose="04020904020102020604" pitchFamily="82" charset="0"/>
              </a:rPr>
              <a:t>Pets Insta</a:t>
            </a:r>
            <a:endParaRPr lang="he-IL" sz="8800" dirty="0">
              <a:solidFill>
                <a:schemeClr val="accent1">
                  <a:lumMod val="50000"/>
                </a:schemeClr>
              </a:solidFill>
              <a:latin typeface="Showcard Gothic" panose="04020904020102020604" pitchFamily="82" charset="0"/>
            </a:endParaRP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076AAE-C506-4B14-8D62-04DB654E6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 t="1088" r="8151" b="4693"/>
          <a:stretch/>
        </p:blipFill>
        <p:spPr>
          <a:xfrm>
            <a:off x="8381976" y="653143"/>
            <a:ext cx="3068683" cy="5364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39522-8E69-47D5-A7DE-7ADC919C4AD3}"/>
              </a:ext>
            </a:extLst>
          </p:cNvPr>
          <p:cNvSpPr txBox="1"/>
          <p:nvPr/>
        </p:nvSpPr>
        <p:spPr>
          <a:xfrm>
            <a:off x="533353" y="1838436"/>
            <a:ext cx="710728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The new website for animals!</a:t>
            </a:r>
          </a:p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Create an account for your animal and post their photos!</a:t>
            </a:r>
          </a:p>
        </p:txBody>
      </p:sp>
      <p:sp>
        <p:nvSpPr>
          <p:cNvPr id="7" name="Rectangle: Rounded Corners 6">
            <a:hlinkClick r:id="rId4" action="ppaction://hlinkfile"/>
            <a:extLst>
              <a:ext uri="{FF2B5EF4-FFF2-40B4-BE49-F238E27FC236}">
                <a16:creationId xmlns:a16="http://schemas.microsoft.com/office/drawing/2014/main" id="{1CAB5E0A-886C-44AF-BDBE-1249ED80A641}"/>
              </a:ext>
            </a:extLst>
          </p:cNvPr>
          <p:cNvSpPr/>
          <p:nvPr/>
        </p:nvSpPr>
        <p:spPr>
          <a:xfrm>
            <a:off x="1006812" y="6858000"/>
            <a:ext cx="10178376" cy="32446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0" dirty="0">
                <a:latin typeface="Showcard Gothic" panose="04020904020102020604" pitchFamily="82" charset="0"/>
              </a:rPr>
              <a:t>Website!</a:t>
            </a:r>
            <a:endParaRPr lang="he-IL" sz="126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7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7D29F8-CE03-43DE-A078-0DE684CA3F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14C6E-7C00-4D3E-A225-D8ACF1991EEC}"/>
              </a:ext>
            </a:extLst>
          </p:cNvPr>
          <p:cNvSpPr/>
          <p:nvPr/>
        </p:nvSpPr>
        <p:spPr>
          <a:xfrm>
            <a:off x="0" y="0"/>
            <a:ext cx="12192000" cy="2271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474BF-E610-4ACE-93EC-0E556B084786}"/>
              </a:ext>
            </a:extLst>
          </p:cNvPr>
          <p:cNvSpPr txBox="1"/>
          <p:nvPr/>
        </p:nvSpPr>
        <p:spPr>
          <a:xfrm>
            <a:off x="0" y="391886"/>
            <a:ext cx="12192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Showcard Gothic" panose="04020904020102020604" pitchFamily="82" charset="0"/>
              </a:rPr>
              <a:t>Pets Insta</a:t>
            </a:r>
            <a:endParaRPr lang="he-IL" sz="8800" dirty="0">
              <a:solidFill>
                <a:schemeClr val="accent1">
                  <a:lumMod val="50000"/>
                </a:schemeClr>
              </a:solidFill>
              <a:latin typeface="Showcard Gothic" panose="04020904020102020604" pitchFamily="82" charset="0"/>
            </a:endParaRP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076AAE-C506-4B14-8D62-04DB654E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" t="1088" r="8151" b="4693"/>
          <a:stretch/>
        </p:blipFill>
        <p:spPr>
          <a:xfrm>
            <a:off x="20564144" y="391886"/>
            <a:ext cx="3068683" cy="5364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39522-8E69-47D5-A7DE-7ADC919C4AD3}"/>
              </a:ext>
            </a:extLst>
          </p:cNvPr>
          <p:cNvSpPr txBox="1"/>
          <p:nvPr/>
        </p:nvSpPr>
        <p:spPr>
          <a:xfrm>
            <a:off x="-22234189" y="1970292"/>
            <a:ext cx="710728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The new website for animals!</a:t>
            </a:r>
          </a:p>
          <a:p>
            <a:r>
              <a:rPr lang="en-US" sz="4800" i="1" dirty="0">
                <a:solidFill>
                  <a:schemeClr val="accent1"/>
                </a:solidFill>
                <a:latin typeface="Showcard Gothic" panose="04020904020102020604" pitchFamily="82" charset="0"/>
              </a:rPr>
              <a:t>Create an account for your animal and post their photos!</a:t>
            </a:r>
          </a:p>
        </p:txBody>
      </p:sp>
      <p:sp>
        <p:nvSpPr>
          <p:cNvPr id="8" name="Rectangle: Rounded Corners 7">
            <a:hlinkClick r:id="rId3"/>
            <a:extLst>
              <a:ext uri="{FF2B5EF4-FFF2-40B4-BE49-F238E27FC236}">
                <a16:creationId xmlns:a16="http://schemas.microsoft.com/office/drawing/2014/main" id="{17D1E734-AD3A-45C0-9E7C-461EAA231B3C}"/>
              </a:ext>
            </a:extLst>
          </p:cNvPr>
          <p:cNvSpPr/>
          <p:nvPr/>
        </p:nvSpPr>
        <p:spPr>
          <a:xfrm>
            <a:off x="1006812" y="2743200"/>
            <a:ext cx="10178376" cy="32446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0" dirty="0">
                <a:latin typeface="Showcard Gothic" panose="04020904020102020604" pitchFamily="82" charset="0"/>
              </a:rPr>
              <a:t>Website!</a:t>
            </a:r>
            <a:endParaRPr lang="he-IL" sz="126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5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Showcard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Magshimim</dc:creator>
  <cp:lastModifiedBy>Magshimim</cp:lastModifiedBy>
  <cp:revision>8</cp:revision>
  <dcterms:created xsi:type="dcterms:W3CDTF">2024-01-11T12:29:57Z</dcterms:created>
  <dcterms:modified xsi:type="dcterms:W3CDTF">2024-01-12T14:04:18Z</dcterms:modified>
</cp:coreProperties>
</file>