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itl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48" y="404664"/>
            <a:ext cx="482917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035" y="4509120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50"/>
                </a:solidFill>
              </a:rPr>
              <a:t> 		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                 </a:t>
            </a:r>
            <a:r>
              <a:rPr lang="en-US" altLang="zh-CN" dirty="0" smtClean="0">
                <a:solidFill>
                  <a:srgbClr val="00B05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PIZTOR</a:t>
            </a:r>
            <a:endParaRPr lang="zh-CN" altLang="en-US" dirty="0">
              <a:solidFill>
                <a:srgbClr val="00B05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5373216"/>
            <a:ext cx="7155022" cy="265584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1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能让同学们互相查看位置</a:t>
            </a:r>
            <a:endParaRPr lang="en-US" altLang="zh-CN" dirty="0" smtClean="0"/>
          </a:p>
          <a:p>
            <a:r>
              <a:rPr lang="zh-CN" altLang="en-US" dirty="0" smtClean="0"/>
              <a:t>方便军训中指导员、小班长对学员管理</a:t>
            </a:r>
            <a:endParaRPr lang="en-US" altLang="zh-CN" dirty="0" smtClean="0"/>
          </a:p>
          <a:p>
            <a:r>
              <a:rPr lang="zh-CN" altLang="en-US" dirty="0" smtClean="0"/>
              <a:t>能在军训中开展各种活动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目前实现客户端：安卓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02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功能简介</a:t>
            </a:r>
            <a:endParaRPr lang="zh-CN" altLang="en-US" dirty="0"/>
          </a:p>
        </p:txBody>
      </p:sp>
      <p:pic>
        <p:nvPicPr>
          <p:cNvPr id="4099" name="Picture 3" descr="D:\登录界面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08720"/>
            <a:ext cx="2448272" cy="43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改变视角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687" y="1086562"/>
            <a:ext cx="2517971" cy="447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定位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42" y="1700808"/>
            <a:ext cx="2465452" cy="43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定位功能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实时显示他人位置</a:t>
            </a:r>
            <a:endParaRPr lang="zh-CN" altLang="en-US" dirty="0"/>
          </a:p>
        </p:txBody>
      </p:sp>
      <p:pic>
        <p:nvPicPr>
          <p:cNvPr id="2050" name="Picture 2" descr="D:\其他组员位置和自定坐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02432"/>
            <a:ext cx="3168352" cy="56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有消息或者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位置更新时，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能即时收到消息</a:t>
            </a:r>
            <a:endParaRPr lang="zh-CN" altLang="en-US" dirty="0"/>
          </a:p>
        </p:txBody>
      </p:sp>
      <p:pic>
        <p:nvPicPr>
          <p:cNvPr id="1026" name="Picture 2" descr="D:\点击组员给出信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86" y="836712"/>
            <a:ext cx="3240360" cy="55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能选择性的关注一定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人群（连队或者班级）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并实时更新他们的位置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69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消息发送功能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小班长可以下达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一些指令并即时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发送到班员的手机上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zh-CN" altLang="en-US" dirty="0"/>
              <a:t>班长</a:t>
            </a:r>
            <a:r>
              <a:rPr lang="zh-CN" altLang="en-US" dirty="0" smtClean="0"/>
              <a:t>可以设置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集合路点并标记在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班员的手机上</a:t>
            </a:r>
            <a:endParaRPr lang="en-US" altLang="zh-CN" dirty="0" smtClean="0"/>
          </a:p>
          <a:p>
            <a:pPr marL="137160" indent="0">
              <a:buNone/>
            </a:pP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设定集合时间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与显示倒计时</a:t>
            </a:r>
            <a:endParaRPr lang="en-US" altLang="zh-CN" dirty="0" smtClean="0"/>
          </a:p>
        </p:txBody>
      </p:sp>
      <p:pic>
        <p:nvPicPr>
          <p:cNvPr id="5122" name="Picture 2" descr="D:\改变视角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36712"/>
            <a:ext cx="3078468" cy="54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6876256" y="2852936"/>
            <a:ext cx="28803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4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112</TotalTime>
  <Words>117</Words>
  <Application>Microsoft Office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奥斯汀</vt:lpstr>
      <vt:lpstr>                                   PIZTOR</vt:lpstr>
      <vt:lpstr>应用目标</vt:lpstr>
      <vt:lpstr>功能简介</vt:lpstr>
      <vt:lpstr>定位功能</vt:lpstr>
      <vt:lpstr>推送功能</vt:lpstr>
      <vt:lpstr>关注功能</vt:lpstr>
      <vt:lpstr>消息发送功能</vt:lpstr>
      <vt:lpstr>集合功能</vt:lpstr>
      <vt:lpstr>应用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PIZTOR</dc:title>
  <dc:creator>LEGEND</dc:creator>
  <cp:lastModifiedBy>LEGEND</cp:lastModifiedBy>
  <cp:revision>9</cp:revision>
  <dcterms:created xsi:type="dcterms:W3CDTF">2013-08-30T11:58:41Z</dcterms:created>
  <dcterms:modified xsi:type="dcterms:W3CDTF">2013-08-30T14:01:07Z</dcterms:modified>
</cp:coreProperties>
</file>