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15C66D-956E-0649-9381-81473D8D08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3A6A67E-450A-5943-A9B4-94F78927D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CF1E9F-3F25-1748-BB4F-A058F2A97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3CC88-871B-D14B-9D8A-5BAE78910F91}" type="datetimeFigureOut">
              <a:rPr lang="ru-RU" smtClean="0"/>
              <a:t>05.05.2020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E17B41-5EAF-044B-808E-E78146799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BD8746-E2D9-694D-AF92-1D9AD52C2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A281-D52C-344E-BC92-CCC8E8DC18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7461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477700-9762-DC43-974E-5ACEA7ABC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2939113-0E89-E24B-AB26-0D04F053DF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FEB801-7D1E-7C45-8172-8B17E2493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3CC88-871B-D14B-9D8A-5BAE78910F91}" type="datetimeFigureOut">
              <a:rPr lang="ru-RU" smtClean="0"/>
              <a:t>05.05.2020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33EAF2-FE22-4345-A51C-FD9DAE0B9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1268E2-65EC-0A47-B169-682214FCD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A281-D52C-344E-BC92-CCC8E8DC18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6460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18941D2-B1BF-9542-920A-1E6DFDBB96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3537170-4C31-4A48-B8F8-98F1CBC2E6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CE161C-A915-3141-A467-7762497D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3CC88-871B-D14B-9D8A-5BAE78910F91}" type="datetimeFigureOut">
              <a:rPr lang="ru-RU" smtClean="0"/>
              <a:t>05.05.2020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FCA0AB-446B-1A41-BD68-E273594DD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920B60-EEC5-8B4E-82AF-190326F7D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A281-D52C-344E-BC92-CCC8E8DC18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2450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DD8E51-2E97-0647-A8C7-708794A6E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F79FF9-DE6B-4C49-9A21-958D252F8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9CAA55-D3F8-EA4D-8C85-D9B868700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3CC88-871B-D14B-9D8A-5BAE78910F91}" type="datetimeFigureOut">
              <a:rPr lang="ru-RU" smtClean="0"/>
              <a:t>05.05.2020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AE626D-58AF-254C-85A9-F03F19FCB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CA5E5F-D061-8840-82D5-AF5598757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A281-D52C-344E-BC92-CCC8E8DC18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0058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8DEBA6-67BA-FB42-BB39-FB13E64C8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614A49B-9350-FF4F-809E-5FC14CCC4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28C658-765C-874A-A80A-3AA466403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3CC88-871B-D14B-9D8A-5BAE78910F91}" type="datetimeFigureOut">
              <a:rPr lang="ru-RU" smtClean="0"/>
              <a:t>05.05.2020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BBB2C1-E27E-F841-95E2-B73EB512E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CA8844-7FC9-284D-B3F4-4455ABED7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A281-D52C-344E-BC92-CCC8E8DC18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0899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CF7410-8C70-3449-B56C-2FFC2461D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817779-2784-BF40-B37F-4FD793F176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B281A48-3B0E-D24E-B5A4-6C9B55385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EF0C175-72D8-F745-965B-9FBD5E58A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3CC88-871B-D14B-9D8A-5BAE78910F91}" type="datetimeFigureOut">
              <a:rPr lang="ru-RU" smtClean="0"/>
              <a:t>05.05.2020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D89E29E-C89D-C146-AE27-9EB0AA0A0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E54B7BC-4E8B-1E44-A4D4-7C094D6EC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A281-D52C-344E-BC92-CCC8E8DC18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3389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EC2924-C53F-F047-A45F-C9661BA4C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7D26941-F934-8C4C-B7DB-69E58F495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CE6C569-6813-1B40-A75E-DD0080F3A8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815BCA2-72F2-5A43-8AAA-9B19F6216A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7D5BDB0-72AB-6742-8295-DF8F6DF078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717CB8B-8D87-8E46-AFB7-EA59895AC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3CC88-871B-D14B-9D8A-5BAE78910F91}" type="datetimeFigureOut">
              <a:rPr lang="ru-RU" smtClean="0"/>
              <a:t>05.05.2020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228CE43-F3CD-8A4B-8047-08D73BE85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6C81720-DD01-B44C-A9FB-DB455D633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A281-D52C-344E-BC92-CCC8E8DC18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4101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69A49D-83A5-D446-BB1D-EC03A0984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9B84995-D6E9-9F4D-A914-F5CF515DE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3CC88-871B-D14B-9D8A-5BAE78910F91}" type="datetimeFigureOut">
              <a:rPr lang="ru-RU" smtClean="0"/>
              <a:t>05.05.2020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CD15A12-D188-414D-9043-85ECB9059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2248031-282F-7C43-9CB2-D863AFE3A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A281-D52C-344E-BC92-CCC8E8DC18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1831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E806A2F-C41C-1D45-AC32-8AC1B4FCC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3CC88-871B-D14B-9D8A-5BAE78910F91}" type="datetimeFigureOut">
              <a:rPr lang="ru-RU" smtClean="0"/>
              <a:t>05.05.2020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DAC93EB-E7FD-874E-818A-6017E53D9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A16D7D9-37B3-8348-849D-9ACFD33B1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A281-D52C-344E-BC92-CCC8E8DC18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3324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3283C3-F6B2-DC4D-8E47-D7F5DA92B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CAF61C-1E00-3A49-B99A-BF725EE88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6BDCB2F-FB23-F644-B54C-CE70DD41B4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D3DAB2D-FB3F-F546-BB5F-6136BEC95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3CC88-871B-D14B-9D8A-5BAE78910F91}" type="datetimeFigureOut">
              <a:rPr lang="ru-RU" smtClean="0"/>
              <a:t>05.05.2020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66CB8B6-31CD-AD44-8676-844E0C2C0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F5039F0-7374-0E40-A99C-8BA2A4D22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A281-D52C-344E-BC92-CCC8E8DC18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4450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BB3080-749F-3949-BDA6-F9400E9DE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98AF195-6299-7C4C-BE4E-CDCD18EF47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B28397C-EB00-574C-A635-46BE17E6E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154CB95-FC54-2E4E-B98C-03448E865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3CC88-871B-D14B-9D8A-5BAE78910F91}" type="datetimeFigureOut">
              <a:rPr lang="ru-RU" smtClean="0"/>
              <a:t>05.05.2020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4096BA9-7F07-324E-9378-A5D2B0A32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B916C3-13B5-BC46-9F9A-4834DAA4D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A281-D52C-344E-BC92-CCC8E8DC18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3746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408F10-1F2D-F74E-9FB0-F618D8DE3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1246F0-F2EF-8949-845D-AE5CC605D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A158BA-3F05-434B-9D87-3DDDB7489A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3CC88-871B-D14B-9D8A-5BAE78910F91}" type="datetimeFigureOut">
              <a:rPr lang="ru-RU" smtClean="0"/>
              <a:t>05.05.2020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0ABB476-8A5B-1946-8C7F-368A27483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06BAFA-FAB3-1340-9455-31B8FB4812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FA281-D52C-344E-BC92-CCC8E8DC18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5423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74E7CA92-4B43-594C-9A2A-5711B4031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6191" y="3067420"/>
            <a:ext cx="1927185" cy="1927185"/>
          </a:xfrm>
          <a:prstGeom prst="rect">
            <a:avLst/>
          </a:prstGeom>
        </p:spPr>
      </p:pic>
      <p:pic>
        <p:nvPicPr>
          <p:cNvPr id="7" name="Рисунок 6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EA2D5581-399E-104E-A11F-E0D9C5813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588" y="3849689"/>
            <a:ext cx="1422400" cy="1422400"/>
          </a:xfrm>
          <a:prstGeom prst="rect">
            <a:avLst/>
          </a:prstGeom>
        </p:spPr>
      </p:pic>
      <p:pic>
        <p:nvPicPr>
          <p:cNvPr id="9" name="Рисунок 8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B52B2CA5-41BF-534F-85D6-137CC4972D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8624" y="3138489"/>
            <a:ext cx="1422400" cy="14224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5CFB6D3-DFBC-3B4E-89CD-2D92003FCC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5988" y="671512"/>
            <a:ext cx="1625600" cy="1625600"/>
          </a:xfrm>
          <a:prstGeom prst="rect">
            <a:avLst/>
          </a:prstGeom>
        </p:spPr>
      </p:pic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7998B9CF-3847-CE48-855E-6A1EF4B0CE43}"/>
              </a:ext>
            </a:extLst>
          </p:cNvPr>
          <p:cNvCxnSpPr/>
          <p:nvPr/>
        </p:nvCxnSpPr>
        <p:spPr>
          <a:xfrm flipH="1">
            <a:off x="3385714" y="1814513"/>
            <a:ext cx="1557761" cy="118586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6082B5C3-D29C-424D-B99F-80E83687B22C}"/>
              </a:ext>
            </a:extLst>
          </p:cNvPr>
          <p:cNvCxnSpPr>
            <a:cxnSpLocks/>
          </p:cNvCxnSpPr>
          <p:nvPr/>
        </p:nvCxnSpPr>
        <p:spPr>
          <a:xfrm flipV="1">
            <a:off x="3609785" y="2094614"/>
            <a:ext cx="1566203" cy="121211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05CC2069-883C-6A46-A0AC-F2E70938A061}"/>
              </a:ext>
            </a:extLst>
          </p:cNvPr>
          <p:cNvCxnSpPr>
            <a:cxnSpLocks/>
          </p:cNvCxnSpPr>
          <p:nvPr/>
        </p:nvCxnSpPr>
        <p:spPr>
          <a:xfrm flipH="1">
            <a:off x="5820001" y="2469024"/>
            <a:ext cx="1" cy="111032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349E1BB4-2BBE-FB40-B0BB-E4F67063BA95}"/>
              </a:ext>
            </a:extLst>
          </p:cNvPr>
          <p:cNvCxnSpPr>
            <a:cxnSpLocks/>
          </p:cNvCxnSpPr>
          <p:nvPr/>
        </p:nvCxnSpPr>
        <p:spPr>
          <a:xfrm flipV="1">
            <a:off x="6180861" y="2453147"/>
            <a:ext cx="1" cy="111032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9203AAA9-8247-AD49-A3F7-241123B0520E}"/>
              </a:ext>
            </a:extLst>
          </p:cNvPr>
          <p:cNvCxnSpPr>
            <a:cxnSpLocks/>
          </p:cNvCxnSpPr>
          <p:nvPr/>
        </p:nvCxnSpPr>
        <p:spPr>
          <a:xfrm>
            <a:off x="6824875" y="2094614"/>
            <a:ext cx="1542916" cy="104387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36B8CF2C-16A2-D746-9F09-602EBAAA0579}"/>
              </a:ext>
            </a:extLst>
          </p:cNvPr>
          <p:cNvCxnSpPr>
            <a:cxnSpLocks/>
          </p:cNvCxnSpPr>
          <p:nvPr/>
        </p:nvCxnSpPr>
        <p:spPr>
          <a:xfrm flipH="1" flipV="1">
            <a:off x="7034101" y="1771041"/>
            <a:ext cx="1593788" cy="105214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746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3B42303E-96A2-5E41-B963-6B52E3B6B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7586" y="4767262"/>
            <a:ext cx="1858963" cy="1858963"/>
          </a:xfrm>
          <a:prstGeom prst="rect">
            <a:avLst/>
          </a:prstGeom>
        </p:spPr>
      </p:pic>
      <p:pic>
        <p:nvPicPr>
          <p:cNvPr id="7" name="Рисунок 6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F0FB4056-53AC-FE49-B905-42B48327E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2463" y="1099786"/>
            <a:ext cx="1422400" cy="1422400"/>
          </a:xfrm>
          <a:prstGeom prst="rect">
            <a:avLst/>
          </a:prstGeom>
        </p:spPr>
      </p:pic>
      <p:pic>
        <p:nvPicPr>
          <p:cNvPr id="9" name="Рисунок 8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950F35BE-8655-FC4D-B8EE-BE5D8B42DF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6500" y="1074700"/>
            <a:ext cx="1422400" cy="1422400"/>
          </a:xfrm>
          <a:prstGeom prst="rect">
            <a:avLst/>
          </a:prstGeom>
        </p:spPr>
      </p:pic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29E0C89D-6B9B-5645-858A-573D7BD9D350}"/>
              </a:ext>
            </a:extLst>
          </p:cNvPr>
          <p:cNvCxnSpPr/>
          <p:nvPr/>
        </p:nvCxnSpPr>
        <p:spPr>
          <a:xfrm>
            <a:off x="3786188" y="1549031"/>
            <a:ext cx="371475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7AEC6F35-0E69-5049-8935-F1F433091D2D}"/>
              </a:ext>
            </a:extLst>
          </p:cNvPr>
          <p:cNvCxnSpPr>
            <a:cxnSpLocks/>
          </p:cNvCxnSpPr>
          <p:nvPr/>
        </p:nvCxnSpPr>
        <p:spPr>
          <a:xfrm flipH="1">
            <a:off x="3700129" y="1967245"/>
            <a:ext cx="380080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EE1D727B-994E-6A4F-AB0A-5B42E8092EE8}"/>
              </a:ext>
            </a:extLst>
          </p:cNvPr>
          <p:cNvCxnSpPr>
            <a:cxnSpLocks/>
          </p:cNvCxnSpPr>
          <p:nvPr/>
        </p:nvCxnSpPr>
        <p:spPr>
          <a:xfrm flipH="1">
            <a:off x="6517758" y="2753833"/>
            <a:ext cx="1605516" cy="201342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66B80906-EBAD-E644-A6D9-C2126232244F}"/>
              </a:ext>
            </a:extLst>
          </p:cNvPr>
          <p:cNvCxnSpPr>
            <a:cxnSpLocks/>
          </p:cNvCxnSpPr>
          <p:nvPr/>
        </p:nvCxnSpPr>
        <p:spPr>
          <a:xfrm flipV="1">
            <a:off x="6972816" y="2943779"/>
            <a:ext cx="1594884" cy="209461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AAC07B9A-2E6F-574C-BB48-96F2A6B9728B}"/>
              </a:ext>
            </a:extLst>
          </p:cNvPr>
          <p:cNvCxnSpPr>
            <a:cxnSpLocks/>
          </p:cNvCxnSpPr>
          <p:nvPr/>
        </p:nvCxnSpPr>
        <p:spPr>
          <a:xfrm>
            <a:off x="2633663" y="2943779"/>
            <a:ext cx="1748095" cy="210524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1AC668A2-5BFB-394B-A70C-7F4349958108}"/>
              </a:ext>
            </a:extLst>
          </p:cNvPr>
          <p:cNvCxnSpPr>
            <a:cxnSpLocks/>
          </p:cNvCxnSpPr>
          <p:nvPr/>
        </p:nvCxnSpPr>
        <p:spPr>
          <a:xfrm flipH="1" flipV="1">
            <a:off x="3142767" y="2753833"/>
            <a:ext cx="1664567" cy="201342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05991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0</Words>
  <Application>Microsoft Macintosh PowerPoint</Application>
  <PresentationFormat>Широкоэкранный</PresentationFormat>
  <Paragraphs>0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Травкин Павел Андреевич</dc:creator>
  <cp:lastModifiedBy>Травкин Павел Андреевич</cp:lastModifiedBy>
  <cp:revision>2</cp:revision>
  <dcterms:created xsi:type="dcterms:W3CDTF">2020-05-05T14:59:54Z</dcterms:created>
  <dcterms:modified xsi:type="dcterms:W3CDTF">2020-05-05T15:52:50Z</dcterms:modified>
</cp:coreProperties>
</file>