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48:38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25 225 24575,'0'61'0,"0"1"0,0 18 0,0-15 0,0 12 0,0-10 0,0 27 0,0-21 0,0 11 0,0-12 0,0 15 0,0 4 0,0-3 0,0-27 0,0 24 0,-5-14 0,3-12 0,-3 15 0,2-21 0,0 0 0,2 23 0,-2-22 0,1-4 0,2-9 0,0-13 0,0-7 0,0-4 0,0-4 0,0-1 0,0-5 0,0 1 0,3-4 0,1 0 0,4-4 0,-1 0 0,5 0 0,1 0 0,3-4 0,6-1 0,-4-4 0,9 4 0,-9-3 0,8 3 0,-3-4 0,0 4 0,3-3 0,-8 7 0,9-3 0,-9 4 0,8 0 0,3 0 0,35 0 0,22 0-659,-33 0 0,4 0 659,15-1 0,2 2 0,-8 4 0,0 3 0,14-1 0,1 2-805,-1 6 1,0 1 804,-5-1 0,2 0 0,10 1 0,-3-1 0,-29-4 0,-1 0-233,18 0 0,-3-1 233,7 8 0,-23-11 0,0 0 0,19 10 0,-3-5 0,-21-6 1175,18 2-1175,-31-7 1674,7 3-1674,-30-4 544,-4 0-544,-1 0 0,1 0 0,-4-3 0,-1-1 0,-3-3 0,0-8 0,0-4 0,0-7 0,-4-2 0,-1-5 0,-5-2 0,0-5 0,0-7 0,-1-1 0,5 0 0,-4-5 0,9 4 0,-4 1 0,5 1 0,0 1 0,0 4 0,0 1 0,0 2 0,0 4 0,0 0 0,0 2 0,0-1 0,0 5 0,0-4 0,0 5 0,0 0 0,0 1 0,0-7 0,0 0 0,0-7 0,0 1 0,0 0 0,0-1 0,0 7 0,0 0 0,0 6 0,0 1 0,4-1 0,1 5 0,0 1 0,2 5 0,2-7 0,0 5 0,7-13 0,-10 13 0,5-5 0,-10 11 0,2-3 0,-3 7 0,0-3 0,0 5 0,0-5 0,0 3 0,0-3 0,0 5 0,-3-1 0,-5 0 0,-1 0 0,-7 0 0,-1-5 0,-2 4 0,-7-5 0,3 5 0,-30-8 0,19 5 0,-20-5 0,21 7 0,-15-6 0,-2-1 0,-5-5 0,-3-3 0,-16-9-231,17 7 1,0 0 230,-13-9 0,0 6 0,7-2 0,1 8 0,8-3 0,6 6 0,1 5 0,7-3 461,5 12-461,2-6 0,5 12 0,5-7 0,1 7 0,5-3 0,0 4 0,4 0 0,-6 0 0,5 0 0,-6 0 0,7 0 0,-3 0 0,3 4 0,-15 7 0,9 0 0,-9 4 0,4 0 0,5-5 0,0 5 0,7-7 0,-3 7 0,6-6 0,-6 2 0,8-4 0,-1-7 0,0 4 0,0-4 0,1 0 0,-1 0 0,0 0 0,-10 0 0,7 0 0,-8 0 0,12 0 0,-5 0 0,3 0 0,-3 0 0,1 0 0,-13 0 0,8 0 0,-15 0 0,17 0 0,-8 0 0,0 0 0,4 0 0,-9 0 0,9 0 0,-3 0 0,4 0 0,0 0 0,4 0 0,-3 0 0,7 0 0,-3 0 0,1 0 0,2 0 0,-3 0 0,-6 0 0,7 0 0,-7 0 0,13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31.5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2500 0 24575,'-26'53'0,"-2"-1"0,3-5 0,-10 15-1639,-3 3 1,-12 18-1,-6 10 1,-2 3 0,4-7-1,8-13 1142,0-2 1,7-10-1,-8 12 497,2-5 0,-9 13 0,-5 7 0,-1 2 0,2-4 0,7-9 0,9-17 509,-7 10 1,5-10-510,-1-5 0,-4 2 0,0 4 0,-6 14 0,-1 5 0,3-5 0,14-22 0,1-4 0,-4 6 0,-11 17 0,-5 10 0,-1-1 0,8-12 0,0-2 0,2-4 0,-1 3 0,-3 5 0,5-12 811,12-20 0,3-4-811,-2 10 0,0 0 0,-1-5 0,1-2 0,-11 17 0,13-17 0,-2 5 0,-12 22 0,4-1 0,3-3 0,-6 12 0,3-8 0,26-44 5845,-7 8-5845,20-35 572,1-14 1,3 7 0,0-5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32.6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 24575,'-4'18'0,"1"34"0,3-12 0,-1 16 0,2 13-2521,0 1 0,0 7 0,5 3 2521,7 11 0,4 2 0,1 5 0,-7-13 0,-1 3 0,3 5 0,8 12 0,-2-30 0,5 8 0,4 6 0,2 5 0,2 3 0,1-1 0,0-1 0,-2-4 0,-2-6 0,-3-8-822,5 18 0,-3-12 1,-2-3-1,2 3 0,3 10 822,-4-11 0,3 8 0,2 7 0,1 3 0,0 0 0,-1-3 0,-1-6 0,-2-9 0,-4-12 0,11 19 0,-5-16 0,0 0 689,-3 1 1,-1 0 0,1 0-690,4 9 0,2 0 0,-4-6 0,1 4 0,-3-7 0,-1-2 0,-7-21 2819,-17-45-2819,-3-24 1696,0-5 0,0 8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33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2485 1 24575,'-3'54'0,"1"0"0,-5 5 0,-7 4 0,-10 2 0,-8 5 0,-1 0-665,4-6 1,1-1 0,-11 11 664,-4-4 0,-11 11 0,-7 8 0,-4 2 0,2-1 0,4-6 0,10-11-501,5-4 0,8-10 1,-1 0-1,-10 11 501,4-11 0,-9 9 0,-6 6 0,-5 4 0,-1 3 0,-1-1 0,3-3 0,3-5 0,7-7 0,9-9 0,-14 20 0,12-14 0,-10 11 0,3-7 0,-11 11 0,-5 6 0,-2 3 0,3-4 0,7-7 0,10-13 0,5-2 0,8-11 0,-4 7 0,-6 9 0,-7 10 0,-1 3 0,5-7 0,12-17 0,-11 21 222,-4 12 1,6-7-223,29-45 0,-7 18 0,20-48 0,2 8 0,3-20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34.9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24575,'38'83'0,"0"0"0,0 0 0,0-1 0,-4-16 0,-1-6 0,6 12 0,-2-2 0,7 13 0,4 9 0,2 3 0,0-1 0,-2-6 0,-5-10-2458,6 7 0,-3-10 1,0-1-1,2 4 2397,1 1 1,2 4 0,1 1 0,-1-1 0,-2-4 60,2 4 0,-2-3 0,0-3 0,-1-1 494,-3-9 1,-1-3 0,1 0 0,1 4-495,-1-2 0,1 4 0,1 1 0,0-2 0,-2-3 0,3-1 0,-2-2 0,0-3 0,-2 0 0,9 13 0,-2-1 0,-4-6 834,5 4 0,-11-15-834,-20-29 0,-7 4 0,5 0 5694,-9-8-5694,4 4 197,-10-7 1,-4-13 0,0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02.5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2783 0 24575,'-53'69'0,"1"-1"0,0 0 0,0 1 0,0-1 0,0 1 0,2-3 0,2-3 0,1 0 0,-2 3 0,-4 8 0,-4 11 0,15-21 0,-4 7 0,-2 6 0,-4 6 0,-1 4 0,-2 3 0,-1 3 0,-1 2 0,0 0 0,0 0 0,1-1 0,2-2 0,0-4 0,3-3 0,3-6 0,2-5-496,-7 11 0,4-7 0,2-4 0,2-3 0,1-2 1,-1 2-1,-1 2 0,-3 4 0,-3 6 496,7-10 0,-3 6 0,-4 5 0,-1 5 0,-3 2 0,0 2 0,0 0 0,0-1 0,2-2 0,1-3 0,2-4 0,4-6 0,4-7 0,4-8 0,5-9 0,-27 45 0,11-21 0,15-36 0,21-37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03.4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24575,'0'38'0,"0"4"0,9 15 0,7 19 0,9 12 0,1-19 0,7 9 0,6 8 0,4 5 0,1 2 0,1 0 0,-3-2 0,-3-4-1023,-2-1 1,-3-3 0,-1-1-1,0 0 1,2 2 0,2 4 0,5 6 1022,-6-14 0,4 4 0,2 4 0,2 3 0,2 3 0,0 0 0,1 0 0,0 0 0,-1-3 0,-2-2 0,-2-4 0,-2-5-542,5 8 1,-3-4-1,0-2 1,-2-3 0,0-2-1,-1-1 1,-1 0-1,1 0 542,6 13 0,-1-2 0,-1-1 0,0-1 0,0 1 0,0 1 0,-2-6 0,1 5 0,0 0 0,0 0 0,-3-5 0,-2-7 0,-5-9 487,3 4 1,-5-11 0,2 6-488,9 22 0,4 11 0,-1-2 0,-8-16 0,-6-18 0,-4-4 0,8 31 0,-5-8 0,-10-27 0,-6-2 0,-2-5 0,-6-23 2507,-1 15-2507,-4-29 6420,0 13-6420,-5 8 274,4 17 1,-4-15-1,5-1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18.7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300 1 24575,'0'20'0,"0"7"0,0 39 0,0-5 0,0-14 0,0 10 0,0 13 0,0 14 0,0 3 0,0-9 0,0 12 0,0 3-376,0-10 0,0 11 0,0 1 1,0-9 375,0-9 0,0-5 0,0-5-738,0 11 0,0 0 738,0-14 0,0 3 0,0 6 0,1 7 0,0 8 0,1 1 0,0-5 0,0 6 0,0-4 0,0 4 0,0-7 0,0 3 0,0 1 0,-1-5 0,2 12 0,-2-3 0,1-17 0,-2 2 0,0-3 0,0 14 0,0-14 0,0-1 0,0 7 0,0 5 0,0-30 0,0-4 0,0 38 0,0-12 0,0-1 0,0-1 0,0 17 1029,0-14-1029,0-40 1950,0 23-1950,0-31 0,0-10 0,-4 8 0,0-14 0,-4 13 0,0-12 0,-8 34 0,5-20 0,-10 30 0,15-32 0,-2 6 0,5-16 0,2-3 0,-2-2 0,18-7 0,-4-1 0,19-3 0,0 0 0,-1 0 0,7 0 0,3-4 0,-8-1 0,36-12 0,-37 6 0,22-2 0,-39 6 0,3 6 0,-5-3 0,-9 4 0,-9 0 0,-11 0 0,-46 0 0,22 0 0,-7-1 0,-3-2 0,-8-2 0,2 2 0,0 1 0,0-2 0,-33 4 0,64 0 0,-6 0 0,18 0 0,10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20.8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470 1 24575,'-11'4'0,"-21"-1"0,10-3 0,-18 0 0,-38 0 0,43 0 0,-45 0 0,61 0 0,-1 0 0,1 0 0,9 0 0,-5 0 0,8 0 0,-1 0 0,4 3 0,1 1 0,3 3 0,0 4 0,8-2 0,31 10 0,-4-7 0,25 5 0,-2-2 0,-14-4 0,14-1 0,-11-6 0,-11-4 0,-1 0 0,5 0 0,-13-3 0,3-1 0,-17-15 0,-13 9 0,0-9 0,0 8 0,0 2 0,-14-6 0,3 10 0,-38-10 0,21 13 0,-44-6 0,43 8 0,-42 0 0,48 0 0,-27 0 0,-8 8 0,16-2 0,-39 10 0,55-10 0,-9 1 0,31-7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932 627 24575,'0'24'0,"0"6"0,0 23 0,0 11 0,0-1 0,0 6-1180,0 0 0,0 7 0,0 13 1180,0-16 0,0 12 0,0 7 0,0 3 0,0 0 0,0-4 0,0-7-356,0 1 0,0-8 0,0-1 1,0 5-1,0 10 356,0-4 0,0 11 0,0 8 0,0 4 0,0 1 0,0-3 0,0-6 0,0-8 0,0-14 0,0 4 0,0-13 0,0-3 0,0 10 0,0 9 0,0 13 0,0 5 0,0-3 0,0-12 0,0-18 0,0-7 0,0-4-58,1 33 1,0 13 0,-3-19 57,-7-10 0,8-21 0,0-4 0,-8-11 1492,9-7-1492,-8 6 2301,6-21-2301,-13 18 1698,10-23-1698,-3 18 0,-5 7 0,7-2 0,-6 14 0,-1 4 0,0 11 0,3-16 0,-1 2 0,-5 40 0,4-38 0,3-3 0,2-2 0,1-9 0,2 23 0,57-31 0,26-19 0,8-5 0,-31 0 0,4-2 0,19-5 0,10-2 0,-20-2 0,-17-2 0,36-15 0,-79 3 0,-29-34 0,-4 30 0,-24-8 0,-8 1 0,-19 6 0,2 2 0,-7 0 0,10 5 0,-3 2 0,2 4 0,-4 0 0,4 1 0,-5-1 0,3 2 0,-23-1 0,10 4 0,31 3 0,-15 0 0,50 0 0,-3-7 0,19 2 0,0-7 0,22-13 0,18 11 0,16-6 0,8 2 0,32 9 0,0-3 0,-2 3 0,-5 7 0,-15 0 0,-5-1 0,-23-1 0,13-11 0,-45 4 0,-10-7 0,-15 13 0,-47 2 0,19 7 0,-42 13 0,47-4 0,-12 14 0,31-17 0,13 1 0,23-12 0,15-9 0,29-26 0,-14 5 0,-5-19 0,-4-5 0,-5-2 0,-15-1 0,-3-15 0,-4 7 0,-7 14 0,-2-6 0,-1-9 0,1-16 0,-1-7 0,0 1 0,-1 11-1265,0-1 0,0 8 0,0-6 1265,0-8 0,0-7 0,0-3 0,0 0 0,0-3 0,0-1 0,0 1 0,0 7 0,0 3 0,0 7 0,0-12 0,0 9 0,0-13 0,0-5 0,0 0 0,0 5 0,0 12 0,0-11 0,0 12 0,0-8 0,0 6 0,0-10 0,0-2 0,0 7 0,0 14 0,0-4 0,0 5-426,0-10 1,0-8 0,0 16 425,0-7 0,0 29 0,0 2 0,0-10 0,0 25 0,0-27 3504,0 43-3504,0-12 1567,0 14-1567,0 3 0,0-42 0,0 24 0,0-16 0,0-3 0,5 4 0,-4-38 0,8 24 0,-8 12 0,8-11 0,-8 6 0,3 18 0,-4-31 0,0 43 0,0-12 0,0 27 0,3 5 0,1 5 0,11 3 0,-1 0 0,30 20 0,-16-6 0,26 19 0,-34-19 0,-8 8 0,-29-12 0,-61 20 0,-4-9 0,22-7 0,-10 2 0,4-2 0,-1-2 0,1-1 0,-11 4 0,-2-1 0,2-4 0,6-2 0,-7 5 0,16-6 0,-1-1 0,-18 8 0,31-11 0,-9 14 0,44-6 0,53 4 0,21 0 0,23 6 0,-10-9 0,15-1 0,-9-2 0,-16-3 0,-1-3 0,42 4 0,-6-2 0,-21-5 0,20 0 0,-50 0 0,-15-4 0,24-9 0,-29 2 0,14-5 0,-27 11 0,-9 2 0,-20 3 0,-25 0 0,3 0 0,-8 0 0,1 0 0,12 0 0,-37 8 0,41-2 0,-47 15 0,51-10 0,-35 9 0,43-14 0,-2 1 0,78-7 0,-2 0 0,28 0 0,6 0 0,-39 1 0,0-2 0,50-1 0,-4 0 0,-19 0 0,-12-4 0,-7-1 0,-25 1 0,11-13 0,-37 9 0,-31-1 0,-3 8 0,-32 3 0,-9 0 0,13 0 0,-3 0 0,-1 0 0,-9 0 0,15 0 0,-3 0 0,-34 0 0,13 0 0,13 0 0,1 0 0,-5 0 0,-32 0 0,70 0 0,-4 0 0,28 3 0,1 1 0,3 3 0,7 8 0,2-1 0,20 31 0,-8-18 0,21 41 0,-25-41 0,11 39 0,-22-43 0,2 60 0,-8-32 0,0 27 0,0 24 0,0-7 0,0-16 0,0 5-1017,0-1 1,0 16-1,0 7 1,0-3 0,0-16 1016,0-12 0,0-9 0,0 8 0,0 9 0,0 12 0,0 3 0,0-5 0,0-13 0,0 12 0,0-3 0,-1-5 0,0 11 0,-1-1 0,0-13 0,-1-5 0,-2-1 0,1-1 0,-1 12 0,0-1 0,-1-13 0,-1-12 0,0-2 0,2 18 0,0 8 0,1-9 0,1-20 0,2-4 0,0 12 0,2 5 0,-1 23 0,0-1 0,0-29 0,0 1 0,-2 7 0,0 6 0,0-8 0,1-10 0,1-4 0,-3 15 0,0-1 0,0-10 0,1-3 0,0 34 0,-3-2 0,0-1 0,4-12 0,-2 1 0,0-7 0,3-35 5082,0 18-5082,0-48 0,9-51 0,4-29 0,-2-6 0,2 7 0,3-22 0,2-2 0,-3 15 0,-1 11 0,-1 1-880,0-5 0,1-13 0,0 1 0,-2 11 880,3 6 0,-1-4 0,-4-1 0,0-18 0,0-11 0,0-2 0,-1 6 0,-1 15 0,1-3 0,-2 11 0,1-15 0,-2 20 0,1-14 0,1-8 0,-1-4 0,0 0 0,-1 5 0,-1 8 0,-1 13-1121,-2-17 1,-2 15 0,0-6 1120,2-7 0,0-5 0,1-3 0,-2 1 0,0 16 0,-1-3 0,0 1 0,-1 3 0,1 7 0,0-6 0,0 8 0,0-9 0,0-1 0,0-10 0,0-4 0,0 6 0,0 12 0,0-15 0,0 5-430,0-1 1,0-5 0,0 9 429,0 18 0,0 4-140,0-19 0,0 8 140,0 17 2496,0-4-2496,0 45 3590,0 57-3590,0-9 1895,-5 44-1895,-11 16 0,2-21 0,6-10 0,0 12 0,1-3 0,-1 12 0,1 2-547,2 1 0,0 7 1,0 5 546,0-21 0,-1 4 0,1 3 0,-1-1 0,1-3 0,-1 4 0,1-3 0,0 3 0,-1 9 0,0-5 0,0 10 0,-1 6 0,0 2 0,0-1 0,1-5 0,0-10 0,0 12 0,0-11 0,1 0 0,-2 7 0,-1-5 0,-1 8 0,0 4 0,-1-3 0,1-8 0,1-13 0,1-3 0,1-12 0,-1 0 0,-9 40 0,0-14 0,6-26 0,1-33 0,-3-11 0,3-30 0,-2-44 0,3-15 0,1-31 0,2 17 0,1-16 0,1 11 0,3 18 0,0 0 0,0-4 0,0-12 0,0-1 0,0 10 0,0-12 0,0-1 0,3-2 0,3-14 0,-1 0 0,-1 11 0,-3 24 0,0 8 0,1-8 0,3-18 0,3-12 0,-1 2 0,-3 15 1054,-3 5 0,0 4-1054,2-10 0,2-8 0,-1 16 0,1-6 0,5-16 0,3 76 0,2 13 0,-1 25 0,-3 70 0,-6-3 0,-5-23 0,0 1 0,0-2 0,0-1 0,0-4 0,0 6 0,0 7 0,0 10 0,0 14-337,0-16 0,0 12 0,0 9 0,0 7 0,0 2 0,0 1 0,0-2 0,0-6 337,0-6 0,0-1 0,0-1 0,0 0 0,0 0 0,0 0 0,0 1 0,0 1 0,0 5 0,0 3 0,0 1 0,0 1 0,0-2 0,0-4 0,0-4 0,0-7 0,0-3 0,0-1 0,0 1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8:44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1415 24575,'0'-19'0,"0"-14"0,0 12 0,0-52 0,0 33 0,0-46 0,0 30 0,0 0 0,0-20 0,0 7 0,0 3 0,0 12 0,0-23 0,0 11 0,0 19 0,0-22 0,0 47 0,0-8 0,0 43 0,0-8 0,0 22 0,-9 7 0,3-13 0,-15 42 0,10-34 0,-15 43 0,15-44 0,-5 13 0,7-20 0,1-8 0,-3 13 0,6-16 0,-6 5 0,7-11 0,0-11 0,0-55 0,4 23 0,0-44 0,5 30 0,0 15 0,1-13 0,2 9 0,-7 6 0,7-34 0,-7 29 0,8-54 0,-8 53 0,11-49 0,-6 61 0,7-19 0,-9 36 0,4 1 0,2 1 0,0 6 0,11-2 0,-12 7 0,12 0 0,-12 0 0,17 19 0,-11-2 0,18 36 0,-16-15 0,21 41 0,-24-33 0,12 19 0,1 12 0,-13-38 0,12 25 0,-18-39 0,-3-11 0,-2 12 0,-3-20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49:02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45 305 24575,'0'15'0,"0"0"0,0 18 0,0-1 0,0 29 0,0 7 0,0 15 0,0-12 0,0 7 0,0 16 0,0-6 0,0 9-312,0-9 1,0-6 311,0-25 0,0 4 0,0-13 0,0 4 0,0 3 0,0 7 0,0-5 0,0 10 0,0 6 623,0-12-623,0 30 0,0-32 0,0 18 0,0-6 0,0 15 0,0-24 0,0-2 0,0-28 0,0-14 0,0-1 0,0-5 0,0-5 0,3-2 0,1-2 0,3-3 0,1 0 0,-1 0 0,1 0 0,-1 0 0,0 0 0,0 0 0,1 0 0,-1 0 0,5 0 0,13 0 0,0 0 0,22 0 0,-10 0 0,10 0 0,14 0 0,23 0 0,8 0 0,-28 0 0,5 0 0,19 3 0,3 1-858,-9-4 0,-1 1 858,2 3 0,-2-1 0,-15-3 0,-5 0-517,25 0 517,-29 0 0,1 0 0,41 0 0,-18 0 0,-5 0 0,-8 0 0,2 0 0,-14 0 1668,-11 0-1668,-22 0 565,-5 0-565,-3-4 0,-6 3 0,3-3 0,-5 4 0,1-3 0,-1 2 0,4-2 0,-2 3 0,2 0 0,-4 0 0,0-3 0,-3-1 0,0-4 0,-4-23 0,0 8 0,0-25 0,-5 6 0,-1-6 0,-10-6 0,3-8 0,-3 6 0,5-12 0,0 12 0,4-13 0,2 13 0,5-6 0,0 1 0,0-19 0,0 6 0,0-20 0,0 15 0,0 6 0,0-10 0,6 10 0,-3 18 0,0-1 0,4-30 0,-2-8 0,-5 32 0,0 14 0,0 7 0,0 8 0,0 5 0,0 5 0,0 1 0,0 10 0,0-4 0,0 7 0,0-3 0,0 4 0,0-6 0,0 4 0,0-4 0,0 6 0,0 1 0,0-1 0,0 0 0,0-3 0,0-1 0,0 0 0,4-17 0,0 17 0,0-24 0,0 25 0,-4-11 0,0 13 0,0-3 0,0 0 0,0 4 0,-4-8 0,0 4 0,-8 3 0,-14-2 0,-11 5 0,-1 1 0,-8 1 0,11 4 0,-5 0 0,0 0 0,-22 0 0,22 0 0,-33 0 0,22 0 0,-20-5 0,-15-8 0,19 0 0,16 0 0,0 1 0,-9-1 0,-25-6 0,14 2 0,-1 4 0,-14-5 0,13 6 0,-5 5 0,8 2 0,6 0 0,-4 4 0,5-4 0,-8 5 0,8 0 0,1 0 0,14 0 0,1 0 0,13 0 0,0 0 0,7 0 0,-15 0 0,20 0 0,-8 0 0,26 6 0,1-4 0,3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0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1 799 24575,'0'11'0,"3"0"0,5-4 0,13 9 0,-2-9 0,11 12 0,-8-13 0,1 11 0,3-7 0,-3 3 0,5-4 0,5 0 0,-4-3 0,4 2 0,-5-7 0,5 3 0,-4-4 0,35 0 0,-34 0 0,38-19 0,-46 1 0,16-47 0,-22 29 0,2-27 0,-13 28 0,0 0 0,-5-4 0,0-2 0,0-1 0,0-11 0,0-26 0,0 17 0,-10-24 0,3 38 0,-13-16 0,-6 9 0,-3 1 0,-2 20 0,7 18 0,2 12 0,4 0 0,-9 4 0,4 0 0,-12 0 0,-6 16 0,12-5 0,-4 20 0,24-13 0,-4 8 0,4-3 0,0 0 0,-12 26 0,13-26 0,-11 21 0,14-27 0,-3 15 0,3-7 0,1 8 0,4-11 0,0-1 0,0-2 0,0 7 0,0-3 0,0 0 0,0 3 0,0 7 0,0-11 0,0 4 0,0-18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8:58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3155 24575,'3'26'0,"5"-1"0,9-20 0,20 21 0,5-2 0,10 27 0,3-5 0,6 4 0,6 6 0,5 0 0,-11-13 0,4 1 0,-2-4 0,16 10 0,-3-7 0,-11-13 0,-2-5 0,-6-6 0,-2-1 0,39 14 0,3-9 0,-32-7 0,-2-2 0,22-5 0,8 1 0,1-2 0,-1-8 0,-30-2 0,0-6 0,-13-12 0,-5-5 0,7-8 0,9-23 0,2-6 0,-29 25 0,-1-1 0,10-17 0,2-4 0,-1-2 0,-2 2 0,12-22 0,-15 15 0,4-11 0,-3 7 0,-5 13 0,-1 1 0,-1-5 0,2-5 0,-2-3 0,-2-8 0,-2-2 0,-3 6 0,-1 2 0,0-5 0,-2-5 0,3-14 0,-1 0 0,-6 14 0,-4 7 0,-3 2 0,3-23 0,-1-12 0,-3 12 0,-6 20 0,-2 6 0,2-11 0,-4 1 0,-9 9 0,-5 5 0,-16-22 0,-7 20 0,-8 1 0,4 14 0,-1 4 0,-2 3 0,-5 1 0,-18-3 0,-2 4 0,23 11 0,-7-1 0,-16-4 0,-15-6 0,-4 0 0,8 4-1264,11 5 0,6 4 0,-7-3 1264,-8-4 0,-7-4 0,-1 1 0,6 4 0,-2 4 0,5 4 0,4 1 0,-10-4 0,-2 3 0,2 6 0,-5 1 0,10 5 0,21 6 0,3 3 0,-21-3 0,6 3 0,15 11 0,21 9 0,-9 49 3792,25-19-3792,2 40 0,5-23 0,3-3 0,-2 1 0,0 1 0,-4 1 0,1-3 0,0 4 0,-1-8 0,0-1 0,-5 0 0,1 1 0,3 3 0,0 2 0,-9 12 0,0-2 0,0 16 0,4-22 0,-2 1 0,3-10 0,1-4 0,-4 14 0,2-12 0,2-3 0,5-17 0,-5 9 0,5-36 0,-6-4 0,7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0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24575,'0'17'0,"4"33"0,1-20 0,30 32 0,26 29 0,6 7 0,-11-18 0,-13-12 0,3-1-805,-1-5 1,11 12 0,4 4 0,-5-6 0,-12-13 804,-5-5 0,-5-5 462,15 15 1,1 1-463,-13-13 0,1 2 0,20 26 0,1 3 0,-12-18 0,-9-5 0,-17 22 0,-50-61 0,-34-52 0,-9-21 0,25 17 0,0-3 0,-28-27 0,5 3 0,9 6 0,-11-4 0,-1-1 0,9 7 1548,15 16 0,0 1-1548,-5-8 0,20 17 0,-12-7 0,39 28 0,18 12 0,36 25 0,21 18 0,-3-6 0,3 0 0,-24-13 0,0-1 0,15 8 0,0 0 0,-12-10 0,-4-3 0,19 14 0,-5-9 0,-1 0 0,-5 0 0,19 0 0,-29-6 0,-10-7 0,40 21 0,-34-15 0,21 6 0,-16-5 0,-10-11 0,20 10 0,-26-15 0,3 2 0,-16-16 0,-8-18 0,-4-25 0,-2-6 0,-9-9 0,-7-30 0,-3-1 0,-1 24 0,1 13 0,1 0 0,3-12 0,2 32 0,5-12 0,2 22 0,7 10 0,-10 4 0,7 13 0,-4 3 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24575,'-4'40'0,"1"-8"0,3 42 0,0 9 0,0 5 0,0-37 0,0 4 0,0 35 0,0 15 0,0-9 0,0-15 0,0-6 0,0 16 0,0-7 0,0 9 0,0-61 0,0-14 0,0 0 0,0-13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2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24575,'0'35'0,"0"0"0,0 0 0,0 1 0,0 6 0,18 14 0,14-2 0,2-11 0,3-1 0,20 10 0,-2-16 0,0-6 0,2-11 0,39 10 0,-52-24 0,21-8 0,-36-11 0,17-29 0,-31 10 0,2-45 0,-12 38 0,-10-17 0,-4-1 0,-4 6 0,-15-6 0,-5 4 0,2 18 0,-49-23 0,46 43 0,-19 1 0,-1 4 0,17 5 0,-40-3 0,46 9 0,15 0 0,-11 7 0,23-2 0,1 21 0,3-18 0,0 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4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1 735 24575,'0'21'0,"3"1"0,2-14 0,7 16 0,15-2 0,16-64 0,-14-45 0,-11-4 0,-6-4 0,-11 28 0,-2 3 0,1-1 0,0 10 0,0 19 0,0 16 0,10 4 0,0 13 0,26 37 0,-12-1 0,12 24 0,-6 14 0,-7-25 0,-2 2 0,0-1 0,2-5 0,20 36 0,-26-51 0,11 6 0,-8-14 0,-5-9 0,8 6 0,-7-4 0,2-3 0,2 3 0,0-4 0,-2-3 0,-2-2 0,10-10 0,-13-13 0,10-66 0,-17 18 0,-4 19 0,0-2 0,-2-40 0,0 28 0,4-4 0,1-1 0,1 6 0,11-28 0,-7 66 0,1 4 0,1 1 0,-4 13 0,3-4 0,-7 10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4:34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24575,'0'51'0,"0"0"0,0 27 0,0 2 0,0-17 0,0 4 0,0 16 0,0 10 0,0-8 0,0-10 0,0 0 0,0 12 0,0 7 0,0-16 0,0 2 0,0-19 0,0-13 0,0-39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4:3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1073 24575,'3'14'0,"2"5"0,29 0 0,-10-7 0,27 14 0,-10-19 0,1 7 0,41-3 0,-27-5 0,30 3 0,-8-8 0,-17 4 0,-7-4 0,0-2 0,1 1 0,-6-19 0,-4-7 0,-9-9 0,-7-24 0,-5-6 0,-6-1 0,-8-18 0,-4-1 0,-1 13 0,-22-12 0,-12-20 0,1 18 0,-9-2 0,-2 13 0,-9-11 0,5 22 0,-1 26 0,-2 8 0,1 4 0,16 15 0,-17-2 0,29 13 0,0 0 0,-4 12 0,1 9 0,-7 49 0,5-14 0,1 12 0,0 1 0,1-13 0,-2 10 0,3-2 0,7-22 0,-1 8 0,-1 0 0,-2-8 0,-15 32 0,16-53 0,-9 3 0,19-21 0,-2-3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4:37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0 873 24575,'0'16'0,"26"-1"0,-12-2 0,55 0 0,-33-8 0,35 5 0,10-4 0,3 0 0,-1 6 0,4-3 0,4 0 0,-28-3 0,-7-1 0,21 1 0,-5-1 0,-4-4 0,-19-10 0,8-61 0,-7-16 0,-24 15-252,6-23 1,-8 3 251,-24 37 0,0-8 0,0-18 0,-5 12 0,-10 9 0,-4 2 0,-8 4 0,-14 4 0,-3 6 0,5 19 0,-40 5 0,-3 5 0,30 9 0,-20 3 0,5 3 0,40 4 0,-9 7 0,15 5 503,3 1-503,1 2 0,1-3 0,-5 19 0,5-9 0,-20 35 0,23-29 0,-16 14 0,19-24 0,-24 23 0,17-23 0,-42 40 0,35-36 0,-23 13 0,27-13 0,-28 18 0,17-5 0,-29 32 0,39-44 0,-1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02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836 91 24575,'0'-20'0,"0"-11"0,-4 13 0,-4-4 0,-48 22 0,24 0 0,-38 0 0,-6 0 0,9 0 0,-8 0 0,0 0 0,8 0 0,-12 0 0,-14 28 0,45-14 0,7 33 0,9 7 0,23-16 0,6 49 0,8-59 0,8-1 0,9 13 0,-1-9 0,41 27 0,-31-30 0,18-3 0,2-4 0,-7-9 0,8-4 0,2-3 0,-6-5 0,36-4 0,-46-5 0,13-24 0,-31 6 0,4-36 0,-14 30 0,-1-14 0,-5 11 0,-4 11 0,0-19 0,0 23 0,7-6 0,-2 18 0,5 6 0,6 3 0,-3 0 0,27 16 0,-17 0 0,33 62 0,-32-32 0,-1 20 0,-2 4 0,-3-10 0,-5 10 0,-1-2 0,-1-16 0,2 8 0,1-3 0,-2-18 0,17 42 0,-19-60 0,13 10 0,-14-26 0,5-5 0,-10-2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49:06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24575,'4'49'0,"-2"22"0,-1 8 0,-1-9 0,0 4-2190,0 2 0,0 8 0,0 0 2190,0-3 0,0 1 0,0-4 0,0 15 0,0 1-393,0-15 0,0 4 1,0-3 392,0 19 0,0-2 35,0-28 0,0 1 1,0-3-36,0 17 0,0-4-286,0-7 1,0-4 285,0 23 2325,0 8-2325,0-21 2584,0-17-2584,0-24 2008,0-3-2008,0-22 893,0-2-893,3-7 403,1 0-403,4-4 0,-1 0 0,0 0 0,1 0 0,-1 0 0,1 0 0,16 0 0,-8 0 0,23-5 0,-14 0 0,35-19 0,9-3 0,9 6-429,-5-6 0,3 3 429,18 17 0,-3 2 0,-39 4 0,2 2 0,5-1 0,-1 0 0,27 0 0,-14 0 0,-2 0 0,-1 0 0,-5 0 0,5 0 0,-10-3 0,-2 0 0,42 2 0,-11-4 0,-2-1 0,-8 5 0,-19-1 0,0-1 0,15-2 0,-21 4 0,31-8 0,-43 8 0,12-3 0,-29 4 858,3 0-858,-3 0 0,5 0 0,-1 0 0,6 0 0,-3 0 0,3 0 0,7 0 0,-14 0 0,12 0 0,-20 0 0,4-4 0,-5 3 0,-4-6 0,2 3 0,-6-1 0,9-5 0,-8 4 0,4-9 0,-9-9 0,-2 0 0,-3-10 0,0 6 0,0-19 0,0 15 0,0-42 0,0 13 0,0-5 0,1 14 0,-2 3 0,-3-1 0,1 0 0,-1 0 0,-12-9 0,2-27 0,-8 14 0,8-6 0,-8 8 0,10 7 0,-10-6 0,4 6 0,-5 0 0,0-5 0,1 12 0,0 0 0,5 3 0,-2 12 0,3-6 0,1 12 0,1 2 0,4-1 0,5 10 0,-4-8 0,4 9 0,0-5 0,-3 5 0,7-3 0,-7 7 0,7-2 0,-6 4 0,6 0 0,-3 4 0,4-3 0,0 7 0,0-3 0,0-6 0,0 0 0,0-16 0,0 16 0,0-9 0,-4 15 0,0-1 0,-5-3 0,-3 3 0,3-9 0,-4 4 0,1-4 0,-2 5 0,1 0 0,-3 1 0,3-1 0,-4 4 0,-3 0 0,2 5 0,-10 3 0,-23 1 0,-30 4 0,10 5 0,-13-4 0,35 8 0,-5-8 0,-7 4 0,-3-5 0,-5 0 0,-2 0 0,21 0 0,-1 0 0,-28 0 0,28 0 0,1 0 0,-20 0 0,6 0 0,-4 0 0,12 0 0,-5 0 0,6 0 0,7 0 0,2 0 0,11 0 0,-4 0 0,10 0 0,0 0 0,3 0 0,8 0 0,-9 0 0,9 0 0,-9 0 0,9 0 0,-8-4 0,7 3 0,-6-7 0,8 7 0,-7-3 0,14 4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0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 0 24575,'-97'0'0,"6"0"0,-17 0 0,13 0 0,33 0 0,1 0 0,-22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0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 0 24575,'-26'0'0,"-2"0"0,-25 0 0,-4 0 0,-12 0 0,14 0 0,1 0 0,-6 0 0,-27 0 0,2 0 0,35 0 0,-14 0 0,5 0 0,33 0 0,0 0 0,18 0 0,5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07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24575,'0'27'0,"0"-8"0,0 25 0,0-2 0,0 7 0,0 12 0,0 6 0,0 8 0,0 2 0,0 0 0,0 0 0,0 2 0,0 8 0,0 1 0,0-7-261,0 5 1,0-13 260,0-4 0,0-40 0,0-18 0,0-13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08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8 177 24575,'-4'15'0,"1"1"0,3 27 0,0-3 0,0 41 0,0-16 0,0 20 0,0-5 0,0-18 0,0-1 0,0 21 0,0 17 0,0-35 0,3-30 0,2 16 0,18-35 0,-2 3 0,18-8 0,-10-5 0,10-1 0,-5-4 0,1 0 0,4 0 0,-9-13 0,36-53 0,-27-6 0,-11 23 0,-3 1 0,-5-19 0,-15 14 0,0 11 0,-5-11 0,0 5 0,0-30 0,0 17 0,-10-17 0,3 24 0,-21-31 0,10 35 0,-10-20 0,10 42 0,-5 4 0,4 3 0,-27-2 0,23 13 0,-19-2 0,25 12 0,-3 11 0,6-1 0,3 15 0,7-7 0,4 3 0,0-4 0,0 5 0,0-11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1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1 653 24575,'0'80'0,"0"-1"0,0-38 0,0 12 0,0-17 0,0 16 0,0-16 0,0 17 0,0-9 0,0-3 0,16-2 0,-5-19 0,19 0 0,-7-11 0,47 0 0,-32-3 0,32-2 0,-42-13 0,0-1 0,-5-13 0,18-42 0,-16 15 0,9-33 0,-19 28 0,-4 0 0,1-6 0,-2 5 0,2-13 0,-1 13 0,-5-30 0,-1 26 0,-10-25 0,-5 0 0,-2 20 0,0-9 0,-3 5 0,-11 31 0,-15-19 0,12 27 0,-14 1 0,29 25 0,-6 4 0,7 0 0,-4 0 0,4 0 0,1 0 0,5 0 0,-1 0 0,0 0 0,-4 27 0,7-3 0,-16 68 0,12-35 0,-15 33 0,0-21 0,-1-3 0,6-20 0,8-14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0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24575,'-4'13'0,"0"10"0,4 29 0,0 9 0,0 4 0,0 22 0,0-18 0,0-2 0,0-2 0,0 8 0,0 0 0,0-10 0,0-1 0,0-6 0,0-30 0,0-13 0,0-1 0,0 0 0,0-5 0,31-2 0,-11-2 0,25-11 0,-17-3 0,0-3 0,0-4 0,19-12 0,-14 8 0,15-18 0,-25 21 0,6-10 0,-10 6 0,5-6 0,-10 2 0,3-1 0,-6-5 0,2-32 0,-8 23 0,0-27 0,-5 34 0,0-24 0,0 24 0,0-8 0,-4 35 0,0 15 0,0 12 0,-4 44 0,6-4 0,-3-1 0,0 2 0,4 18 0,-4 16 0,5-26 0,0-12 0,0-1 0,0 22 0,0-40 0,0 20 0,0-44 0,0-1 0,0-5 0,0 1 0,3-26 0,-2 16 0,2-20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3:06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17 428 24575,'0'21'0,"0"-1"0,0-3 0,0 4 0,0 2 0,0 5 0,0 5 0,0 2 0,0-5 0,0 7 0,8 7 0,-2-15 0,6 12 0,5-28 0,-3-3 0,13 2 0,15-3 0,-9-3 0,14 2 0,-24-8 0,-1 0 0,-10 0 0,4-7 0,-7-3 0,3-6 0,1-38 0,-3 23 0,-1-29 0,-5 26 0,-4 5 0,0-4 0,0 5 0,0-5 0,0-32 0,0 17 0,0-22 0,-19 5 0,6 19 0,-18-10 0,-5 1 0,3 13 0,-24-28 0,31 61 0,8 5 0,-9 4 0,9 0 0,-4 8 0,9 1 0,-4 12 0,12 2 0,-8 23 0,12-14 0,-3 14 0,4-19 0,0 13 0,0-22 0,0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 1 24575,'-78'57'0,"0"1"0,1 0 0,-1 0 0,0 0 0,0 0 0,0-1 0,0-5 0,6-9 0,2 0 0,-3 9 0,4 4 0,-5 10 0,-1 3 0,2-1 0,7-6 0,11-11 0,-15 9 0,15-13 0,3-5 0,-28 14 0,71-59 0,-12-9 0,21-53 0,0 9 0,5-14 0,3-17 0,-1 11 0,3-17 0,42 8 0,-40 122 0,5 28 0,-2 12 0,-13-8 0,-4 5 0,1-7 0,0 5 0,-2 1 0,-5 3 0,-3 0 0,0 1 0,0 11 0,1 1 0,-1-12 0,-9-14 0,16-15 0,57-14 0,14-20 0,2-37 0,-8 2 0,11-6 0,-16 2 0,-13-6 0,7-14 0,-42 36 0,-4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7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24575,'15'92'0,"0"-1"0,0 1 0,0 0 0,0-1 0,1 20 0,-1 7 0,1-22 0,2-54 0,10-75 0,0 21 0,13-7 0,5 60 0,0 16 0,-4-15 0,7 22 0,-3 1 0,-18-22 0,9-8 0,-11-15 0,4-17 0,-11-27 0,6-18 0,-9-52 0,-10 39 0,-2-1 0,-1-7 0,-1 3 0,-2-12 0,0 24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8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24575,'0'19'0,"0"2"0,0-13 0,0 3 0,13 20 0,-9-17 0,13 14 0,-13-22 0,3-2 0,10 14 0,-7-8 0,23 26 0,-18-24 0,35 37 0,16 17 0,3-4 0,-4 3 0,-30-42 0,-26-19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49:08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746 276 24575,'0'18'0,"0"6"0,0 4 0,0 1 0,0 28 0,0 3 0,0 17 0,0 8 0,0-5 0,0 3 0,0 6 0,0-21 0,0 1-997,0 28 0,0 1 997,0-22 0,0-5 0,0-20 0,0 1-379,0 38 1,0-5 378,0-16 0,0 7 0,0-1 0,0-20 0,0 32 0,0-31 0,0 15 0,0-26 1912,0 7-1912,0-6 839,4-16-839,-3 16 0,3-22 0,-4 8 0,4-9 0,-3 5 0,3-1 0,-4 1 0,0 0 0,0-1 0,0 1 0,4 0 0,-3-1 0,3-4 0,0-1 0,-3-5 0,6-1 0,-3-3 0,4-1 0,0-5 0,0-2 0,3-2 0,2-3 0,9 0 0,6 0 0,1 0 0,10-9 0,-4-2 0,-1-5 0,5-3 0,-4 9 0,5-5 0,13 4 0,12 5 0,15 1 0,16-1-861,2 5 861,-40-2 0,-1 0 0,29 3 0,-31-3 0,-1 0 0,21 1-247,22-4 247,-18 1 0,-1-1 0,-15-1 0,-2-3 0,-7 9 0,1-9 0,-1 4 850,-6-4-850,-2 4 258,-6-3-258,-5 3 0,3 1 0,-8-3 0,-2 7 0,-2-4 0,-8 2 0,9 2 0,3-3 0,-5 4 0,9 0 0,-9 0 0,3 0 0,-2 0 0,-5-4 0,-8 3 0,3-2 0,-8-1 0,4 0 0,-4-4 0,0-8 0,0 2 0,-3-19 0,-1 3 0,-4-23 0,-3-11 0,0-2 0,-3-10 0,0 9 0,-1-5 0,-2 5 0,0 2 0,2 14 0,0-2-369,-4-30 0,2 1 369,2-8 0,0 28 0,1 2 0,5-11 0,-2-4 0,-1 0 0,-1 7 0,5-7 0,-1 1 0,-4 16 0,2 0 0,0-2 0,2-27-326,-5 1 326,3 34 0,0 2 0,2-15 0,-10-6 0,10 11 0,-4 11 0,1 9 726,-1 4-726,0 16 338,-6 4-338,6 13 0,-10 3 0,2 0 0,-4 0 0,-5 0 0,-1 0 0,-4 0 0,-31 0 0,3 0 0,-19 0 0,-10-3 0,-21-2 0,8-1 0,11-3 0,-3 0-911,6 3 1,-11 1-1,-2-1 1,10-2 910,11-2 0,7-2 0,0 2 0,0 3 0,1 1 0,-1 0-622,-3-2 0,0-1 0,2 2 622,-21-2 0,3 2 0,0-2 0,2 2-421,8 2 1,5 1 420,17 1 0,2 0-215,-8 2 1,3 2 214,-26-1 2813,-5 0-2813,9 0 2059,25 0-2059,19 0 1105,8 0-1105,11 0 0,8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08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 24575,'-4'-4'0,"1"0"0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10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1 24575,'-90'14'0,"20"2"0,67 61 0,3-1 0,0 14 0,0-1 0,0-54 0,7 27 0,-1-41 0,29 15 0,45-34 0,-27-4 0,22-22 0,-53-70 0,-15 45 0,0-11 0,-1 1 0,-6 14 0,-17-38 0,9 47 0,-13-15 0,16 51 0,2 14 0,8 70 0,2-9 0,-1-17 0,0 2 0,0-3 0,0-2 0,7 39 0,-10-39 0,1 2 0,1 2 0,0 1 0,-4-4 0,0 1 0,1 3 0,1 3 0,-2 22 0,-2 1 0,-1-27 0,-2 3 0,-8 12 0,-5 7 0,0-7 0,-1-14 0,-4-3 0,-24 31 0,-4-11 0,4-28 0,-2-19 0,2-8 0,19-17 0,-29-16 0,46 0 0,-3-24 0,9 19 0,4-7 0,0 19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1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21954,'-4'35'0,"1"7"421,2 20 1,1 20 0,1 4-422,-1-12 0,0 4 0,0 0 0,0-2 0,-1 11 0,1-1 0,1 1-488,-1-6 1,1 6 0,0-8-1,2-17 488,3 1 0,-3-8 0,1 1 773,5 23-773,1-9 625,9 24-625,-3-41 0,1 2 0,-9-41 1908,3 1-1908,-3-11 0,7-13 0,-5-6 0,11-54 0,-9 25 0,2-12 0,0-1 0,-2 13 0,10-25 0,12 34 0,-12 14 0,35-4 0,-31 21 0,19 0 0,5 11 0,-23 2 0,18 19 0,-35-13 0,12 14 0,-13-23 0,5 4 0,-3-10 0,-2 0 0,9-11 0,-9 1 0,11-30 0,-15 18 0,3-15 0,-8 13 0,0 9 0,0-4 0,0 14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31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6:3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3116 24575,'0'-49'0,"0"-9"0,0-6 0,0 7 0,0-7-814,0-19 1,0-14 0,0 2 813,0 10 0,0 1 0,0-2 0,0 12 0,0-1 0,0-3 0,0-6 0,0 3 0,0-7 0,0-4 0,0 1 0,0 5 0,0 9 0,0-14 0,0 10 0,0-10 0,0 10 0,0-13 0,0-6 0,0 4 0,0 9 0,0 17 0,0 1 0,0 7 29,0-17 1,0-7-1,0 22-29,0 29 561,-3-17-561,2 39 0,-2-2 0,-3 20 1224,0 7-1224,-16 66 567,5-25-567,2 13 0,-1 1 0,-1-10 0,2-5 0,2-3 0,6-14 0,-16 13 0,20-34 0,-14-3 0,12-8 0,-6-3 0,4 0 0,3-7 0,-4-7 0,7-27 0,-3-3 0,4-6 0,0-3 0,0-24 0,6 14 0,1 2 0,-1 5 0,8-18 0,-11 53 0,-3-10 0,0 6 0,0 6 0,0-5 0,0-12 0,0 19 0,14-13 0,-7 25 0,22 2 0,-10 3 0,44 28 0,-20-7 0,2 15 0,1 6 0,-9-4 0,0 4 0,1 10 0,1 7 0,-3-4 0,0-6 0,-3 0 0,11 37 0,-7-8 0,-20-39 0,13 39 0,-20-57 0,6 11 0,-9-23 0,-3-9 0,0-9 0,-4 1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2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2000 24575,'-4'-67'0,"1"0"0,3 30 0,0 1 0,0-5 0,0 1 0,0-17 0,0-10 0,0-3 0,0-18 0,1 9 0,-1-13 0,-1 14 0,-4-12 0,2 19 0,0-12 0,-2 16 0,-7 0 0,-2-29 0,4 49 0,0 16 0,2-19 0,-1 29 0,5-8 0,-3 6 0,2 8 0,-4-24 0,0 13 0,1-22 0,-1 22 0,4-6 0,-2 12 0,6 2 0,-6-9 0,6 8 0,-3-11 0,4 15 0,0-10 0,-3 19 0,-1-5 0,-8 40 0,2-4 0,1 32 0,0 15 0,3-11 0,-1 17 0,3 8 0,4-24 0,-2 2 0,-1 0 0,-3-6 0,0-5 0,-2-3 0,-2-17 0,-9 11 0,9-34 0,-9-90 0,14 27 0,1-33 0,1-5 0,3 17 0,4 2 0,0 3 0,-2 14 0,11-16 0,-8 25 0,0 15 0,3-29 0,-7 27 0,11-29 0,-10 35 0,9-10 0,-7 21 0,4 3 0,15 2 0,-8 7 0,23 0 0,18 29 0,-1 1 0,8 17 0,-7 2 0,-11-9 0,5 3 0,6 1 0,2 0 0,-5-4 0,-2-1 0,-4-3 0,-8-7 0,-20-19 0,-7 5 0,-17-11 0,-11 0 0,-2 0 0,6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1:19:28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1026 24575,'96'0'0,"3"0"0,-19-10 0,-2-2 0,-3-1 0,-9-8 0,10-7 0,-16 1 0,-13-8 0,22-22 0,-2-4 0,-21 6 0,-12 12 0,-1-2 0,3-20 0,-9 24 0,2-16 0,-8 25 0,-5 3 0,-1 9 0,-4 5 0,5 6 0,-7-2 0,-10 14 0,-14 4 0,-11 10 0,-10 14 0,6-10 0,-22 25 0,26-28 0,-41 27 0,-28-14 0,37-8 0,-2-2 0,-1-6 0,3-3 0,-9-2 0,41-19 0,39-7 0,27-17 0,0 10 0,19-6 0,1 0 0,-10 4 0,7 2 0,-4-1 0,-20 4 0,12-3 0,15-23 0,-17 14 0,6-5 0,2-2 0,0 1 0,17-11 0,-16 15 0,-20 13 0,9-6 0,-2 9 0,14-3 0,-11 9 0,14 1 0,-42 11 0,4 15 0,-13 7 0,-12 65 0,0-35 0,-13 43 0,-5-35 0,2-9 0,-7 7 0,6-6 0,4-14 0,-21 38 0,23-46 0,-13 22 0,19-32 0,7-6 0,-6 13 0,-4 58 0,9-50 0,-8 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2:48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63 24575,'0'33'0,"0"-9"0,0 19 0,0 27 0,0 20 0,0 14 0,0 8 0,0 2 0,0-5 0,0-10 0,0-10 0,0-2 0,0 0 0,0 0 0,0 0 0,0 1 0,0 2 0,0 2-120,-1 3 0,1 4 1,0 2-1,0 0 1,0 2-1,0-2 1,0-1-1,0-3 1,1-3 119,-1 10 0,1 4 0,0 0 0,1-5 0,-1-10 0,1-15 0,0-19 352,4 19-352,4 3 0,4-15 178,1-54-178,27 9 0,-9-21 0,58 0 0,-40-9 0,38-3 0,-34-9 0,8 3 273,12 5 0,14 3-273,-9 6 0,5 2 0,1 0 0,-4-2 0,1 0 0,1 1-927,12 2 1,2 1-1,-7 1 927,-4-1 0,0 0 0,10 1 0,8 2 0,-10-1 0,-16 1 0,1 1 0,19 2 0,11 2 0,-22 0 0,-11 6-179,-9-3 1,-2-1 178,-1 2 0,-8-6 0,0 0 0,3 0 0,22-1 0,-59-5 0,-1 0 0,-6 0 2723,-3-3-2723,-2-13 414,-7 1-414,0-22 0,-4 12 0,0-15 0,0-9 0,0 6 0,0-41 0,0 23 0,0-33 0,0 18 0,0-13 0,0 5 0,0 1 0,0-1-292,0-9 0,0-9 1,0 3 291,0 20 0,0 2 0,0-2 0,0-16 0,0-3 0,0 4 0,0 18 0,0 4 0,0 0 0,0-5 0,0 0 0,0 15 0,0 1 0,0 18 0,0 3 0,0 13 0,0 4 0,0-6 0,0 14 875,0-7-875,0 13 0,0-3 0,0 4 0,0-3 0,0-2 0,0-4 0,0-5 0,0-1 0,0-10 0,0-9 0,0 0 0,0-11 0,0 5 0,4-36 0,-2 28 0,2-39 0,-4 55 0,0-12 0,0 24 0,0 5 0,-8 1 0,-1 6 0,-8-1 0,0 3 0,0 2 0,-5 7 0,0-3 0,-6 7 0,0-3 0,-4 4 0,-17 0 0,0 0 0,-20 0 0,-1 0 0,-10 0 0,-15 0-993,-3 0 993,42 1 0,-4-2 0,-26-1 0,-2-2 0,17 1 0,0-2-808,-26-1 0,1-2 808,31-2 0,-1-1 0,-1 2 0,-7 0 0,7 0 0,2-2 0,2-1 0,-28 0 0,6 0-84,5 0 84,9 5 0,9-3 0,-24 5 906,40-1-906,-19 2 1690,53 4-1690,0 0 24,-8 0 0,13 0 0,-8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2:56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24575,'0'88'0,"0"0"0,0 0 0,0 0 0,0 0 0,0 15 0,0 4 0,0-15 0,0-33 0,0-38 0,0-5 0,0-6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2:5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609 0 24575,'-16'0'0,"0"0"0,0 0 0,-19 0 0,9 0 0,-27 0 0,9 5 0,-4 5 0,-23 42 0,29-12 0,7 3 0,2 8 0,2 21 0,5 0 0,3-20 0,2 0 0,-3 22 0,3 4 0,11-1 0,4-5 0,-1 10 0,4-13 0,1-5 0,2-17 0,0-7 0,0 0 0,0-5 0,15 5 0,2-9 0,9 4 0,31 6 0,-20-18 0,22 8 0,-26-22 0,0-4 0,-4-1 0,5-4 0,-12 0 0,0 0 0,3-3 0,-5-10 0,1-1 0,-8-8 0,-4 0 0,0-1 0,0-5 0,-4 5 0,3-23 0,-7 18 0,3-15 0,-4 21 0,0 5 0,0-4 0,0-17 0,-13 5 0,1-10 0,-11 19 0,0-4 0,4 10 0,-9-6 0,10 7 0,-3 0 0,4 3 0,-23-2 0,17 11 0,-16-3 0,17 8 0,4 0 0,-4 0 0,9 0 0,-3 0 0,8 0 0,-8 4 0,3 19 0,4-14 0,1 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2:5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24575,'10'-4'0,"13"1"0,-5 3 0,19 0 0,-1 0 0,6 0 0,18 0 0,-3 0 0,6 0 0,22 0 0,-30 0 0,10 0 0,-32 0 0,-10 7 0,-1 7 0,-9 4 0,1 9 0,-10 1 0,0 13 0,-4-4 0,-4 3 0,-10-11 0,-7 0 0,-4-5 0,-28 21 0,24-22 0,-25 17 0,31-22 0,1-1 0,1 1 0,3-1 0,-5 5 0,6-4 0,3 8 0,-2-7 0,2 14 0,4-13 0,-2 9 0,12-16 0,-4 3 0,4-7 0,0 2 0,0-3 0,78-4 0,-34 0 0,10-8 0,1-2 0,-1-2 0,1-12 0,-8 4 0,-6 0 0,-13-1 0,-7 7 0,-8-2 0,-1-3 0,-8 5 0,-1-1 0,-3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0:55:29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8A612-F2DC-F049-8C9B-302D1B2F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2CBE6-3F0E-0C4B-A9D3-C8E2D028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75BF0-E119-9A4B-A4B2-569AC6C4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EC6F3-99EB-064E-8A13-FD717179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C2BAC-E25F-014E-8462-F71CB9C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60392-E170-284D-BBCD-40DA955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E0D30-D3E9-BE4D-A58B-CAAD57AA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CC965-D60A-A345-93E9-8C0E7CB5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6FABE-CBD6-314E-97A0-BDA65D31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F7EB9-CDFF-B741-A537-FCE88FD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66B218-5814-DD40-89B6-46326D6A2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F9DE39-FBA4-2540-ADDD-AE8E3E7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392CE-DBF9-C645-9B48-3227EB54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7FF56-4FD4-414A-A627-FFE2A48D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3EFB0-2336-2247-9CA7-88661355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E46D7-5066-964B-B44A-9AAC1431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9FC0D-A504-864E-98FA-E52FA354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26C8-E7A3-114D-B460-1C6D8DC9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B65E7-CF01-F94F-A9C0-F23E75B6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E001C-E388-5C4C-9E47-D6C8299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5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1012B-381D-3441-B3B3-C71FE4C4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4B63D4-D407-E944-9EAC-2694EBE0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CD725-F649-6C40-B92E-903B80E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665FD-4981-824B-9BE8-96AF4845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1EE05-57E7-8A4D-8800-320F502F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B1CF6-07E6-6F45-BFC5-4857395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0DC30-C0E1-CE45-9BD6-4A2DA77D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1819A-9B98-EE4B-97F1-D106A804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20513-7F35-C242-B8B6-85DE816B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F5410-EA47-0044-87AF-D23CE1F1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72614-621B-3142-82C6-61D80B9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82D1-08D8-874C-A7F9-EC8411D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B941A-4B80-E144-B257-37F74C39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C193CB-BF51-AD4C-8390-D538CF4C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418F2D-64F8-F64D-A997-7383B513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FBD89C-7172-5C43-B556-C764DA0B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4B3E81-C19C-FB49-9408-876CF035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0C5D1-77A4-E84C-BEA4-E5CF123D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65C232-3C40-B84C-A880-2D6680B8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D9AAF-C15F-2A4C-8704-CA3199E5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AFC4A2-71C4-244F-88DE-C8FE2888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2D269F-B196-B949-A990-AAF1868D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8463F-EC8F-664B-A4F5-2FCF7F07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1E516-D0C7-D74B-9588-FA4595F3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208536-9605-EF47-9F40-C691E9ED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5ABE25-AEE5-D44D-969C-18256FE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CBB93-BCE5-BA49-A2DE-EB552541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FD2C5-319E-C843-B7C6-32CF7885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4C782D-AB4F-4343-A314-2D701461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A8866-355F-B34B-AEEC-13426997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C3E7B-B091-EC40-A74C-04392DF1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4ACA43-BA95-7540-9A8F-8D5A46E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A60F-9FD2-F744-8547-8E2A5E49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045844-FEF5-6D48-ABE3-D07C048D8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B7590F-5C08-6E42-A6B8-81F664C5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D3A9E-BB16-CB49-8E9F-3927138D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FDE01F-2815-DC4B-8B76-1FFA6495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3CB04-26FB-BF47-B5E8-EBD1716E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B70A-9220-F14D-B874-2BAE4334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62FE6-ACE3-6D4A-A73C-16F7AF0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DFBCB-33A5-ED4B-B234-9D674ABD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E711-F0F9-984D-B489-D9D0975ACE29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C5650-3271-194C-99B0-CADCDD11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EA6D7-9CE8-9B4C-84F7-5B3B67A9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66C862E-259F-AB4B-A059-6544BF3E4D0D}"/>
              </a:ext>
            </a:extLst>
          </p:cNvPr>
          <p:cNvCxnSpPr>
            <a:cxnSpLocks/>
          </p:cNvCxnSpPr>
          <p:nvPr/>
        </p:nvCxnSpPr>
        <p:spPr>
          <a:xfrm>
            <a:off x="3848988" y="1477925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B68C03-868F-0848-90BF-5843B85417C3}"/>
              </a:ext>
            </a:extLst>
          </p:cNvPr>
          <p:cNvCxnSpPr>
            <a:cxnSpLocks/>
          </p:cNvCxnSpPr>
          <p:nvPr/>
        </p:nvCxnSpPr>
        <p:spPr>
          <a:xfrm flipH="1">
            <a:off x="3827725" y="2098156"/>
            <a:ext cx="69572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FCF62FA-CEA1-AC45-8D13-E6C99DB729BD}"/>
              </a:ext>
            </a:extLst>
          </p:cNvPr>
          <p:cNvCxnSpPr>
            <a:cxnSpLocks/>
          </p:cNvCxnSpPr>
          <p:nvPr/>
        </p:nvCxnSpPr>
        <p:spPr>
          <a:xfrm>
            <a:off x="4713769" y="1481469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D2AA4BE-31F4-0F47-B7A4-2122E8AD954A}"/>
              </a:ext>
            </a:extLst>
          </p:cNvPr>
          <p:cNvCxnSpPr>
            <a:cxnSpLocks/>
          </p:cNvCxnSpPr>
          <p:nvPr/>
        </p:nvCxnSpPr>
        <p:spPr>
          <a:xfrm>
            <a:off x="4713770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D1DD15D-6E51-A542-8274-E565CAFD424A}"/>
              </a:ext>
            </a:extLst>
          </p:cNvPr>
          <p:cNvCxnSpPr>
            <a:cxnSpLocks/>
          </p:cNvCxnSpPr>
          <p:nvPr/>
        </p:nvCxnSpPr>
        <p:spPr>
          <a:xfrm>
            <a:off x="5578551" y="1488558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68C4518-1B43-3941-B516-46AF986CE8F1}"/>
              </a:ext>
            </a:extLst>
          </p:cNvPr>
          <p:cNvCxnSpPr>
            <a:cxnSpLocks/>
          </p:cNvCxnSpPr>
          <p:nvPr/>
        </p:nvCxnSpPr>
        <p:spPr>
          <a:xfrm>
            <a:off x="5585640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C7EA9FA0-6F24-3B49-8495-3518E529FC3B}"/>
              </a:ext>
            </a:extLst>
          </p:cNvPr>
          <p:cNvCxnSpPr>
            <a:cxnSpLocks/>
          </p:cNvCxnSpPr>
          <p:nvPr/>
        </p:nvCxnSpPr>
        <p:spPr>
          <a:xfrm>
            <a:off x="6450422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419076C-13FC-5643-86A8-A5FD22BA7045}"/>
              </a:ext>
            </a:extLst>
          </p:cNvPr>
          <p:cNvCxnSpPr>
            <a:cxnSpLocks/>
          </p:cNvCxnSpPr>
          <p:nvPr/>
        </p:nvCxnSpPr>
        <p:spPr>
          <a:xfrm>
            <a:off x="7315203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F5E18890-216C-1143-B534-E5B294D3242D}"/>
              </a:ext>
            </a:extLst>
          </p:cNvPr>
          <p:cNvCxnSpPr>
            <a:cxnSpLocks/>
          </p:cNvCxnSpPr>
          <p:nvPr/>
        </p:nvCxnSpPr>
        <p:spPr>
          <a:xfrm>
            <a:off x="7318746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C9AAA57-A721-3946-8AFD-807DF2AE105E}"/>
              </a:ext>
            </a:extLst>
          </p:cNvPr>
          <p:cNvCxnSpPr>
            <a:cxnSpLocks/>
          </p:cNvCxnSpPr>
          <p:nvPr/>
        </p:nvCxnSpPr>
        <p:spPr>
          <a:xfrm>
            <a:off x="8183528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AD274A3A-CB81-0F4E-A6AF-ED241C4B1925}"/>
              </a:ext>
            </a:extLst>
          </p:cNvPr>
          <p:cNvCxnSpPr>
            <a:cxnSpLocks/>
          </p:cNvCxnSpPr>
          <p:nvPr/>
        </p:nvCxnSpPr>
        <p:spPr>
          <a:xfrm>
            <a:off x="9055398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D604CE1-F3ED-4541-86BA-A84D8BBD8F5A}"/>
              </a:ext>
            </a:extLst>
          </p:cNvPr>
          <p:cNvCxnSpPr>
            <a:cxnSpLocks/>
          </p:cNvCxnSpPr>
          <p:nvPr/>
        </p:nvCxnSpPr>
        <p:spPr>
          <a:xfrm>
            <a:off x="9920180" y="1488559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2769D5-9FC5-AD4C-A468-294F60BFC602}"/>
              </a:ext>
            </a:extLst>
          </p:cNvPr>
          <p:cNvCxnSpPr>
            <a:cxnSpLocks/>
          </p:cNvCxnSpPr>
          <p:nvPr/>
        </p:nvCxnSpPr>
        <p:spPr>
          <a:xfrm>
            <a:off x="10784961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23D6CFB-78DF-2C48-8D6E-B28FC2144A05}"/>
              </a:ext>
            </a:extLst>
          </p:cNvPr>
          <p:cNvCxnSpPr>
            <a:cxnSpLocks/>
          </p:cNvCxnSpPr>
          <p:nvPr/>
        </p:nvCxnSpPr>
        <p:spPr>
          <a:xfrm>
            <a:off x="3848988" y="5181599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8E0267E-6785-3F4D-8002-128E7A5558E7}"/>
              </a:ext>
            </a:extLst>
          </p:cNvPr>
          <p:cNvCxnSpPr>
            <a:cxnSpLocks/>
          </p:cNvCxnSpPr>
          <p:nvPr/>
        </p:nvCxnSpPr>
        <p:spPr>
          <a:xfrm flipH="1">
            <a:off x="3827725" y="5801830"/>
            <a:ext cx="6957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C223314-198C-4D48-A704-4E483A7C0F03}"/>
              </a:ext>
            </a:extLst>
          </p:cNvPr>
          <p:cNvCxnSpPr>
            <a:cxnSpLocks/>
          </p:cNvCxnSpPr>
          <p:nvPr/>
        </p:nvCxnSpPr>
        <p:spPr>
          <a:xfrm>
            <a:off x="4713769" y="5185143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6465E7-ACD1-4144-93FE-9770B08BD5A6}"/>
              </a:ext>
            </a:extLst>
          </p:cNvPr>
          <p:cNvCxnSpPr>
            <a:cxnSpLocks/>
          </p:cNvCxnSpPr>
          <p:nvPr/>
        </p:nvCxnSpPr>
        <p:spPr>
          <a:xfrm>
            <a:off x="4713770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9AA9935C-77A3-C743-BF3F-23135DCA8B5D}"/>
              </a:ext>
            </a:extLst>
          </p:cNvPr>
          <p:cNvCxnSpPr>
            <a:cxnSpLocks/>
          </p:cNvCxnSpPr>
          <p:nvPr/>
        </p:nvCxnSpPr>
        <p:spPr>
          <a:xfrm>
            <a:off x="5578551" y="5192232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FB6BB54A-650C-654B-962E-B36D3F4EC085}"/>
              </a:ext>
            </a:extLst>
          </p:cNvPr>
          <p:cNvCxnSpPr>
            <a:cxnSpLocks/>
          </p:cNvCxnSpPr>
          <p:nvPr/>
        </p:nvCxnSpPr>
        <p:spPr>
          <a:xfrm>
            <a:off x="5585640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A9D9E57-02E0-CE4F-BF78-7C913EC0063A}"/>
              </a:ext>
            </a:extLst>
          </p:cNvPr>
          <p:cNvCxnSpPr>
            <a:cxnSpLocks/>
          </p:cNvCxnSpPr>
          <p:nvPr/>
        </p:nvCxnSpPr>
        <p:spPr>
          <a:xfrm>
            <a:off x="6450422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F888631-AD70-8240-A634-9B8DC9FE430D}"/>
              </a:ext>
            </a:extLst>
          </p:cNvPr>
          <p:cNvCxnSpPr>
            <a:cxnSpLocks/>
          </p:cNvCxnSpPr>
          <p:nvPr/>
        </p:nvCxnSpPr>
        <p:spPr>
          <a:xfrm>
            <a:off x="7315203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47F0963-6FBA-144E-B32F-78C009708805}"/>
              </a:ext>
            </a:extLst>
          </p:cNvPr>
          <p:cNvCxnSpPr>
            <a:cxnSpLocks/>
          </p:cNvCxnSpPr>
          <p:nvPr/>
        </p:nvCxnSpPr>
        <p:spPr>
          <a:xfrm>
            <a:off x="7318746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6D0727-580F-2C44-A061-422596A487E0}"/>
              </a:ext>
            </a:extLst>
          </p:cNvPr>
          <p:cNvCxnSpPr>
            <a:cxnSpLocks/>
          </p:cNvCxnSpPr>
          <p:nvPr/>
        </p:nvCxnSpPr>
        <p:spPr>
          <a:xfrm>
            <a:off x="8183528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0559BD9-0D63-E844-844A-6F6F71136035}"/>
              </a:ext>
            </a:extLst>
          </p:cNvPr>
          <p:cNvCxnSpPr>
            <a:cxnSpLocks/>
          </p:cNvCxnSpPr>
          <p:nvPr/>
        </p:nvCxnSpPr>
        <p:spPr>
          <a:xfrm>
            <a:off x="9055398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BD083FA-312D-7942-96D2-C46E0421FA3A}"/>
              </a:ext>
            </a:extLst>
          </p:cNvPr>
          <p:cNvCxnSpPr>
            <a:cxnSpLocks/>
          </p:cNvCxnSpPr>
          <p:nvPr/>
        </p:nvCxnSpPr>
        <p:spPr>
          <a:xfrm>
            <a:off x="9920180" y="5192233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E7C6239-D1F1-594C-82A1-1665EBFA53F7}"/>
              </a:ext>
            </a:extLst>
          </p:cNvPr>
          <p:cNvCxnSpPr>
            <a:cxnSpLocks/>
          </p:cNvCxnSpPr>
          <p:nvPr/>
        </p:nvCxnSpPr>
        <p:spPr>
          <a:xfrm>
            <a:off x="10784961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4184122D-1141-824A-A0D6-A96E849398A2}"/>
              </a:ext>
            </a:extLst>
          </p:cNvPr>
          <p:cNvCxnSpPr>
            <a:cxnSpLocks/>
          </p:cNvCxnSpPr>
          <p:nvPr/>
        </p:nvCxnSpPr>
        <p:spPr>
          <a:xfrm>
            <a:off x="3848988" y="3310269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2DC04A1F-2E67-CE44-A872-451B02106A20}"/>
              </a:ext>
            </a:extLst>
          </p:cNvPr>
          <p:cNvCxnSpPr>
            <a:cxnSpLocks/>
          </p:cNvCxnSpPr>
          <p:nvPr/>
        </p:nvCxnSpPr>
        <p:spPr>
          <a:xfrm flipH="1">
            <a:off x="3827725" y="3930500"/>
            <a:ext cx="69572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E9C4252E-1B88-7342-AAF6-1991D4E25D55}"/>
              </a:ext>
            </a:extLst>
          </p:cNvPr>
          <p:cNvCxnSpPr>
            <a:cxnSpLocks/>
          </p:cNvCxnSpPr>
          <p:nvPr/>
        </p:nvCxnSpPr>
        <p:spPr>
          <a:xfrm>
            <a:off x="4713769" y="3313813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FBD13F0-609A-EF48-A945-08C335120C7B}"/>
              </a:ext>
            </a:extLst>
          </p:cNvPr>
          <p:cNvCxnSpPr>
            <a:cxnSpLocks/>
          </p:cNvCxnSpPr>
          <p:nvPr/>
        </p:nvCxnSpPr>
        <p:spPr>
          <a:xfrm>
            <a:off x="4713770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49CB72A-D666-314C-85E5-D2B8F3C385CF}"/>
              </a:ext>
            </a:extLst>
          </p:cNvPr>
          <p:cNvCxnSpPr>
            <a:cxnSpLocks/>
          </p:cNvCxnSpPr>
          <p:nvPr/>
        </p:nvCxnSpPr>
        <p:spPr>
          <a:xfrm>
            <a:off x="5578551" y="3320902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3C3F60E-F1CD-2B4A-B773-DACE6C099871}"/>
              </a:ext>
            </a:extLst>
          </p:cNvPr>
          <p:cNvCxnSpPr>
            <a:cxnSpLocks/>
          </p:cNvCxnSpPr>
          <p:nvPr/>
        </p:nvCxnSpPr>
        <p:spPr>
          <a:xfrm>
            <a:off x="5585640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F5FF1779-B6B4-9E49-B716-CD6C5A658A24}"/>
              </a:ext>
            </a:extLst>
          </p:cNvPr>
          <p:cNvCxnSpPr>
            <a:cxnSpLocks/>
          </p:cNvCxnSpPr>
          <p:nvPr/>
        </p:nvCxnSpPr>
        <p:spPr>
          <a:xfrm>
            <a:off x="6450422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0D23D1B-0D39-4445-AA68-CB8BAAD3CD05}"/>
              </a:ext>
            </a:extLst>
          </p:cNvPr>
          <p:cNvCxnSpPr>
            <a:cxnSpLocks/>
          </p:cNvCxnSpPr>
          <p:nvPr/>
        </p:nvCxnSpPr>
        <p:spPr>
          <a:xfrm>
            <a:off x="7315203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1576506A-0FA4-0C49-A495-8D099205A5AD}"/>
              </a:ext>
            </a:extLst>
          </p:cNvPr>
          <p:cNvCxnSpPr>
            <a:cxnSpLocks/>
          </p:cNvCxnSpPr>
          <p:nvPr/>
        </p:nvCxnSpPr>
        <p:spPr>
          <a:xfrm>
            <a:off x="7318746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537A368-8B95-DD40-B1BF-2A5CC096CC93}"/>
              </a:ext>
            </a:extLst>
          </p:cNvPr>
          <p:cNvCxnSpPr>
            <a:cxnSpLocks/>
          </p:cNvCxnSpPr>
          <p:nvPr/>
        </p:nvCxnSpPr>
        <p:spPr>
          <a:xfrm>
            <a:off x="8183528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02DAD3A-96D8-6C4B-8C9E-31B0B0D29DCB}"/>
              </a:ext>
            </a:extLst>
          </p:cNvPr>
          <p:cNvCxnSpPr>
            <a:cxnSpLocks/>
          </p:cNvCxnSpPr>
          <p:nvPr/>
        </p:nvCxnSpPr>
        <p:spPr>
          <a:xfrm>
            <a:off x="9055398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76AD6C69-5BB1-404E-9F79-055FAFD66666}"/>
              </a:ext>
            </a:extLst>
          </p:cNvPr>
          <p:cNvCxnSpPr>
            <a:cxnSpLocks/>
          </p:cNvCxnSpPr>
          <p:nvPr/>
        </p:nvCxnSpPr>
        <p:spPr>
          <a:xfrm>
            <a:off x="9920180" y="3320903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E2800D8C-4B48-D34D-8FE2-39CFC79113DF}"/>
              </a:ext>
            </a:extLst>
          </p:cNvPr>
          <p:cNvCxnSpPr>
            <a:cxnSpLocks/>
          </p:cNvCxnSpPr>
          <p:nvPr/>
        </p:nvCxnSpPr>
        <p:spPr>
          <a:xfrm>
            <a:off x="10784961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F320C1-9029-9046-ACD0-4818D2E2AD50}"/>
              </a:ext>
            </a:extLst>
          </p:cNvPr>
          <p:cNvSpPr txBox="1"/>
          <p:nvPr/>
        </p:nvSpPr>
        <p:spPr>
          <a:xfrm>
            <a:off x="3827711" y="574158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Пространство данных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341E85-31F4-2A4F-B53C-70D2F113C50C}"/>
              </a:ext>
            </a:extLst>
          </p:cNvPr>
          <p:cNvSpPr txBox="1"/>
          <p:nvPr/>
        </p:nvSpPr>
        <p:spPr>
          <a:xfrm>
            <a:off x="3827711" y="2458343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Пространство имён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28138F-DFA0-E946-817D-8A64E5BB8C3E}"/>
              </a:ext>
            </a:extLst>
          </p:cNvPr>
          <p:cNvSpPr txBox="1"/>
          <p:nvPr/>
        </p:nvSpPr>
        <p:spPr>
          <a:xfrm>
            <a:off x="3827711" y="4332105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Адресное пространство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14DC3C-1881-424F-9F9A-2429D05BF146}"/>
              </a:ext>
            </a:extLst>
          </p:cNvPr>
          <p:cNvSpPr txBox="1"/>
          <p:nvPr/>
        </p:nvSpPr>
        <p:spPr>
          <a:xfrm>
            <a:off x="623776" y="313140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</a:t>
            </a:r>
            <a:endParaRPr lang="ru-RU" sz="4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C7AAB2-2872-F144-B55D-0DB837C66361}"/>
              </a:ext>
            </a:extLst>
          </p:cNvPr>
          <p:cNvSpPr txBox="1"/>
          <p:nvPr/>
        </p:nvSpPr>
        <p:spPr>
          <a:xfrm>
            <a:off x="1010079" y="313683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=</a:t>
            </a:r>
            <a:endParaRPr lang="ru-RU" sz="4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5B9E2E-9BFF-1546-AEA8-E5227F571711}"/>
              </a:ext>
            </a:extLst>
          </p:cNvPr>
          <p:cNvSpPr txBox="1"/>
          <p:nvPr/>
        </p:nvSpPr>
        <p:spPr>
          <a:xfrm>
            <a:off x="1396382" y="313140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5</a:t>
            </a:r>
            <a:endParaRPr lang="ru-RU" sz="48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641119-9124-8B4D-9EC2-07370A229460}"/>
              </a:ext>
            </a:extLst>
          </p:cNvPr>
          <p:cNvSpPr txBox="1"/>
          <p:nvPr/>
        </p:nvSpPr>
        <p:spPr>
          <a:xfrm>
            <a:off x="147867" y="3909351"/>
            <a:ext cx="168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id(a)=</a:t>
            </a:r>
            <a:endParaRPr lang="ru-RU" sz="48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F56B2-9A94-154A-9CE1-CB6541673829}"/>
              </a:ext>
            </a:extLst>
          </p:cNvPr>
          <p:cNvSpPr txBox="1"/>
          <p:nvPr/>
        </p:nvSpPr>
        <p:spPr>
          <a:xfrm>
            <a:off x="1632909" y="3962400"/>
            <a:ext cx="335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4510399264</a:t>
            </a:r>
          </a:p>
        </p:txBody>
      </p:sp>
    </p:spTree>
    <p:extLst>
      <p:ext uri="{BB962C8B-B14F-4D97-AF65-F5344CB8AC3E}">
        <p14:creationId xmlns:p14="http://schemas.microsoft.com/office/powerpoint/2010/main" val="38624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9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417 L 0.0836 0.1601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78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3.7037E-7 L 0.28125 3.7037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21315 -0.2666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133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84" grpId="0"/>
      <p:bldP spid="84" grpId="1"/>
      <p:bldP spid="85" grpId="0"/>
      <p:bldP spid="85" grpId="1"/>
      <p:bldP spid="88" grpId="1"/>
      <p:bldP spid="88" grpId="2"/>
      <p:bldP spid="90" grpId="1"/>
      <p:bldP spid="90" grpId="2"/>
      <p:bldP spid="9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08051F56-06BE-264F-BF7D-73CC92285FE1}"/>
                  </a:ext>
                </a:extLst>
              </p14:cNvPr>
              <p14:cNvContentPartPr/>
              <p14:nvPr/>
            </p14:nvContentPartPr>
            <p14:xfrm>
              <a:off x="1017678" y="1573451"/>
              <a:ext cx="848520" cy="79164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08051F56-06BE-264F-BF7D-73CC92285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038" y="1555451"/>
                <a:ext cx="8841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09464AE-11E0-084D-B86A-0B8DE4777FC7}"/>
                  </a:ext>
                </a:extLst>
              </p14:cNvPr>
              <p14:cNvContentPartPr/>
              <p14:nvPr/>
            </p14:nvContentPartPr>
            <p14:xfrm>
              <a:off x="2386038" y="1575971"/>
              <a:ext cx="778320" cy="870480"/>
            </p14:xfrm>
          </p:contentPart>
        </mc:Choice>
        <mc:Fallback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09464AE-11E0-084D-B86A-0B8DE4777F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398" y="1558331"/>
                <a:ext cx="813960" cy="90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F1BB90-A241-164B-9FF6-75904BB12AA8}"/>
              </a:ext>
            </a:extLst>
          </p:cNvPr>
          <p:cNvGrpSpPr/>
          <p:nvPr/>
        </p:nvGrpSpPr>
        <p:grpSpPr>
          <a:xfrm>
            <a:off x="3655038" y="1529171"/>
            <a:ext cx="2323800" cy="1004400"/>
            <a:chOff x="3655038" y="1529171"/>
            <a:chExt cx="2323800" cy="10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3BFAC83-0012-7E43-B8D7-E4D2FC973B06}"/>
                    </a:ext>
                  </a:extLst>
                </p14:cNvPr>
                <p14:cNvContentPartPr/>
                <p14:nvPr/>
              </p14:nvContentPartPr>
              <p14:xfrm>
                <a:off x="3655038" y="1599731"/>
                <a:ext cx="972360" cy="9176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3BFAC83-0012-7E43-B8D7-E4D2FC973B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7398" y="1581731"/>
                  <a:ext cx="100800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1607F04A-B8A8-E842-8D09-8EAC4EE19F34}"/>
                    </a:ext>
                  </a:extLst>
                </p14:cNvPr>
                <p14:cNvContentPartPr/>
                <p14:nvPr/>
              </p14:nvContentPartPr>
              <p14:xfrm>
                <a:off x="4876158" y="1529171"/>
                <a:ext cx="1102680" cy="10044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1607F04A-B8A8-E842-8D09-8EAC4EE19F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8158" y="1511171"/>
                  <a:ext cx="1138320" cy="10400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3C719E0-3E04-A94B-912C-E04D36354D93}"/>
              </a:ext>
            </a:extLst>
          </p:cNvPr>
          <p:cNvCxnSpPr/>
          <p:nvPr/>
        </p:nvCxnSpPr>
        <p:spPr>
          <a:xfrm>
            <a:off x="1017678" y="25518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344FF45D-792E-154D-B8A4-F614413B332A}"/>
                  </a:ext>
                </a:extLst>
              </p14:cNvPr>
              <p14:cNvContentPartPr/>
              <p14:nvPr/>
            </p14:nvContentPartPr>
            <p14:xfrm>
              <a:off x="6583998" y="1693331"/>
              <a:ext cx="1076760" cy="1214640"/>
            </p14:xfrm>
          </p:contentPart>
        </mc:Choice>
        <mc:Fallback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344FF45D-792E-154D-B8A4-F614413B33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6358" y="1675691"/>
                <a:ext cx="1112400" cy="12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4F0F09BD-E58E-F242-BE5B-F92FFD93D4FA}"/>
                  </a:ext>
                </a:extLst>
              </p14:cNvPr>
              <p14:cNvContentPartPr/>
              <p14:nvPr/>
            </p14:nvContentPartPr>
            <p14:xfrm>
              <a:off x="1516998" y="1842731"/>
              <a:ext cx="360" cy="305640"/>
            </p14:xfrm>
          </p:contentPart>
        </mc:Choice>
        <mc:Fallback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4F0F09BD-E58E-F242-BE5B-F92FFD93D4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8998" y="1824731"/>
                <a:ext cx="36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81EB0815-494E-3645-B608-C32A65F08EFC}"/>
                  </a:ext>
                </a:extLst>
              </p14:cNvPr>
              <p14:cNvContentPartPr/>
              <p14:nvPr/>
            </p14:nvContentPartPr>
            <p14:xfrm>
              <a:off x="2596278" y="1849571"/>
              <a:ext cx="219240" cy="484920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81EB0815-494E-3645-B608-C32A65F08E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8278" y="1831571"/>
                <a:ext cx="254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0B3E45F4-3115-C44D-8285-E481CC234825}"/>
                  </a:ext>
                </a:extLst>
              </p14:cNvPr>
              <p14:cNvContentPartPr/>
              <p14:nvPr/>
            </p14:nvContentPartPr>
            <p14:xfrm>
              <a:off x="3783198" y="2002211"/>
              <a:ext cx="280800" cy="253800"/>
            </p14:xfrm>
          </p:contentPart>
        </mc:Choice>
        <mc:Fallback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0B3E45F4-3115-C44D-8285-E481CC2348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5198" y="1984571"/>
                <a:ext cx="3164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AF997455-CF7F-8E41-BC6A-61B1E937894E}"/>
              </a:ext>
            </a:extLst>
          </p:cNvPr>
          <p:cNvGrpSpPr/>
          <p:nvPr/>
        </p:nvGrpSpPr>
        <p:grpSpPr>
          <a:xfrm>
            <a:off x="872238" y="956771"/>
            <a:ext cx="3636360" cy="2087280"/>
            <a:chOff x="872238" y="956771"/>
            <a:chExt cx="3636360" cy="20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51D9680-46FE-1F4C-8726-C9A4DEE5D2BD}"/>
                    </a:ext>
                  </a:extLst>
                </p14:cNvPr>
                <p14:cNvContentPartPr/>
                <p14:nvPr/>
              </p14:nvContentPartPr>
              <p14:xfrm>
                <a:off x="2938998" y="956771"/>
                <a:ext cx="360" cy="36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51D9680-46FE-1F4C-8726-C9A4DEE5D2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358" y="939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FF73DDB7-3244-804D-B91C-F8B5A0918FAD}"/>
                    </a:ext>
                  </a:extLst>
                </p14:cNvPr>
                <p14:cNvContentPartPr/>
                <p14:nvPr/>
              </p14:nvContentPartPr>
              <p14:xfrm>
                <a:off x="2291718" y="1356011"/>
                <a:ext cx="900360" cy="132696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FF73DDB7-3244-804D-B91C-F8B5A0918F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4078" y="1338011"/>
                  <a:ext cx="936000" cy="13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87542727-BE50-6B43-B056-D40973BEA042}"/>
                    </a:ext>
                  </a:extLst>
                </p14:cNvPr>
                <p14:cNvContentPartPr/>
                <p14:nvPr/>
              </p14:nvContentPartPr>
              <p14:xfrm>
                <a:off x="2442558" y="1228571"/>
                <a:ext cx="432000" cy="152100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87542727-BE50-6B43-B056-D40973BEA0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4558" y="1210931"/>
                  <a:ext cx="467640" cy="15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B27991C1-3389-7F45-8921-CAA9B4BD1986}"/>
                    </a:ext>
                  </a:extLst>
                </p14:cNvPr>
                <p14:cNvContentPartPr/>
                <p14:nvPr/>
              </p14:nvContentPartPr>
              <p14:xfrm>
                <a:off x="950718" y="1456811"/>
                <a:ext cx="894960" cy="136080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B27991C1-3389-7F45-8921-CAA9B4BD19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3078" y="1439171"/>
                  <a:ext cx="930600" cy="13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F59BFA3B-B917-CD48-9F1B-955751ABD8BB}"/>
                    </a:ext>
                  </a:extLst>
                </p14:cNvPr>
                <p14:cNvContentPartPr/>
                <p14:nvPr/>
              </p14:nvContentPartPr>
              <p14:xfrm>
                <a:off x="872238" y="1218131"/>
                <a:ext cx="768960" cy="126936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F59BFA3B-B917-CD48-9F1B-955751ABD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238" y="1200131"/>
                  <a:ext cx="804600" cy="13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C2E9B81D-A683-F249-8131-33E582566823}"/>
                    </a:ext>
                  </a:extLst>
                </p14:cNvPr>
                <p14:cNvContentPartPr/>
                <p14:nvPr/>
              </p14:nvContentPartPr>
              <p14:xfrm>
                <a:off x="3450558" y="1384091"/>
                <a:ext cx="1001880" cy="155088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C2E9B81D-A683-F249-8131-33E5825668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2918" y="1366091"/>
                  <a:ext cx="103752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E37EA28-3C3E-2044-BBFF-1638C80C353E}"/>
                    </a:ext>
                  </a:extLst>
                </p14:cNvPr>
                <p14:cNvContentPartPr/>
                <p14:nvPr/>
              </p14:nvContentPartPr>
              <p14:xfrm>
                <a:off x="3634518" y="1033091"/>
                <a:ext cx="874080" cy="20109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E37EA28-3C3E-2044-BBFF-1638C80C35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6518" y="1015091"/>
                  <a:ext cx="909720" cy="20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45047871-D07D-D042-A7C1-704E87C490B2}"/>
              </a:ext>
            </a:extLst>
          </p:cNvPr>
          <p:cNvGrpSpPr/>
          <p:nvPr/>
        </p:nvGrpSpPr>
        <p:grpSpPr>
          <a:xfrm>
            <a:off x="6221478" y="1385531"/>
            <a:ext cx="231840" cy="1661760"/>
            <a:chOff x="6221478" y="1385531"/>
            <a:chExt cx="231840" cy="16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57FEBAF8-AA74-9D42-B748-B3206FD9C656}"/>
                    </a:ext>
                  </a:extLst>
                </p14:cNvPr>
                <p14:cNvContentPartPr/>
                <p14:nvPr/>
              </p14:nvContentPartPr>
              <p14:xfrm>
                <a:off x="6221478" y="1422971"/>
                <a:ext cx="231840" cy="162432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57FEBAF8-AA74-9D42-B748-B3206FD9C6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3478" y="1405331"/>
                  <a:ext cx="267480" cy="16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35BEDC63-A75B-7243-A957-72D37769DA36}"/>
                    </a:ext>
                  </a:extLst>
                </p14:cNvPr>
                <p14:cNvContentPartPr/>
                <p14:nvPr/>
              </p14:nvContentPartPr>
              <p14:xfrm>
                <a:off x="6229038" y="1385531"/>
                <a:ext cx="215280" cy="4716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35BEDC63-A75B-7243-A957-72D37769DA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1398" y="1367891"/>
                  <a:ext cx="25092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8F69396B-1847-B44E-954E-23054B0BBD9E}"/>
                  </a:ext>
                </a:extLst>
              </p14:cNvPr>
              <p14:cNvContentPartPr/>
              <p14:nvPr/>
            </p14:nvContentPartPr>
            <p14:xfrm>
              <a:off x="6026358" y="1225691"/>
              <a:ext cx="541440" cy="2000160"/>
            </p14:xfrm>
          </p:contentPart>
        </mc:Choice>
        <mc:Fallback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8F69396B-1847-B44E-954E-23054B0BBD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8358" y="1207691"/>
                <a:ext cx="577080" cy="20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E5BD3E41-5A22-5E4E-A9CB-655DA607B108}"/>
                  </a:ext>
                </a:extLst>
              </p14:cNvPr>
              <p14:cNvContentPartPr/>
              <p14:nvPr/>
            </p14:nvContentPartPr>
            <p14:xfrm>
              <a:off x="6267558" y="3412691"/>
              <a:ext cx="151200" cy="509760"/>
            </p14:xfrm>
          </p:contentPart>
        </mc:Choice>
        <mc:Fallback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E5BD3E41-5A22-5E4E-A9CB-655DA607B1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49558" y="3394691"/>
                <a:ext cx="1868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0DF43EEC-3BB3-FF4F-9E79-76DCF8320228}"/>
                  </a:ext>
                </a:extLst>
              </p14:cNvPr>
              <p14:cNvContentPartPr/>
              <p14:nvPr/>
            </p14:nvContentPartPr>
            <p14:xfrm>
              <a:off x="4186758" y="1844891"/>
              <a:ext cx="235800" cy="343080"/>
            </p14:xfrm>
          </p:contentPart>
        </mc:Choice>
        <mc:Fallback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0DF43EEC-3BB3-FF4F-9E79-76DCF83202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9118" y="1827251"/>
                <a:ext cx="2714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56CAB6F5-260F-674B-9A53-621680F37512}"/>
                  </a:ext>
                </a:extLst>
              </p14:cNvPr>
              <p14:cNvContentPartPr/>
              <p14:nvPr/>
            </p14:nvContentPartPr>
            <p14:xfrm>
              <a:off x="4907118" y="1161251"/>
              <a:ext cx="1071720" cy="1419840"/>
            </p14:xfrm>
          </p:contentPart>
        </mc:Choice>
        <mc:Fallback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56CAB6F5-260F-674B-9A53-621680F375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9118" y="1143611"/>
                <a:ext cx="1107360" cy="14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CD5BDE69-EB8A-D942-97D4-A7C8DEBBDEE1}"/>
                  </a:ext>
                </a:extLst>
              </p14:cNvPr>
              <p14:cNvContentPartPr/>
              <p14:nvPr/>
            </p14:nvContentPartPr>
            <p14:xfrm>
              <a:off x="4485198" y="518291"/>
              <a:ext cx="492120" cy="589320"/>
            </p14:xfrm>
          </p:contentPart>
        </mc:Choice>
        <mc:Fallback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CD5BDE69-EB8A-D942-97D4-A7C8DEBBDE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67198" y="500291"/>
                <a:ext cx="5277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31DF77CB-8AB8-9A47-9663-16FDA5090E79}"/>
                  </a:ext>
                </a:extLst>
              </p14:cNvPr>
              <p14:cNvContentPartPr/>
              <p14:nvPr/>
            </p14:nvContentPartPr>
            <p14:xfrm>
              <a:off x="3709038" y="217331"/>
              <a:ext cx="2880" cy="438840"/>
            </p14:xfrm>
          </p:contentPart>
        </mc:Choice>
        <mc:Fallback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31DF77CB-8AB8-9A47-9663-16FDA5090E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1398" y="199331"/>
                <a:ext cx="385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2B33297C-BD09-4A45-9B19-88AF99BDD210}"/>
                  </a:ext>
                </a:extLst>
              </p14:cNvPr>
              <p14:cNvContentPartPr/>
              <p14:nvPr/>
            </p14:nvContentPartPr>
            <p14:xfrm>
              <a:off x="3922518" y="379331"/>
              <a:ext cx="238680" cy="231480"/>
            </p14:xfrm>
          </p:contentPart>
        </mc:Choice>
        <mc:Fallback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2B33297C-BD09-4A45-9B19-88AF99BDD2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4518" y="361331"/>
                <a:ext cx="274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D516A9F8-9A69-8D41-8F76-FFD88ED0E748}"/>
                  </a:ext>
                </a:extLst>
              </p14:cNvPr>
              <p14:cNvContentPartPr/>
              <p14:nvPr/>
            </p14:nvContentPartPr>
            <p14:xfrm>
              <a:off x="4299078" y="71531"/>
              <a:ext cx="288720" cy="299880"/>
            </p14:xfrm>
          </p:contentPart>
        </mc:Choice>
        <mc:Fallback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D516A9F8-9A69-8D41-8F76-FFD88ED0E7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81438" y="53531"/>
                <a:ext cx="324360" cy="3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3EE486A0-2093-6D48-9424-065FE62DD330}"/>
              </a:ext>
            </a:extLst>
          </p:cNvPr>
          <p:cNvGrpSpPr/>
          <p:nvPr/>
        </p:nvGrpSpPr>
        <p:grpSpPr>
          <a:xfrm>
            <a:off x="5368278" y="219491"/>
            <a:ext cx="4446000" cy="2323800"/>
            <a:chOff x="5368278" y="219491"/>
            <a:chExt cx="4446000" cy="23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0BE2BFEC-46D7-4946-911A-B1DAB407A410}"/>
                    </a:ext>
                  </a:extLst>
                </p14:cNvPr>
                <p14:cNvContentPartPr/>
                <p14:nvPr/>
              </p14:nvContentPartPr>
              <p14:xfrm>
                <a:off x="7140198" y="311651"/>
                <a:ext cx="360" cy="45576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0BE2BFEC-46D7-4946-911A-B1DAB407A4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2198" y="294011"/>
                  <a:ext cx="36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75F001B9-CCC6-E440-A889-AC52BFEB4CD4}"/>
                    </a:ext>
                  </a:extLst>
                </p14:cNvPr>
                <p14:cNvContentPartPr/>
                <p14:nvPr/>
              </p14:nvContentPartPr>
              <p14:xfrm>
                <a:off x="7361598" y="219491"/>
                <a:ext cx="341640" cy="43848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75F001B9-CCC6-E440-A889-AC52BFEB4C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43598" y="201491"/>
                  <a:ext cx="3772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57761494-5AF3-E747-BFF4-7CBB5A5E0A56}"/>
                    </a:ext>
                  </a:extLst>
                </p14:cNvPr>
                <p14:cNvContentPartPr/>
                <p14:nvPr/>
              </p14:nvContentPartPr>
              <p14:xfrm>
                <a:off x="7912398" y="298331"/>
                <a:ext cx="438120" cy="36396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57761494-5AF3-E747-BFF4-7CBB5A5E0A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4398" y="280331"/>
                  <a:ext cx="473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944E25E-A5D2-4141-8BDD-FF159EFC66B7}"/>
                    </a:ext>
                  </a:extLst>
                </p14:cNvPr>
                <p14:cNvContentPartPr/>
                <p14:nvPr/>
              </p14:nvContentPartPr>
              <p14:xfrm>
                <a:off x="5646558" y="499931"/>
                <a:ext cx="402120" cy="36252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944E25E-A5D2-4141-8BDD-FF159EFC66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28918" y="481931"/>
                  <a:ext cx="4377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D6A9AA75-04FA-414B-8000-5E3E8521EB7B}"/>
                    </a:ext>
                  </a:extLst>
                </p14:cNvPr>
                <p14:cNvContentPartPr/>
                <p14:nvPr/>
              </p14:nvContentPartPr>
              <p14:xfrm>
                <a:off x="6265398" y="562571"/>
                <a:ext cx="275400" cy="3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D6A9AA75-04FA-414B-8000-5E3E8521E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7398" y="544571"/>
                  <a:ext cx="31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B8F547FF-E8EF-1F4F-A86D-0CED67B3D7EE}"/>
                    </a:ext>
                  </a:extLst>
                </p14:cNvPr>
                <p14:cNvContentPartPr/>
                <p14:nvPr/>
              </p14:nvContentPartPr>
              <p14:xfrm>
                <a:off x="6320118" y="724931"/>
                <a:ext cx="291960" cy="36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B8F547FF-E8EF-1F4F-A86D-0CED67B3D7E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02478" y="706931"/>
                  <a:ext cx="327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72938105-7B78-7445-BA63-D11D09C34AFD}"/>
                    </a:ext>
                  </a:extLst>
                </p14:cNvPr>
                <p14:cNvContentPartPr/>
                <p14:nvPr/>
              </p14:nvContentPartPr>
              <p14:xfrm>
                <a:off x="6835998" y="2104091"/>
                <a:ext cx="360" cy="43920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72938105-7B78-7445-BA63-D11D09C34A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8358" y="2086451"/>
                  <a:ext cx="36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E5265BC-363E-1D47-945F-6984D4CA9552}"/>
                    </a:ext>
                  </a:extLst>
                </p14:cNvPr>
                <p14:cNvContentPartPr/>
                <p14:nvPr/>
              </p14:nvContentPartPr>
              <p14:xfrm>
                <a:off x="7068918" y="2121011"/>
                <a:ext cx="174960" cy="3981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E5265BC-363E-1D47-945F-6984D4CA95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51278" y="2103371"/>
                  <a:ext cx="210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46723C74-F20F-4340-98C3-9A240A26DBD1}"/>
                    </a:ext>
                  </a:extLst>
                </p14:cNvPr>
                <p14:cNvContentPartPr/>
                <p14:nvPr/>
              </p14:nvContentPartPr>
              <p14:xfrm>
                <a:off x="7356918" y="2050451"/>
                <a:ext cx="187200" cy="45900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46723C74-F20F-4340-98C3-9A240A26DB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9278" y="2032811"/>
                  <a:ext cx="222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7C46CD1-7285-234F-B931-45DBBB3A3ED5}"/>
                    </a:ext>
                  </a:extLst>
                </p14:cNvPr>
                <p14:cNvContentPartPr/>
                <p14:nvPr/>
              </p14:nvContentPartPr>
              <p14:xfrm>
                <a:off x="5368278" y="1953971"/>
                <a:ext cx="168480" cy="37764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7C46CD1-7285-234F-B931-45DBBB3A3E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0278" y="1935971"/>
                  <a:ext cx="2041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77336D2-5DB9-CC42-A3F6-B82E3530036E}"/>
                    </a:ext>
                  </a:extLst>
                </p14:cNvPr>
                <p14:cNvContentPartPr/>
                <p14:nvPr/>
              </p14:nvContentPartPr>
              <p14:xfrm>
                <a:off x="5617038" y="1955051"/>
                <a:ext cx="127440" cy="3117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77336D2-5DB9-CC42-A3F6-B82E353003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9038" y="1937051"/>
                  <a:ext cx="163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DEB76567-5BA1-3440-92B9-7B46934D9A5B}"/>
                    </a:ext>
                  </a:extLst>
                </p14:cNvPr>
                <p14:cNvContentPartPr/>
                <p14:nvPr/>
              </p14:nvContentPartPr>
              <p14:xfrm>
                <a:off x="7949478" y="1573451"/>
                <a:ext cx="553680" cy="64872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DEB76567-5BA1-3440-92B9-7B46934D9A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1478" y="1555811"/>
                  <a:ext cx="5893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F6041C0F-0C16-604F-ABE8-CE372DBF7F13}"/>
                    </a:ext>
                  </a:extLst>
                </p14:cNvPr>
                <p14:cNvContentPartPr/>
                <p14:nvPr/>
              </p14:nvContentPartPr>
              <p14:xfrm>
                <a:off x="8671998" y="990611"/>
                <a:ext cx="238680" cy="40752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F6041C0F-0C16-604F-ABE8-CE372DBF7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3998" y="972971"/>
                  <a:ext cx="274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AF24F90-36E8-2E49-98F1-DE29E8A77AEE}"/>
                    </a:ext>
                  </a:extLst>
                </p14:cNvPr>
                <p14:cNvContentPartPr/>
                <p14:nvPr/>
              </p14:nvContentPartPr>
              <p14:xfrm>
                <a:off x="8909958" y="1213091"/>
                <a:ext cx="151920" cy="17568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AF24F90-36E8-2E49-98F1-DE29E8A77A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92318" y="1195091"/>
                  <a:ext cx="187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02A68C8-A659-A341-BF96-86852DED45F2}"/>
                    </a:ext>
                  </a:extLst>
                </p14:cNvPr>
                <p14:cNvContentPartPr/>
                <p14:nvPr/>
              </p14:nvContentPartPr>
              <p14:xfrm>
                <a:off x="8895918" y="1150451"/>
                <a:ext cx="2880" cy="2880"/>
              </p14:xfrm>
            </p:contentPart>
          </mc:Choice>
          <mc:Fallback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02A68C8-A659-A341-BF96-86852DED45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8278" y="1132451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73B1BDA9-8B7D-104E-8F94-0C201006A7B0}"/>
                    </a:ext>
                  </a:extLst>
                </p14:cNvPr>
                <p14:cNvContentPartPr/>
                <p14:nvPr/>
              </p14:nvContentPartPr>
              <p14:xfrm>
                <a:off x="9237918" y="1187531"/>
                <a:ext cx="158040" cy="68040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73B1BDA9-8B7D-104E-8F94-0C201006A7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9918" y="1169891"/>
                  <a:ext cx="1936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6EFEC03A-96A3-B740-B11B-8220DAC7ABBD}"/>
                    </a:ext>
                  </a:extLst>
                </p14:cNvPr>
                <p14:cNvContentPartPr/>
                <p14:nvPr/>
              </p14:nvContentPartPr>
              <p14:xfrm>
                <a:off x="9569838" y="783611"/>
                <a:ext cx="244440" cy="62676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6EFEC03A-96A3-B740-B11B-8220DAC7AB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52198" y="765971"/>
                  <a:ext cx="280080" cy="66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465CD215-A98D-9841-9352-521304714045}"/>
              </a:ext>
            </a:extLst>
          </p:cNvPr>
          <p:cNvGrpSpPr/>
          <p:nvPr/>
        </p:nvGrpSpPr>
        <p:grpSpPr>
          <a:xfrm>
            <a:off x="6283038" y="3158891"/>
            <a:ext cx="1166400" cy="1337400"/>
            <a:chOff x="6283038" y="3158891"/>
            <a:chExt cx="1166400" cy="13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146E8217-4FB2-344E-9762-F53B65E64610}"/>
                    </a:ext>
                  </a:extLst>
                </p14:cNvPr>
                <p14:cNvContentPartPr/>
                <p14:nvPr/>
              </p14:nvContentPartPr>
              <p14:xfrm>
                <a:off x="7265838" y="4495931"/>
                <a:ext cx="360" cy="3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146E8217-4FB2-344E-9762-F53B65E646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7838" y="4477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DC16A625-FF3E-344C-B34E-D4FDF72CB03D}"/>
                    </a:ext>
                  </a:extLst>
                </p14:cNvPr>
                <p14:cNvContentPartPr/>
                <p14:nvPr/>
              </p14:nvContentPartPr>
              <p14:xfrm>
                <a:off x="7187358" y="3374171"/>
                <a:ext cx="262080" cy="112176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DC16A625-FF3E-344C-B34E-D4FDF72CB0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69718" y="3356531"/>
                  <a:ext cx="29772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2B8C860E-84C3-774E-916B-3A7508DC172C}"/>
                    </a:ext>
                  </a:extLst>
                </p14:cNvPr>
                <p14:cNvContentPartPr/>
                <p14:nvPr/>
              </p14:nvContentPartPr>
              <p14:xfrm>
                <a:off x="6283038" y="3481091"/>
                <a:ext cx="293760" cy="72036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2B8C860E-84C3-774E-916B-3A7508DC17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65398" y="3463091"/>
                  <a:ext cx="3294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E8418462-8EF8-F847-B56B-E6AAEA3ECD38}"/>
                    </a:ext>
                  </a:extLst>
                </p14:cNvPr>
                <p14:cNvContentPartPr/>
                <p14:nvPr/>
              </p14:nvContentPartPr>
              <p14:xfrm>
                <a:off x="6419478" y="3158891"/>
                <a:ext cx="559080" cy="36972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E8418462-8EF8-F847-B56B-E6AAEA3ECD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01838" y="3141251"/>
                  <a:ext cx="594720" cy="40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00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7960-46B9-A744-8B36-F8B0943A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6C802-17DC-B841-99B0-C8747704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22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</Words>
  <Application>Microsoft Macintosh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Травкин Павел Андреевич</dc:creator>
  <cp:lastModifiedBy>Травкин Павел Андреевич</cp:lastModifiedBy>
  <cp:revision>7</cp:revision>
  <dcterms:created xsi:type="dcterms:W3CDTF">2020-04-11T18:07:12Z</dcterms:created>
  <dcterms:modified xsi:type="dcterms:W3CDTF">2020-04-12T20:27:50Z</dcterms:modified>
</cp:coreProperties>
</file>