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68A612-F2DC-F049-8C9B-302D1B2FB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42CBE6-3F0E-0C4B-A9D3-C8E2D028B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075BF0-E119-9A4B-A4B2-569AC6C4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E711-F0F9-984D-B489-D9D0975ACE29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BEC6F3-99EB-064E-8A13-FD717179F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8C2BAC-E25F-014E-8462-F71CB9C2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CB848-2F94-774F-9A09-725D09B087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14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160392-E170-284D-BBCD-40DA9554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DE0D30-D3E9-BE4D-A58B-CAAD57AA3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9CC965-D60A-A345-93E9-8C0E7CB53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E711-F0F9-984D-B489-D9D0975ACE29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46FABE-CBD6-314E-97A0-BDA65D31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5F7EB9-CDFF-B741-A537-FCE88FD3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CB848-2F94-774F-9A09-725D09B087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48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866B218-5814-DD40-89B6-46326D6A2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F9DE39-FBA4-2540-ADDD-AE8E3E7F3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2392CE-DBF9-C645-9B48-3227EB543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E711-F0F9-984D-B489-D9D0975ACE29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D7FF56-4FD4-414A-A627-FFE2A48D6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73EFB0-2336-2247-9CA7-886613554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CB848-2F94-774F-9A09-725D09B087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FE46D7-5066-964B-B44A-9AAC1431B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E9FC0D-A504-864E-98FA-E52FA3548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1C26C8-E7A3-114D-B460-1C6D8DC9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E711-F0F9-984D-B489-D9D0975ACE29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8B65E7-CF01-F94F-A9C0-F23E75B6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DE001C-E388-5C4C-9E47-D6C8299B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CB848-2F94-774F-9A09-725D09B087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95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1012B-381D-3441-B3B3-C71FE4C40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4B63D4-D407-E944-9EAC-2694EBE02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3CD725-F649-6C40-B92E-903B80E2D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E711-F0F9-984D-B489-D9D0975ACE29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4665FD-4981-824B-9BE8-96AF48458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A1EE05-57E7-8A4D-8800-320F502F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CB848-2F94-774F-9A09-725D09B087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51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6B1CF6-07E6-6F45-BFC5-48573952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30DC30-C0E1-CE45-9BD6-4A2DA77D2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41819A-9B98-EE4B-97F1-D106A8040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D20513-7F35-C242-B8B6-85DE816B8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E711-F0F9-984D-B489-D9D0975ACE29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FF5410-EA47-0044-87AF-D23CE1F17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672614-621B-3142-82C6-61D80B966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CB848-2F94-774F-9A09-725D09B087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28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E82D1-08D8-874C-A7F9-EC8411DC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DB941A-4B80-E144-B257-37F74C390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C193CB-BF51-AD4C-8390-D538CF4CD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E418F2D-64F8-F64D-A997-7383B5135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9FBD89C-7172-5C43-B556-C764DA0B7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54B3E81-C19C-FB49-9408-876CF035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E711-F0F9-984D-B489-D9D0975ACE29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10C5D1-77A4-E84C-BEA4-E5CF123D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A65C232-3C40-B84C-A880-2D6680B83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CB848-2F94-774F-9A09-725D09B087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9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2D9AAF-C15F-2A4C-8704-CA3199E5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AFC4A2-71C4-244F-88DE-C8FE2888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E711-F0F9-984D-B489-D9D0975ACE29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12D269F-B196-B949-A990-AAF1868DC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98463F-EC8F-664B-A4F5-2FCF7F07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CB848-2F94-774F-9A09-725D09B087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32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2E1E516-D0C7-D74B-9588-FA4595F3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E711-F0F9-984D-B489-D9D0975ACE29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4208536-9605-EF47-9F40-C691E9ED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5ABE25-AEE5-D44D-969C-18256FEA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CB848-2F94-774F-9A09-725D09B087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50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7CBB93-BCE5-BA49-A2DE-EB552541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3FD2C5-319E-C843-B7C6-32CF78853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44C782D-AB4F-4343-A314-2D701461F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1A8866-355F-B34B-AEEC-13426997C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E711-F0F9-984D-B489-D9D0975ACE29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2C3E7B-B091-EC40-A74C-04392DF1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4ACA43-BA95-7540-9A8F-8D5A46E27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CB848-2F94-774F-9A09-725D09B087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60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6AA60F-9FD2-F744-8547-8E2A5E49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B045844-FEF5-6D48-ABE3-D07C048D8A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B7590F-5C08-6E42-A6B8-81F664C5F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1D3A9E-BB16-CB49-8E9F-3927138DC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E711-F0F9-984D-B489-D9D0975ACE29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FDE01F-2815-DC4B-8B76-1FFA6495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63CB04-26FB-BF47-B5E8-EBD1716E4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CB848-2F94-774F-9A09-725D09B087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66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E7B70A-9220-F14D-B874-2BAE43340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162FE6-ACE3-6D4A-A73C-16F7AF03C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ADFBCB-33A5-ED4B-B234-9D674ABDB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AE711-F0F9-984D-B489-D9D0975ACE29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2C5650-3271-194C-99B0-CADCDD115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6EA6D7-9CE8-9B4C-84F7-5B3B67A9A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CB848-2F94-774F-9A09-725D09B087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717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966C862E-259F-AB4B-A059-6544BF3E4D0D}"/>
              </a:ext>
            </a:extLst>
          </p:cNvPr>
          <p:cNvCxnSpPr>
            <a:cxnSpLocks/>
          </p:cNvCxnSpPr>
          <p:nvPr/>
        </p:nvCxnSpPr>
        <p:spPr>
          <a:xfrm>
            <a:off x="3848988" y="1477925"/>
            <a:ext cx="0" cy="6379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2B68C03-868F-0848-90BF-5843B85417C3}"/>
              </a:ext>
            </a:extLst>
          </p:cNvPr>
          <p:cNvCxnSpPr>
            <a:cxnSpLocks/>
          </p:cNvCxnSpPr>
          <p:nvPr/>
        </p:nvCxnSpPr>
        <p:spPr>
          <a:xfrm flipH="1">
            <a:off x="3827725" y="2098156"/>
            <a:ext cx="695723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8FCF62FA-CEA1-AC45-8D13-E6C99DB729BD}"/>
              </a:ext>
            </a:extLst>
          </p:cNvPr>
          <p:cNvCxnSpPr>
            <a:cxnSpLocks/>
          </p:cNvCxnSpPr>
          <p:nvPr/>
        </p:nvCxnSpPr>
        <p:spPr>
          <a:xfrm>
            <a:off x="4713769" y="1481469"/>
            <a:ext cx="0" cy="6379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2D2AA4BE-31F4-0F47-B7A4-2122E8AD954A}"/>
              </a:ext>
            </a:extLst>
          </p:cNvPr>
          <p:cNvCxnSpPr>
            <a:cxnSpLocks/>
          </p:cNvCxnSpPr>
          <p:nvPr/>
        </p:nvCxnSpPr>
        <p:spPr>
          <a:xfrm>
            <a:off x="4713770" y="1485014"/>
            <a:ext cx="0" cy="6379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7D1DD15D-6E51-A542-8274-E565CAFD424A}"/>
              </a:ext>
            </a:extLst>
          </p:cNvPr>
          <p:cNvCxnSpPr>
            <a:cxnSpLocks/>
          </p:cNvCxnSpPr>
          <p:nvPr/>
        </p:nvCxnSpPr>
        <p:spPr>
          <a:xfrm>
            <a:off x="5578551" y="1488558"/>
            <a:ext cx="0" cy="6379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E68C4518-1B43-3941-B516-46AF986CE8F1}"/>
              </a:ext>
            </a:extLst>
          </p:cNvPr>
          <p:cNvCxnSpPr>
            <a:cxnSpLocks/>
          </p:cNvCxnSpPr>
          <p:nvPr/>
        </p:nvCxnSpPr>
        <p:spPr>
          <a:xfrm>
            <a:off x="5585640" y="1485014"/>
            <a:ext cx="0" cy="6379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C7EA9FA0-6F24-3B49-8495-3518E529FC3B}"/>
              </a:ext>
            </a:extLst>
          </p:cNvPr>
          <p:cNvCxnSpPr>
            <a:cxnSpLocks/>
          </p:cNvCxnSpPr>
          <p:nvPr/>
        </p:nvCxnSpPr>
        <p:spPr>
          <a:xfrm>
            <a:off x="6450422" y="1492103"/>
            <a:ext cx="0" cy="6379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F419076C-13FC-5643-86A8-A5FD22BA7045}"/>
              </a:ext>
            </a:extLst>
          </p:cNvPr>
          <p:cNvCxnSpPr>
            <a:cxnSpLocks/>
          </p:cNvCxnSpPr>
          <p:nvPr/>
        </p:nvCxnSpPr>
        <p:spPr>
          <a:xfrm>
            <a:off x="7315203" y="1485014"/>
            <a:ext cx="0" cy="6379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F5E18890-216C-1143-B534-E5B294D3242D}"/>
              </a:ext>
            </a:extLst>
          </p:cNvPr>
          <p:cNvCxnSpPr>
            <a:cxnSpLocks/>
          </p:cNvCxnSpPr>
          <p:nvPr/>
        </p:nvCxnSpPr>
        <p:spPr>
          <a:xfrm>
            <a:off x="7318746" y="1485014"/>
            <a:ext cx="0" cy="6379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1C9AAA57-A721-3946-8AFD-807DF2AE105E}"/>
              </a:ext>
            </a:extLst>
          </p:cNvPr>
          <p:cNvCxnSpPr>
            <a:cxnSpLocks/>
          </p:cNvCxnSpPr>
          <p:nvPr/>
        </p:nvCxnSpPr>
        <p:spPr>
          <a:xfrm>
            <a:off x="8183528" y="1492103"/>
            <a:ext cx="0" cy="6379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AD274A3A-CB81-0F4E-A6AF-ED241C4B1925}"/>
              </a:ext>
            </a:extLst>
          </p:cNvPr>
          <p:cNvCxnSpPr>
            <a:cxnSpLocks/>
          </p:cNvCxnSpPr>
          <p:nvPr/>
        </p:nvCxnSpPr>
        <p:spPr>
          <a:xfrm>
            <a:off x="9055398" y="1492103"/>
            <a:ext cx="0" cy="6379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6D604CE1-F3ED-4541-86BA-A84D8BBD8F5A}"/>
              </a:ext>
            </a:extLst>
          </p:cNvPr>
          <p:cNvCxnSpPr>
            <a:cxnSpLocks/>
          </p:cNvCxnSpPr>
          <p:nvPr/>
        </p:nvCxnSpPr>
        <p:spPr>
          <a:xfrm>
            <a:off x="9920180" y="1488559"/>
            <a:ext cx="0" cy="6379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A72769D5-9FC5-AD4C-A468-294F60BFC602}"/>
              </a:ext>
            </a:extLst>
          </p:cNvPr>
          <p:cNvCxnSpPr>
            <a:cxnSpLocks/>
          </p:cNvCxnSpPr>
          <p:nvPr/>
        </p:nvCxnSpPr>
        <p:spPr>
          <a:xfrm>
            <a:off x="10784961" y="1492103"/>
            <a:ext cx="0" cy="6379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323D6CFB-78DF-2C48-8D6E-B28FC2144A05}"/>
              </a:ext>
            </a:extLst>
          </p:cNvPr>
          <p:cNvCxnSpPr>
            <a:cxnSpLocks/>
          </p:cNvCxnSpPr>
          <p:nvPr/>
        </p:nvCxnSpPr>
        <p:spPr>
          <a:xfrm>
            <a:off x="3848988" y="5181599"/>
            <a:ext cx="0" cy="63795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08E0267E-6785-3F4D-8002-128E7A5558E7}"/>
              </a:ext>
            </a:extLst>
          </p:cNvPr>
          <p:cNvCxnSpPr>
            <a:cxnSpLocks/>
          </p:cNvCxnSpPr>
          <p:nvPr/>
        </p:nvCxnSpPr>
        <p:spPr>
          <a:xfrm flipH="1">
            <a:off x="3827725" y="5801830"/>
            <a:ext cx="695723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4C223314-198C-4D48-A704-4E483A7C0F03}"/>
              </a:ext>
            </a:extLst>
          </p:cNvPr>
          <p:cNvCxnSpPr>
            <a:cxnSpLocks/>
          </p:cNvCxnSpPr>
          <p:nvPr/>
        </p:nvCxnSpPr>
        <p:spPr>
          <a:xfrm>
            <a:off x="4713769" y="5185143"/>
            <a:ext cx="0" cy="63795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3C6465E7-ACD1-4144-93FE-9770B08BD5A6}"/>
              </a:ext>
            </a:extLst>
          </p:cNvPr>
          <p:cNvCxnSpPr>
            <a:cxnSpLocks/>
          </p:cNvCxnSpPr>
          <p:nvPr/>
        </p:nvCxnSpPr>
        <p:spPr>
          <a:xfrm>
            <a:off x="4713770" y="5188688"/>
            <a:ext cx="0" cy="63795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9AA9935C-77A3-C743-BF3F-23135DCA8B5D}"/>
              </a:ext>
            </a:extLst>
          </p:cNvPr>
          <p:cNvCxnSpPr>
            <a:cxnSpLocks/>
          </p:cNvCxnSpPr>
          <p:nvPr/>
        </p:nvCxnSpPr>
        <p:spPr>
          <a:xfrm>
            <a:off x="5578551" y="5192232"/>
            <a:ext cx="0" cy="63795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FB6BB54A-650C-654B-962E-B36D3F4EC085}"/>
              </a:ext>
            </a:extLst>
          </p:cNvPr>
          <p:cNvCxnSpPr>
            <a:cxnSpLocks/>
          </p:cNvCxnSpPr>
          <p:nvPr/>
        </p:nvCxnSpPr>
        <p:spPr>
          <a:xfrm>
            <a:off x="5585640" y="5188688"/>
            <a:ext cx="0" cy="63795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2A9D9E57-02E0-CE4F-BF78-7C913EC0063A}"/>
              </a:ext>
            </a:extLst>
          </p:cNvPr>
          <p:cNvCxnSpPr>
            <a:cxnSpLocks/>
          </p:cNvCxnSpPr>
          <p:nvPr/>
        </p:nvCxnSpPr>
        <p:spPr>
          <a:xfrm>
            <a:off x="6450422" y="5195777"/>
            <a:ext cx="0" cy="63795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8F888631-AD70-8240-A634-9B8DC9FE430D}"/>
              </a:ext>
            </a:extLst>
          </p:cNvPr>
          <p:cNvCxnSpPr>
            <a:cxnSpLocks/>
          </p:cNvCxnSpPr>
          <p:nvPr/>
        </p:nvCxnSpPr>
        <p:spPr>
          <a:xfrm>
            <a:off x="7315203" y="5188688"/>
            <a:ext cx="0" cy="63795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147F0963-6FBA-144E-B32F-78C009708805}"/>
              </a:ext>
            </a:extLst>
          </p:cNvPr>
          <p:cNvCxnSpPr>
            <a:cxnSpLocks/>
          </p:cNvCxnSpPr>
          <p:nvPr/>
        </p:nvCxnSpPr>
        <p:spPr>
          <a:xfrm>
            <a:off x="7318746" y="5188688"/>
            <a:ext cx="0" cy="63795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276D0727-580F-2C44-A061-422596A487E0}"/>
              </a:ext>
            </a:extLst>
          </p:cNvPr>
          <p:cNvCxnSpPr>
            <a:cxnSpLocks/>
          </p:cNvCxnSpPr>
          <p:nvPr/>
        </p:nvCxnSpPr>
        <p:spPr>
          <a:xfrm>
            <a:off x="8183528" y="5195777"/>
            <a:ext cx="0" cy="63795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B0559BD9-0D63-E844-844A-6F6F71136035}"/>
              </a:ext>
            </a:extLst>
          </p:cNvPr>
          <p:cNvCxnSpPr>
            <a:cxnSpLocks/>
          </p:cNvCxnSpPr>
          <p:nvPr/>
        </p:nvCxnSpPr>
        <p:spPr>
          <a:xfrm>
            <a:off x="9055398" y="5195777"/>
            <a:ext cx="0" cy="63795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DBD083FA-312D-7942-96D2-C46E0421FA3A}"/>
              </a:ext>
            </a:extLst>
          </p:cNvPr>
          <p:cNvCxnSpPr>
            <a:cxnSpLocks/>
          </p:cNvCxnSpPr>
          <p:nvPr/>
        </p:nvCxnSpPr>
        <p:spPr>
          <a:xfrm>
            <a:off x="9920180" y="5192233"/>
            <a:ext cx="0" cy="63795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1E7C6239-D1F1-594C-82A1-1665EBFA53F7}"/>
              </a:ext>
            </a:extLst>
          </p:cNvPr>
          <p:cNvCxnSpPr>
            <a:cxnSpLocks/>
          </p:cNvCxnSpPr>
          <p:nvPr/>
        </p:nvCxnSpPr>
        <p:spPr>
          <a:xfrm>
            <a:off x="10784961" y="5195777"/>
            <a:ext cx="0" cy="63795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4184122D-1141-824A-A0D6-A96E849398A2}"/>
              </a:ext>
            </a:extLst>
          </p:cNvPr>
          <p:cNvCxnSpPr>
            <a:cxnSpLocks/>
          </p:cNvCxnSpPr>
          <p:nvPr/>
        </p:nvCxnSpPr>
        <p:spPr>
          <a:xfrm>
            <a:off x="3848988" y="3310269"/>
            <a:ext cx="0" cy="63795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2DC04A1F-2E67-CE44-A872-451B02106A20}"/>
              </a:ext>
            </a:extLst>
          </p:cNvPr>
          <p:cNvCxnSpPr>
            <a:cxnSpLocks/>
          </p:cNvCxnSpPr>
          <p:nvPr/>
        </p:nvCxnSpPr>
        <p:spPr>
          <a:xfrm flipH="1">
            <a:off x="3827725" y="3930500"/>
            <a:ext cx="6957236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E9C4252E-1B88-7342-AAF6-1991D4E25D55}"/>
              </a:ext>
            </a:extLst>
          </p:cNvPr>
          <p:cNvCxnSpPr>
            <a:cxnSpLocks/>
          </p:cNvCxnSpPr>
          <p:nvPr/>
        </p:nvCxnSpPr>
        <p:spPr>
          <a:xfrm>
            <a:off x="4713769" y="3313813"/>
            <a:ext cx="0" cy="63795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5FBD13F0-609A-EF48-A945-08C335120C7B}"/>
              </a:ext>
            </a:extLst>
          </p:cNvPr>
          <p:cNvCxnSpPr>
            <a:cxnSpLocks/>
          </p:cNvCxnSpPr>
          <p:nvPr/>
        </p:nvCxnSpPr>
        <p:spPr>
          <a:xfrm>
            <a:off x="4713770" y="3317358"/>
            <a:ext cx="0" cy="63795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649CB72A-D666-314C-85E5-D2B8F3C385CF}"/>
              </a:ext>
            </a:extLst>
          </p:cNvPr>
          <p:cNvCxnSpPr>
            <a:cxnSpLocks/>
          </p:cNvCxnSpPr>
          <p:nvPr/>
        </p:nvCxnSpPr>
        <p:spPr>
          <a:xfrm>
            <a:off x="5578551" y="3320902"/>
            <a:ext cx="0" cy="63795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03C3F60E-F1CD-2B4A-B773-DACE6C099871}"/>
              </a:ext>
            </a:extLst>
          </p:cNvPr>
          <p:cNvCxnSpPr>
            <a:cxnSpLocks/>
          </p:cNvCxnSpPr>
          <p:nvPr/>
        </p:nvCxnSpPr>
        <p:spPr>
          <a:xfrm>
            <a:off x="5585640" y="3317358"/>
            <a:ext cx="0" cy="63795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F5FF1779-B6B4-9E49-B716-CD6C5A658A24}"/>
              </a:ext>
            </a:extLst>
          </p:cNvPr>
          <p:cNvCxnSpPr>
            <a:cxnSpLocks/>
          </p:cNvCxnSpPr>
          <p:nvPr/>
        </p:nvCxnSpPr>
        <p:spPr>
          <a:xfrm>
            <a:off x="6450422" y="3324447"/>
            <a:ext cx="0" cy="63795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80D23D1B-0D39-4445-AA68-CB8BAAD3CD05}"/>
              </a:ext>
            </a:extLst>
          </p:cNvPr>
          <p:cNvCxnSpPr>
            <a:cxnSpLocks/>
          </p:cNvCxnSpPr>
          <p:nvPr/>
        </p:nvCxnSpPr>
        <p:spPr>
          <a:xfrm>
            <a:off x="7315203" y="3317358"/>
            <a:ext cx="0" cy="63795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1576506A-0FA4-0C49-A495-8D099205A5AD}"/>
              </a:ext>
            </a:extLst>
          </p:cNvPr>
          <p:cNvCxnSpPr>
            <a:cxnSpLocks/>
          </p:cNvCxnSpPr>
          <p:nvPr/>
        </p:nvCxnSpPr>
        <p:spPr>
          <a:xfrm>
            <a:off x="7318746" y="3317358"/>
            <a:ext cx="0" cy="63795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5537A368-8B95-DD40-B1BF-2A5CC096CC93}"/>
              </a:ext>
            </a:extLst>
          </p:cNvPr>
          <p:cNvCxnSpPr>
            <a:cxnSpLocks/>
          </p:cNvCxnSpPr>
          <p:nvPr/>
        </p:nvCxnSpPr>
        <p:spPr>
          <a:xfrm>
            <a:off x="8183528" y="3324447"/>
            <a:ext cx="0" cy="63795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602DAD3A-96D8-6C4B-8C9E-31B0B0D29DCB}"/>
              </a:ext>
            </a:extLst>
          </p:cNvPr>
          <p:cNvCxnSpPr>
            <a:cxnSpLocks/>
          </p:cNvCxnSpPr>
          <p:nvPr/>
        </p:nvCxnSpPr>
        <p:spPr>
          <a:xfrm>
            <a:off x="9055398" y="3324447"/>
            <a:ext cx="0" cy="63795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>
            <a:extLst>
              <a:ext uri="{FF2B5EF4-FFF2-40B4-BE49-F238E27FC236}">
                <a16:creationId xmlns:a16="http://schemas.microsoft.com/office/drawing/2014/main" id="{76AD6C69-5BB1-404E-9F79-055FAFD66666}"/>
              </a:ext>
            </a:extLst>
          </p:cNvPr>
          <p:cNvCxnSpPr>
            <a:cxnSpLocks/>
          </p:cNvCxnSpPr>
          <p:nvPr/>
        </p:nvCxnSpPr>
        <p:spPr>
          <a:xfrm>
            <a:off x="9920180" y="3320903"/>
            <a:ext cx="0" cy="63795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>
            <a:extLst>
              <a:ext uri="{FF2B5EF4-FFF2-40B4-BE49-F238E27FC236}">
                <a16:creationId xmlns:a16="http://schemas.microsoft.com/office/drawing/2014/main" id="{E2800D8C-4B48-D34D-8FE2-39CFC79113DF}"/>
              </a:ext>
            </a:extLst>
          </p:cNvPr>
          <p:cNvCxnSpPr>
            <a:cxnSpLocks/>
          </p:cNvCxnSpPr>
          <p:nvPr/>
        </p:nvCxnSpPr>
        <p:spPr>
          <a:xfrm>
            <a:off x="10784961" y="3324447"/>
            <a:ext cx="0" cy="63795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CF320C1-9029-9046-ACD0-4818D2E2AD50}"/>
              </a:ext>
            </a:extLst>
          </p:cNvPr>
          <p:cNvSpPr txBox="1"/>
          <p:nvPr/>
        </p:nvSpPr>
        <p:spPr>
          <a:xfrm>
            <a:off x="3827711" y="574158"/>
            <a:ext cx="6957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Пространство данных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D341E85-31F4-2A4F-B53C-70D2F113C50C}"/>
              </a:ext>
            </a:extLst>
          </p:cNvPr>
          <p:cNvSpPr txBox="1"/>
          <p:nvPr/>
        </p:nvSpPr>
        <p:spPr>
          <a:xfrm>
            <a:off x="3827711" y="2458343"/>
            <a:ext cx="6957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Пространство имён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828138F-DFA0-E946-817D-8A64E5BB8C3E}"/>
              </a:ext>
            </a:extLst>
          </p:cNvPr>
          <p:cNvSpPr txBox="1"/>
          <p:nvPr/>
        </p:nvSpPr>
        <p:spPr>
          <a:xfrm>
            <a:off x="3827711" y="4332105"/>
            <a:ext cx="6957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Адресное пространство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C14DC3C-1881-424F-9F9A-2429D05BF146}"/>
              </a:ext>
            </a:extLst>
          </p:cNvPr>
          <p:cNvSpPr txBox="1"/>
          <p:nvPr/>
        </p:nvSpPr>
        <p:spPr>
          <a:xfrm>
            <a:off x="623776" y="3131403"/>
            <a:ext cx="439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a</a:t>
            </a:r>
            <a:endParaRPr lang="ru-RU" sz="48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9C7AAB2-2872-F144-B55D-0DB837C66361}"/>
              </a:ext>
            </a:extLst>
          </p:cNvPr>
          <p:cNvSpPr txBox="1"/>
          <p:nvPr/>
        </p:nvSpPr>
        <p:spPr>
          <a:xfrm>
            <a:off x="1010079" y="3136833"/>
            <a:ext cx="439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=</a:t>
            </a:r>
            <a:endParaRPr lang="ru-RU" sz="48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B5B9E2E-9BFF-1546-AEA8-E5227F571711}"/>
              </a:ext>
            </a:extLst>
          </p:cNvPr>
          <p:cNvSpPr txBox="1"/>
          <p:nvPr/>
        </p:nvSpPr>
        <p:spPr>
          <a:xfrm>
            <a:off x="1396382" y="3131403"/>
            <a:ext cx="439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5</a:t>
            </a:r>
            <a:endParaRPr lang="ru-RU" sz="48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641119-9124-8B4D-9EC2-07370A229460}"/>
              </a:ext>
            </a:extLst>
          </p:cNvPr>
          <p:cNvSpPr txBox="1"/>
          <p:nvPr/>
        </p:nvSpPr>
        <p:spPr>
          <a:xfrm>
            <a:off x="147867" y="3909351"/>
            <a:ext cx="1687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id(a)=</a:t>
            </a:r>
            <a:endParaRPr lang="ru-RU" sz="48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6CF56B2-9A94-154A-9CE1-CB6541673829}"/>
              </a:ext>
            </a:extLst>
          </p:cNvPr>
          <p:cNvSpPr txBox="1"/>
          <p:nvPr/>
        </p:nvSpPr>
        <p:spPr>
          <a:xfrm>
            <a:off x="1632909" y="3962400"/>
            <a:ext cx="3353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/>
              <a:t>4510399264</a:t>
            </a:r>
          </a:p>
        </p:txBody>
      </p:sp>
    </p:spTree>
    <p:extLst>
      <p:ext uri="{BB962C8B-B14F-4D97-AF65-F5344CB8AC3E}">
        <p14:creationId xmlns:p14="http://schemas.microsoft.com/office/powerpoint/2010/main" val="386245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9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0417 L 0.0836 0.1601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780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3.7037E-7 L 0.28125 3.7037E-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80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7037E-7 L 0.21315 -0.2666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51" y="-1333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3" grpId="1"/>
      <p:bldP spid="84" grpId="0"/>
      <p:bldP spid="84" grpId="1"/>
      <p:bldP spid="85" grpId="0"/>
      <p:bldP spid="85" grpId="1"/>
      <p:bldP spid="88" grpId="1"/>
      <p:bldP spid="88" grpId="2"/>
      <p:bldP spid="90" grpId="1"/>
      <p:bldP spid="90" grpId="2"/>
      <p:bldP spid="90" grpId="3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14</Words>
  <Application>Microsoft Macintosh PowerPoint</Application>
  <PresentationFormat>Широкоэкранный</PresentationFormat>
  <Paragraphs>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Травкин Павел Андреевич</dc:creator>
  <cp:lastModifiedBy>Травкин Павел Андреевич</cp:lastModifiedBy>
  <cp:revision>3</cp:revision>
  <dcterms:created xsi:type="dcterms:W3CDTF">2020-04-11T18:07:12Z</dcterms:created>
  <dcterms:modified xsi:type="dcterms:W3CDTF">2020-04-11T18:37:18Z</dcterms:modified>
</cp:coreProperties>
</file>