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9C064-6178-462C-8B7D-E4F8CFE6ED2B}" type="datetimeFigureOut">
              <a:rPr lang="en-US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F9BAB-17F0-4053-B279-2091151D27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7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2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8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9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9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2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9BAB-17F0-4053-B279-2091151D27F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4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0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7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4036385183"/>
              </p:ext>
            </p:extLst>
          </p:nvPr>
        </p:nvSpPr>
        <p:spPr/>
        <p:txBody>
          <a:bodyPr/>
          <a:lstStyle/>
          <a:p>
            <a:r>
              <a:rPr lang="en-US" dirty="0"/>
              <a:t>AutoLayout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529775025"/>
              </p:ext>
            </p:extLst>
          </p:nvPr>
        </p:nvSpPr>
        <p:spPr/>
        <p:txBody>
          <a:bodyPr/>
          <a:lstStyle/>
          <a:p>
            <a:r>
              <a:rPr lang="en-US" dirty="0"/>
              <a:t>Frame/bounds, constraints, anchors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55504103"/>
              </p:ext>
            </p:extLst>
          </p:nvPr>
        </p:nvSpPr>
        <p:spPr>
          <a:xfrm>
            <a:off x="1155700" y="504825"/>
            <a:ext cx="8824913" cy="803245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1.53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7" y="1552575"/>
            <a:ext cx="10890175" cy="645690"/>
          </a:xfrm>
          <a:prstGeom prst="rect">
            <a:avLst/>
          </a:prstGeom>
        </p:spPr>
      </p:pic>
      <p:pic>
        <p:nvPicPr>
          <p:cNvPr id="6" name="Picture 6" descr="Screen Shot 2017-07-10 at 22.05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196" y="2600325"/>
            <a:ext cx="7120317" cy="34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457614283"/>
              </p:ext>
            </p:extLst>
          </p:nvPr>
        </p:nvSpPr>
        <p:spPr>
          <a:xfrm>
            <a:off x="1155700" y="528638"/>
            <a:ext cx="8824913" cy="860936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Screen Shot 2017-07-10 at 21.53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1589614"/>
            <a:ext cx="10001010" cy="593199"/>
          </a:xfrm>
          <a:prstGeom prst="rect">
            <a:avLst/>
          </a:prstGeom>
        </p:spPr>
      </p:pic>
      <p:pic>
        <p:nvPicPr>
          <p:cNvPr id="8" name="Picture 8" descr="Screen Shot 2017-07-10 at 22.14.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39" y="2385060"/>
            <a:ext cx="4676015" cy="36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5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776410904"/>
              </p:ext>
            </p:extLst>
          </p:nvPr>
        </p:nvSpPr>
        <p:spPr>
          <a:xfrm>
            <a:off x="1155700" y="738188"/>
            <a:ext cx="8824913" cy="1093117"/>
          </a:xfrm>
        </p:spPr>
        <p:txBody>
          <a:bodyPr/>
          <a:lstStyle/>
          <a:p>
            <a:r>
              <a:rPr lang="en-US" dirty="0" err="1"/>
              <a:t>instrinsicContentSize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641663536"/>
              </p:ext>
            </p:extLst>
          </p:nvPr>
        </p:nvSpPr>
        <p:spPr>
          <a:xfrm>
            <a:off x="1155700" y="2564894"/>
            <a:ext cx="8824913" cy="3073906"/>
          </a:xfrm>
        </p:spPr>
        <p:txBody>
          <a:bodyPr>
            <a:normAutofit/>
          </a:bodyPr>
          <a:lstStyle/>
          <a:p>
            <a:r>
              <a:rPr lang="en-US" sz="3200" dirty="0"/>
              <a:t>Suggested size for the view</a:t>
            </a:r>
          </a:p>
        </p:txBody>
      </p:sp>
      <p:pic>
        <p:nvPicPr>
          <p:cNvPr id="4" name="Picture 4" descr="Screen Shot 2017-07-10 at 23.19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85" y="3657600"/>
            <a:ext cx="8032825" cy="13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357240258"/>
              </p:ext>
            </p:extLst>
          </p:nvPr>
        </p:nvSpPr>
        <p:spPr>
          <a:xfrm>
            <a:off x="1155700" y="622300"/>
            <a:ext cx="8824913" cy="895265"/>
          </a:xfrm>
        </p:spPr>
        <p:txBody>
          <a:bodyPr/>
          <a:lstStyle/>
          <a:p>
            <a:r>
              <a:rPr lang="en-US" dirty="0"/>
              <a:t>Hug &amp; compress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3.26.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8" y="1636182"/>
            <a:ext cx="5793787" cy="2373710"/>
          </a:xfrm>
          <a:prstGeom prst="rect">
            <a:avLst/>
          </a:prstGeom>
        </p:spPr>
      </p:pic>
      <p:pic>
        <p:nvPicPr>
          <p:cNvPr id="6" name="Picture 6" descr="Screen Shot 2017-07-10 at 23.26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3295650"/>
            <a:ext cx="5008639" cy="25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462189247"/>
              </p:ext>
            </p:extLst>
          </p:nvPr>
        </p:nvSpPr>
        <p:spPr>
          <a:xfrm>
            <a:off x="1155700" y="622300"/>
            <a:ext cx="8824913" cy="824811"/>
          </a:xfrm>
        </p:spPr>
        <p:txBody>
          <a:bodyPr/>
          <a:lstStyle/>
          <a:p>
            <a:r>
              <a:rPr lang="en-US" dirty="0"/>
              <a:t>Interface 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3.30.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682" y="1953895"/>
            <a:ext cx="3517244" cy="3184558"/>
          </a:xfrm>
          <a:prstGeom prst="rect">
            <a:avLst/>
          </a:prstGeom>
        </p:spPr>
      </p:pic>
      <p:pic>
        <p:nvPicPr>
          <p:cNvPr id="6" name="Picture 6" descr="Screen Shot 2017-07-10 at 23.30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90" y="1609725"/>
            <a:ext cx="27434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9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392038170"/>
              </p:ext>
            </p:extLst>
          </p:nvPr>
        </p:nvSpPr>
        <p:spPr>
          <a:xfrm>
            <a:off x="1155700" y="574675"/>
            <a:ext cx="8824913" cy="1012291"/>
          </a:xfrm>
        </p:spPr>
        <p:txBody>
          <a:bodyPr/>
          <a:lstStyle/>
          <a:p>
            <a:r>
              <a:rPr lang="en-US" dirty="0"/>
              <a:t>UIView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3.33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54" y="1447800"/>
            <a:ext cx="7180105" cy="4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1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342099380"/>
              </p:ext>
            </p:extLst>
          </p:nvPr>
        </p:nvSpPr>
        <p:spPr>
          <a:xfrm>
            <a:off x="1155700" y="657225"/>
            <a:ext cx="8824913" cy="778937"/>
          </a:xfrm>
        </p:spPr>
        <p:txBody>
          <a:bodyPr/>
          <a:lstStyle/>
          <a:p>
            <a:r>
              <a:rPr lang="en-US" dirty="0"/>
              <a:t>UIView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Screen Shot 2017-07-10 at 23.33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390650"/>
            <a:ext cx="7783202" cy="4750898"/>
          </a:xfrm>
          <a:prstGeom prst="rect">
            <a:avLst/>
          </a:prstGeom>
        </p:spPr>
      </p:pic>
      <p:pic>
        <p:nvPicPr>
          <p:cNvPr id="8" name="Picture 8" descr="Screen Shot 2017-07-10 at 23.37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497" y="1437420"/>
            <a:ext cx="1976947" cy="4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54698567"/>
              </p:ext>
            </p:extLst>
          </p:nvPr>
        </p:nvSpPr>
        <p:spPr>
          <a:xfrm>
            <a:off x="1155700" y="609600"/>
            <a:ext cx="8824913" cy="953934"/>
          </a:xfrm>
        </p:spPr>
        <p:txBody>
          <a:bodyPr/>
          <a:lstStyle/>
          <a:p>
            <a:r>
              <a:rPr lang="en-US" dirty="0"/>
              <a:t>UIViewController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3.40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5" y="2209800"/>
            <a:ext cx="7030089" cy="33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032032320"/>
              </p:ext>
            </p:extLst>
          </p:nvPr>
        </p:nvSpPr>
        <p:spPr>
          <a:xfrm>
            <a:off x="1094227" y="1428750"/>
            <a:ext cx="8824913" cy="870991"/>
          </a:xfrm>
        </p:spPr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3.46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50" y="3892382"/>
            <a:ext cx="8028015" cy="1773248"/>
          </a:xfrm>
          <a:prstGeom prst="rect">
            <a:avLst/>
          </a:prstGeom>
        </p:spPr>
      </p:pic>
      <p:pic>
        <p:nvPicPr>
          <p:cNvPr id="6" name="Picture 6" descr="Screen Shot 2017-07-10 at 23.47.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046" y="3019425"/>
            <a:ext cx="5051400" cy="5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4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507016364"/>
              </p:ext>
            </p:extLst>
          </p:nvPr>
        </p:nvSpPr>
        <p:spPr>
          <a:xfrm>
            <a:off x="1155700" y="889000"/>
            <a:ext cx="8824913" cy="825882"/>
          </a:xfrm>
        </p:spPr>
        <p:txBody>
          <a:bodyPr/>
          <a:lstStyle/>
          <a:p>
            <a:r>
              <a:rPr lang="en-US" dirty="0"/>
              <a:t>UIStackView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2413416"/>
            <a:ext cx="8824913" cy="322538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bp02_im03_augment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83" y="1885950"/>
            <a:ext cx="4869173" cy="3921207"/>
          </a:xfrm>
          <a:prstGeom prst="rect">
            <a:avLst/>
          </a:prstGeom>
        </p:spPr>
      </p:pic>
      <p:pic>
        <p:nvPicPr>
          <p:cNvPr id="6" name="Picture 6" descr="Screen Shot 2017-07-11 at 14.38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959" y="3810000"/>
            <a:ext cx="4943073" cy="32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881113254"/>
              </p:ext>
            </p:extLst>
          </p:nvPr>
        </p:nvSpPr>
        <p:spPr>
          <a:xfrm>
            <a:off x="1155700" y="2100263"/>
            <a:ext cx="8824913" cy="3584618"/>
          </a:xfrm>
        </p:spPr>
        <p:txBody>
          <a:bodyPr/>
          <a:lstStyle/>
          <a:p>
            <a:r>
              <a:rPr lang="en-US" dirty="0"/>
              <a:t>Frame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Bounds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Transform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AutoresizingMask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378505197"/>
              </p:ext>
            </p:extLst>
          </p:nvPr>
        </p:nvSpPr>
        <p:spPr>
          <a:xfrm>
            <a:off x="1155700" y="622300"/>
            <a:ext cx="8824913" cy="883022"/>
          </a:xfrm>
        </p:spPr>
        <p:txBody>
          <a:bodyPr/>
          <a:lstStyle/>
          <a:p>
            <a:r>
              <a:rPr lang="en-US" dirty="0"/>
              <a:t>Layout Anchors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1 at 14.56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1647825"/>
            <a:ext cx="4251677" cy="3909550"/>
          </a:xfrm>
          <a:prstGeom prst="rect">
            <a:avLst/>
          </a:prstGeom>
        </p:spPr>
      </p:pic>
      <p:pic>
        <p:nvPicPr>
          <p:cNvPr id="6" name="Picture 6" descr="Screen Shot 2017-07-11 at 14.56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1819275"/>
            <a:ext cx="4268699" cy="20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92091321"/>
              </p:ext>
            </p:extLst>
          </p:nvPr>
        </p:nvSpPr>
        <p:spPr>
          <a:xfrm>
            <a:off x="515310" y="668338"/>
            <a:ext cx="9465303" cy="895350"/>
          </a:xfrm>
        </p:spPr>
        <p:txBody>
          <a:bodyPr/>
          <a:lstStyle/>
          <a:p>
            <a:r>
              <a:rPr lang="en-US" dirty="0"/>
              <a:t>Layout Anchors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1 at 14.58.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99" y="609600"/>
            <a:ext cx="5017236" cy="1256269"/>
          </a:xfrm>
          <a:prstGeom prst="rect">
            <a:avLst/>
          </a:prstGeom>
        </p:spPr>
      </p:pic>
      <p:pic>
        <p:nvPicPr>
          <p:cNvPr id="6" name="Picture 6" descr="Screen Shot 2017-07-11 at 14.58.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2514600"/>
            <a:ext cx="7913892" cy="302160"/>
          </a:xfrm>
          <a:prstGeom prst="rect">
            <a:avLst/>
          </a:prstGeom>
        </p:spPr>
      </p:pic>
      <p:pic>
        <p:nvPicPr>
          <p:cNvPr id="8" name="Picture 8" descr="Screen Shot 2017-07-11 at 14.58.4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3314700"/>
            <a:ext cx="6345133" cy="509596"/>
          </a:xfrm>
          <a:prstGeom prst="rect">
            <a:avLst/>
          </a:prstGeom>
        </p:spPr>
      </p:pic>
      <p:pic>
        <p:nvPicPr>
          <p:cNvPr id="10" name="Picture 10" descr="Screen Shot 2017-07-11 at 14.58.5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17" y="4308475"/>
            <a:ext cx="8527882" cy="326502"/>
          </a:xfrm>
          <a:prstGeom prst="rect">
            <a:avLst/>
          </a:prstGeom>
        </p:spPr>
      </p:pic>
      <p:pic>
        <p:nvPicPr>
          <p:cNvPr id="12" name="Picture 12" descr="Screen Shot 2017-07-11 at 14.59.3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77" y="5115075"/>
            <a:ext cx="7251543" cy="5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92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990725024"/>
              </p:ext>
            </p:extLst>
          </p:nvPr>
        </p:nvSpPr>
        <p:spPr>
          <a:xfrm>
            <a:off x="1155700" y="609600"/>
            <a:ext cx="8824913" cy="907365"/>
          </a:xfrm>
        </p:spPr>
        <p:txBody>
          <a:bodyPr/>
          <a:lstStyle/>
          <a:p>
            <a:r>
              <a:rPr lang="en-US" dirty="0"/>
              <a:t>Layout Anchors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1 at 15.0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5" y="2486025"/>
            <a:ext cx="7410859" cy="537649"/>
          </a:xfrm>
          <a:prstGeom prst="rect">
            <a:avLst/>
          </a:prstGeom>
        </p:spPr>
      </p:pic>
      <p:pic>
        <p:nvPicPr>
          <p:cNvPr id="6" name="Picture 6" descr="Screen Shot 2017-07-11 at 15.00.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5" y="3952875"/>
            <a:ext cx="875413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26894525"/>
              </p:ext>
            </p:extLst>
          </p:nvPr>
        </p:nvSpPr>
        <p:spPr>
          <a:xfrm>
            <a:off x="759940" y="644525"/>
            <a:ext cx="10535123" cy="1654175"/>
          </a:xfrm>
        </p:spPr>
        <p:txBody>
          <a:bodyPr/>
          <a:lstStyle/>
          <a:p>
            <a:r>
              <a:rPr lang="en-US" dirty="0"/>
              <a:t>Layout Anchor + UIStackView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1 at 15.02.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2724150"/>
            <a:ext cx="4051703" cy="354547"/>
          </a:xfrm>
          <a:prstGeom prst="rect">
            <a:avLst/>
          </a:prstGeom>
        </p:spPr>
      </p:pic>
      <p:pic>
        <p:nvPicPr>
          <p:cNvPr id="6" name="Picture 6" descr="Screen Shot 2017-07-11 at 15.02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9" y="3476625"/>
            <a:ext cx="7107444" cy="514365"/>
          </a:xfrm>
          <a:prstGeom prst="rect">
            <a:avLst/>
          </a:prstGeom>
        </p:spPr>
      </p:pic>
      <p:pic>
        <p:nvPicPr>
          <p:cNvPr id="8" name="Picture 8" descr="Screen Shot 2017-07-11 at 15.02.5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99" y="4438650"/>
            <a:ext cx="7036727" cy="4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849754122"/>
              </p:ext>
            </p:extLst>
          </p:nvPr>
        </p:nvSpPr>
        <p:spPr>
          <a:xfrm>
            <a:off x="1155700" y="808038"/>
            <a:ext cx="8824913" cy="1454029"/>
          </a:xfrm>
        </p:spPr>
        <p:txBody>
          <a:bodyPr/>
          <a:lstStyle/>
          <a:p>
            <a:r>
              <a:rPr lang="en-US" dirty="0"/>
              <a:t>AutoLayout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1.08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93" y="3095625"/>
            <a:ext cx="2743491" cy="2295525"/>
          </a:xfrm>
          <a:prstGeom prst="rect">
            <a:avLst/>
          </a:prstGeom>
        </p:spPr>
      </p:pic>
      <p:pic>
        <p:nvPicPr>
          <p:cNvPr id="6" name="Picture 6" descr="Screen Shot 2017-07-10 at 21.08.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43" y="2457450"/>
            <a:ext cx="7236105" cy="26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4257794939"/>
              </p:ext>
            </p:extLst>
          </p:nvPr>
        </p:nvSpPr>
        <p:spPr>
          <a:xfrm>
            <a:off x="1155700" y="644525"/>
            <a:ext cx="8824913" cy="1652469"/>
          </a:xfrm>
        </p:spPr>
        <p:txBody>
          <a:bodyPr/>
          <a:lstStyle/>
          <a:p>
            <a:r>
              <a:rPr lang="en-US" dirty="0"/>
              <a:t>What do I need to know?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379878"/>
              </p:ext>
            </p:extLst>
          </p:nvPr>
        </p:nvSpPr>
        <p:spPr>
          <a:xfrm>
            <a:off x="1155700" y="2820894"/>
            <a:ext cx="8824913" cy="2817906"/>
          </a:xfrm>
        </p:spPr>
        <p:txBody>
          <a:bodyPr/>
          <a:lstStyle/>
          <a:p>
            <a:r>
              <a:rPr lang="en-US" sz="2400" dirty="0"/>
              <a:t>UIView properties</a:t>
            </a:r>
          </a:p>
          <a:p>
            <a:r>
              <a:rPr lang="en-US" sz="2400" dirty="0"/>
              <a:t>Interface builder &amp; API</a:t>
            </a:r>
          </a:p>
          <a:p>
            <a:r>
              <a:rPr lang="en-US" sz="2400" dirty="0" err="1"/>
              <a:t>Uiviewcontroller</a:t>
            </a:r>
            <a:r>
              <a:rPr lang="en-US" sz="2400" dirty="0"/>
              <a:t> lifecycle</a:t>
            </a:r>
          </a:p>
          <a:p>
            <a:r>
              <a:rPr lang="en-US" sz="2400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5558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276064444"/>
              </p:ext>
            </p:extLst>
          </p:nvPr>
        </p:nvSpPr>
        <p:spPr>
          <a:xfrm>
            <a:off x="2079781" y="933450"/>
            <a:ext cx="7813519" cy="1001713"/>
          </a:xfrm>
        </p:spPr>
        <p:txBody>
          <a:bodyPr/>
          <a:lstStyle/>
          <a:p>
            <a:r>
              <a:rPr lang="en-US" dirty="0"/>
              <a:t>UIView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40323800"/>
              </p:ext>
            </p:extLst>
          </p:nvPr>
        </p:nvSpPr>
        <p:spPr>
          <a:xfrm>
            <a:off x="1155700" y="2773919"/>
            <a:ext cx="8824913" cy="2864881"/>
          </a:xfrm>
        </p:spPr>
        <p:txBody>
          <a:bodyPr/>
          <a:lstStyle/>
          <a:p>
            <a:r>
              <a:rPr lang="en-US" sz="2000" dirty="0"/>
              <a:t>Constraints</a:t>
            </a:r>
          </a:p>
          <a:p>
            <a:r>
              <a:rPr lang="en-US" sz="2000" dirty="0"/>
              <a:t>Content size</a:t>
            </a:r>
          </a:p>
          <a:p>
            <a:r>
              <a:rPr lang="en-US" sz="2000" dirty="0"/>
              <a:t>Compression</a:t>
            </a:r>
          </a:p>
          <a:p>
            <a:r>
              <a:rPr lang="en-US" sz="2000" dirty="0"/>
              <a:t>Hugging</a:t>
            </a:r>
          </a:p>
          <a:p>
            <a:r>
              <a:rPr lang="en-US" sz="2000" dirty="0"/>
              <a:t>translatesAutoresizingMaskIntoConstraints </a:t>
            </a:r>
            <a:endParaRPr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2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42696530"/>
              </p:ext>
            </p:extLst>
          </p:nvPr>
        </p:nvSpPr>
        <p:spPr>
          <a:xfrm>
            <a:off x="1104900" y="963613"/>
            <a:ext cx="8824913" cy="1268399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634717740"/>
              </p:ext>
            </p:extLst>
          </p:nvPr>
        </p:nvSpPr>
        <p:spPr>
          <a:xfrm>
            <a:off x="1155700" y="3182438"/>
            <a:ext cx="8824913" cy="2456362"/>
          </a:xfrm>
        </p:spPr>
        <p:txBody>
          <a:bodyPr/>
          <a:lstStyle/>
          <a:p>
            <a:r>
              <a:rPr lang="en-US" dirty="0"/>
              <a:t>       Layout - </a:t>
            </a:r>
            <a:r>
              <a:rPr lang="en-US" b="1" dirty="0"/>
              <a:t>nslayoutconstraint</a:t>
            </a:r>
          </a:p>
          <a:p>
            <a:r>
              <a:rPr lang="en-US" dirty="0"/>
              <a:t>    Content - </a:t>
            </a:r>
            <a:r>
              <a:rPr lang="en-US" b="1" dirty="0"/>
              <a:t>NSContentSizeLayoutConstraint </a:t>
            </a:r>
            <a:endParaRPr lang="en-US" dirty="0"/>
          </a:p>
          <a:p>
            <a:r>
              <a:rPr lang="en-US" dirty="0"/>
              <a:t>Autosizing -</a:t>
            </a:r>
            <a:r>
              <a:rPr lang="en-US" dirty="0">
                <a:solidFill>
                  <a:srgbClr val="EF53A5"/>
                </a:solidFill>
              </a:rPr>
              <a:t> </a:t>
            </a:r>
            <a:r>
              <a:rPr lang="en-US" b="1" dirty="0">
                <a:solidFill>
                  <a:srgbClr val="EF53A5"/>
                </a:solidFill>
              </a:rPr>
              <a:t>NSAutoresizingMaskLayoutConstraint </a:t>
            </a:r>
          </a:p>
          <a:p>
            <a:endParaRPr lang="en-US" dirty="0">
              <a:solidFill>
                <a:srgbClr val="EF53A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703272928"/>
              </p:ext>
            </p:extLst>
          </p:nvPr>
        </p:nvSpPr>
        <p:spPr>
          <a:xfrm>
            <a:off x="742950" y="638175"/>
            <a:ext cx="8826500" cy="1094771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583935405"/>
              </p:ext>
            </p:extLst>
          </p:nvPr>
        </p:nvSpPr>
        <p:spPr>
          <a:xfrm>
            <a:off x="1155700" y="2157287"/>
            <a:ext cx="8824913" cy="3481513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
</a:t>
            </a:r>
            <a:r>
              <a:rPr lang="en-US" dirty="0"/>
              <a:t> 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4" descr="Screen Shot 2017-07-10 at 21.42.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857375"/>
            <a:ext cx="10427132" cy="4081023"/>
          </a:xfrm>
          <a:prstGeom prst="rect">
            <a:avLst/>
          </a:prstGeom>
        </p:spPr>
      </p:pic>
      <p:pic>
        <p:nvPicPr>
          <p:cNvPr id="5" name="Picture 5" descr="Screen Shot 2017-07-11 at 13.48.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119688"/>
            <a:ext cx="5280689" cy="3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740311344"/>
              </p:ext>
            </p:extLst>
          </p:nvPr>
        </p:nvSpPr>
        <p:spPr>
          <a:xfrm>
            <a:off x="1155700" y="620713"/>
            <a:ext cx="8824913" cy="639237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2331921"/>
            <a:ext cx="8824913" cy="330687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Screen Shot 2017-07-10 at 21.46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209675"/>
            <a:ext cx="8844070" cy="5061632"/>
          </a:xfrm>
          <a:prstGeom prst="rect">
            <a:avLst/>
          </a:prstGeom>
        </p:spPr>
      </p:pic>
      <p:pic>
        <p:nvPicPr>
          <p:cNvPr id="6" name="Picture 6" descr="Screen Shot 2017-07-10 at 21.50.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12" y="3352800"/>
            <a:ext cx="5703063" cy="18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86389593"/>
              </p:ext>
            </p:extLst>
          </p:nvPr>
        </p:nvSpPr>
        <p:spPr>
          <a:xfrm>
            <a:off x="1155700" y="528638"/>
            <a:ext cx="8824913" cy="731831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Screen Shot 2017-07-10 at 21.53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5" y="1558925"/>
            <a:ext cx="10788080" cy="638717"/>
          </a:xfrm>
          <a:prstGeom prst="rect">
            <a:avLst/>
          </a:prstGeom>
        </p:spPr>
      </p:pic>
      <p:pic>
        <p:nvPicPr>
          <p:cNvPr id="8" name="Picture 8" descr="Screen Shot 2017-07-10 at 21.59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300" y="2952750"/>
            <a:ext cx="6330680" cy="19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3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AutoLayout</vt:lpstr>
      <vt:lpstr>Frame Bounds Transform AutoresizingMask</vt:lpstr>
      <vt:lpstr>AutoLayout</vt:lpstr>
      <vt:lpstr>What do I need to know?</vt:lpstr>
      <vt:lpstr>UIView properties</vt:lpstr>
      <vt:lpstr>Constraints</vt:lpstr>
      <vt:lpstr>Constraints</vt:lpstr>
      <vt:lpstr>Constraints</vt:lpstr>
      <vt:lpstr>Constraints</vt:lpstr>
      <vt:lpstr>Constraints</vt:lpstr>
      <vt:lpstr>Constraints</vt:lpstr>
      <vt:lpstr>instrinsicContentSize</vt:lpstr>
      <vt:lpstr>Hug &amp; compress</vt:lpstr>
      <vt:lpstr>Interface Builder</vt:lpstr>
      <vt:lpstr>UIView API</vt:lpstr>
      <vt:lpstr>UIView API</vt:lpstr>
      <vt:lpstr>UIViewController</vt:lpstr>
      <vt:lpstr>Animation</vt:lpstr>
      <vt:lpstr>UIStackView</vt:lpstr>
      <vt:lpstr>Layout Anchors</vt:lpstr>
      <vt:lpstr>Layout Anchors</vt:lpstr>
      <vt:lpstr>Layout Anchors</vt:lpstr>
      <vt:lpstr>Layout Anchor + UIStackView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2017-07-11T12:17:59Z</dcterms:modified>
</cp:coreProperties>
</file>