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E001-99BE-4189-971A-996D3D8BC6C7}" type="datetimeFigureOut">
              <a:rPr lang="en-US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A0C5B-4B84-43CA-B0CD-500180C69D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8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2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8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8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C5B-4B84-43CA-B0CD-500180C69DF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apods.org/pods/KeychainAcce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coapods.org/pods/SAMKeychain" TargetMode="External"/><Relationship Id="rId4" Type="http://schemas.openxmlformats.org/officeDocument/2006/relationships/hyperlink" Target="https://cocoapods.org/pods/KeychainSwif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485089706"/>
              </p:ext>
            </p:extLst>
          </p:nvPr>
        </p:nvSpPr>
        <p:spPr/>
        <p:txBody>
          <a:bodyPr/>
          <a:lstStyle/>
          <a:p>
            <a:r>
              <a:rPr lang="en-US" dirty="0"/>
              <a:t>Data Saving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210462884"/>
              </p:ext>
            </p:extLst>
          </p:nvPr>
        </p:nvSpPr>
        <p:spPr>
          <a:xfrm>
            <a:off x="498211" y="3694113"/>
            <a:ext cx="10855589" cy="754062"/>
          </a:xfrm>
        </p:spPr>
        <p:txBody>
          <a:bodyPr>
            <a:normAutofit/>
          </a:bodyPr>
          <a:lstStyle/>
          <a:p>
            <a:r>
              <a:rPr lang="en-US" dirty="0"/>
              <a:t>Core Data, UserDefaults, Keychain, Files, Realm, JSON</a:t>
            </a: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12901589"/>
              </p:ext>
            </p:extLst>
          </p:nvPr>
        </p:nvSpPr>
        <p:spPr>
          <a:xfrm>
            <a:off x="303213" y="365125"/>
            <a:ext cx="11050587" cy="4515533"/>
          </a:xfrm>
        </p:spPr>
        <p:txBody>
          <a:bodyPr/>
          <a:lstStyle/>
          <a:p>
            <a:r>
              <a:rPr lang="en-US" dirty="0"/>
              <a:t>ObjectMapper</a:t>
            </a:r>
          </a:p>
        </p:txBody>
      </p:sp>
      <p:pic>
        <p:nvPicPr>
          <p:cNvPr id="4" name="Picture 4" descr="Screen Shot 2017-07-13 at 16.56.2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3513" y="365125"/>
            <a:ext cx="6656700" cy="62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4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92641243"/>
              </p:ext>
            </p:extLst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6213143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Cache</a:t>
            </a:r>
          </a:p>
          <a:p>
            <a:r>
              <a:rPr lang="en-US" dirty="0"/>
              <a:t>Documents</a:t>
            </a:r>
          </a:p>
        </p:txBody>
      </p:sp>
      <p:pic>
        <p:nvPicPr>
          <p:cNvPr id="4" name="Picture 4" descr="Screen Shot 2017-07-13 at 17.26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18" y="1127302"/>
            <a:ext cx="8253630" cy="50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74641986"/>
              </p:ext>
            </p:extLst>
          </p:nvPr>
        </p:nvSpPr>
        <p:spPr/>
        <p:txBody>
          <a:bodyPr/>
          <a:lstStyle/>
          <a:p>
            <a:r>
              <a:rPr lang="en-US" dirty="0"/>
              <a:t>CoreData</a:t>
            </a:r>
          </a:p>
        </p:txBody>
      </p:sp>
      <p:pic>
        <p:nvPicPr>
          <p:cNvPr id="4" name="Picture 4" descr="figure-0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4682" y="1028873"/>
            <a:ext cx="7378850" cy="55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1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1008197"/>
              </p:ext>
            </p:extLst>
          </p:nvPr>
        </p:nvSpPr>
        <p:spPr/>
        <p:txBody>
          <a:bodyPr/>
          <a:lstStyle/>
          <a:p>
            <a:r>
              <a:rPr lang="en-US" dirty="0" err="1"/>
              <a:t>ManagedObjectModel</a:t>
            </a:r>
          </a:p>
        </p:txBody>
      </p:sp>
      <p:pic>
        <p:nvPicPr>
          <p:cNvPr id="4" name="Picture 4" descr="Screen Shot 2017-07-13 at 17.50.4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896" y="1692621"/>
            <a:ext cx="8629313" cy="50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64841483"/>
              </p:ext>
            </p:extLst>
          </p:nvPr>
        </p:nvSpPr>
        <p:spPr/>
        <p:txBody>
          <a:bodyPr/>
          <a:lstStyle/>
          <a:p>
            <a:r>
              <a:rPr lang="en-US" dirty="0"/>
              <a:t>NSManagedObject</a:t>
            </a:r>
          </a:p>
        </p:txBody>
      </p:sp>
      <p:pic>
        <p:nvPicPr>
          <p:cNvPr id="4" name="Picture 4" descr="Screen Shot 2017-07-13 at 17.47.1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4554" y="930621"/>
            <a:ext cx="4210497" cy="762000"/>
          </a:xfrm>
          <a:prstGeom prst="rect">
            <a:avLst/>
          </a:prstGeom>
        </p:spPr>
      </p:pic>
      <p:pic>
        <p:nvPicPr>
          <p:cNvPr id="6" name="Picture 6" descr="Screen Shot 2017-07-13 at 17.47.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710" y="2466975"/>
            <a:ext cx="5945152" cy="3972252"/>
          </a:xfrm>
          <a:prstGeom prst="rect">
            <a:avLst/>
          </a:prstGeom>
        </p:spPr>
      </p:pic>
      <p:pic>
        <p:nvPicPr>
          <p:cNvPr id="8" name="Picture 8" descr="Screen Shot 2017-07-13 at 17.48.5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91" y="3476625"/>
            <a:ext cx="2743491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4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54557650"/>
              </p:ext>
            </p:extLst>
          </p:nvPr>
        </p:nvSpPr>
        <p:spPr/>
        <p:txBody>
          <a:bodyPr/>
          <a:lstStyle/>
          <a:p>
            <a:r>
              <a:rPr lang="en-US" dirty="0"/>
              <a:t>Realm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694361092"/>
              </p:ext>
            </p:extLst>
          </p:nvPr>
        </p:nvSpPr>
        <p:spPr/>
        <p:txBody>
          <a:bodyPr/>
          <a:lstStyle/>
          <a:p>
            <a:r>
              <a:rPr lang="en-US" dirty="0"/>
              <a:t>Faster, Easier, Flexible, Great Guide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439815474"/>
              </p:ext>
            </p:extLst>
          </p:nvPr>
        </p:nvSpPr>
        <p:spPr>
          <a:xfrm>
            <a:off x="4210497" y="3190875"/>
            <a:ext cx="624788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https://realm.io/docs/tutorials/realmtasks/</a:t>
            </a:r>
            <a:br>
              <a:rPr lang="en-US" dirty="0">
                <a:latin typeface="+mn-ea"/>
                <a:cs typeface="+mn-e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7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419968956"/>
              </p:ext>
            </p:extLst>
          </p:nvPr>
        </p:nvSpPr>
        <p:spPr/>
        <p:txBody>
          <a:bodyPr/>
          <a:lstStyle/>
          <a:p>
            <a:r>
              <a:rPr lang="en-US" dirty="0"/>
              <a:t>UserDefaults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68120656"/>
              </p:ext>
            </p:extLst>
          </p:nvPr>
        </p:nvSpPr>
        <p:spPr/>
        <p:txBody>
          <a:bodyPr/>
          <a:lstStyle/>
          <a:p>
            <a:r>
              <a:rPr lang="en-US" dirty="0"/>
              <a:t>UserDefaults</a:t>
            </a:r>
          </a:p>
        </p:txBody>
      </p:sp>
      <p:pic>
        <p:nvPicPr>
          <p:cNvPr id="4" name="Picture 4" descr="Screen Shot 2017-07-13 at 15.59.5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772" y="760127"/>
            <a:ext cx="4789279" cy="57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77964607"/>
              </p:ext>
            </p:extLst>
          </p:nvPr>
        </p:nvSpPr>
        <p:spPr/>
        <p:txBody>
          <a:bodyPr/>
          <a:lstStyle/>
          <a:p>
            <a:r>
              <a:rPr lang="en-US" dirty="0"/>
              <a:t>UserDefaults</a:t>
            </a:r>
          </a:p>
        </p:txBody>
      </p:sp>
      <p:pic>
        <p:nvPicPr>
          <p:cNvPr id="4" name="Picture 4" descr="Screen Shot 2017-07-13 at 16.32.0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503" y="2066925"/>
            <a:ext cx="10240462" cy="495300"/>
          </a:xfrm>
          <a:prstGeom prst="rect">
            <a:avLst/>
          </a:prstGeom>
        </p:spPr>
      </p:pic>
      <p:pic>
        <p:nvPicPr>
          <p:cNvPr id="6" name="Picture 6" descr="Screen Shot 2017-07-13 at 16.31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990850"/>
            <a:ext cx="8358196" cy="5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31734532"/>
              </p:ext>
            </p:extLst>
          </p:nvPr>
        </p:nvSpPr>
        <p:spPr/>
        <p:txBody>
          <a:bodyPr/>
          <a:lstStyle/>
          <a:p>
            <a:r>
              <a:rPr lang="en-US" dirty="0"/>
              <a:t>Keychain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7786853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solidFill>
                  <a:srgbClr val="33473C"/>
                </a:solidFill>
                <a:hlinkClick r:id="rId3"/>
              </a:rPr>
              <a:t>KeychainAccess</a:t>
            </a:r>
            <a:endParaRPr lang="en-US">
              <a:solidFill>
                <a:srgbClr val="33473C"/>
              </a:solidFill>
            </a:endParaRPr>
          </a:p>
          <a:p>
            <a:r>
              <a:rPr dirty="0">
                <a:solidFill>
                  <a:srgbClr val="33473C"/>
                </a:solidFill>
                <a:hlinkClick r:id="rId4"/>
              </a:rPr>
              <a:t>KeychainSwift</a:t>
            </a:r>
            <a:endParaRPr lang="en-US">
              <a:solidFill>
                <a:srgbClr val="33473C"/>
              </a:solidFill>
            </a:endParaRPr>
          </a:p>
          <a:p>
            <a:r>
              <a:rPr dirty="0">
                <a:solidFill>
                  <a:srgbClr val="33473C"/>
                </a:solidFill>
                <a:hlinkClick r:id="rId5"/>
              </a:rPr>
              <a:t>SAMKeychain</a:t>
            </a:r>
            <a:endParaRPr lang="en-US" dirty="0">
              <a:solidFill>
                <a:srgbClr val="33473C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2775312574"/>
              </p:ext>
            </p:extLst>
          </p:nvPr>
        </p:nvSpPr>
        <p:spPr>
          <a:xfrm>
            <a:off x="4724901" y="3848100"/>
            <a:ext cx="6457699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/>
              <a:t>Encrypted</a:t>
            </a:r>
            <a:br>
              <a:rPr lang="en-US" dirty="0">
                <a:latin typeface="+mn-ea"/>
                <a:cs typeface="+mn-ea"/>
              </a:rPr>
            </a:br>
            <a:r>
              <a:rPr lang="en-US" sz="4800" dirty="0"/>
              <a:t>All over the system</a:t>
            </a:r>
          </a:p>
        </p:txBody>
      </p:sp>
    </p:spTree>
    <p:extLst>
      <p:ext uri="{BB962C8B-B14F-4D97-AF65-F5344CB8AC3E}">
        <p14:creationId xmlns:p14="http://schemas.microsoft.com/office/powerpoint/2010/main" val="42030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359882070"/>
              </p:ext>
            </p:extLst>
          </p:nvPr>
        </p:nvSpPr>
        <p:spPr/>
        <p:txBody>
          <a:bodyPr/>
          <a:lstStyle/>
          <a:p>
            <a:r>
              <a:rPr lang="en-US" dirty="0"/>
              <a:t>Keychain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921941802"/>
              </p:ext>
            </p:ext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4" descr="Screen Shot 2017-07-13 at 16.21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0" y="866775"/>
            <a:ext cx="9049757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4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47737494"/>
              </p:ext>
            </p:extLst>
          </p:nvPr>
        </p:nvSpPr>
        <p:spPr>
          <a:xfrm>
            <a:off x="419036" y="365125"/>
            <a:ext cx="10934764" cy="1325563"/>
          </a:xfrm>
        </p:spPr>
        <p:txBody>
          <a:bodyPr/>
          <a:lstStyle/>
          <a:p>
            <a:r>
              <a:rPr lang="en-US" dirty="0"/>
              <a:t>NSCoding</a:t>
            </a:r>
          </a:p>
        </p:txBody>
      </p:sp>
      <p:pic>
        <p:nvPicPr>
          <p:cNvPr id="4" name="Picture 4" descr="Screen Shot 2017-07-13 at 16.07.2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9538" y="314325"/>
            <a:ext cx="7903225" cy="61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13577954"/>
              </p:ext>
            </p:extLst>
          </p:nvPr>
        </p:nvSpPr>
        <p:spPr/>
        <p:txBody>
          <a:bodyPr/>
          <a:lstStyle/>
          <a:p>
            <a:r>
              <a:rPr lang="en-US" dirty="0"/>
              <a:t>JSON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25087989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JSONSerialization</a:t>
            </a:r>
          </a:p>
          <a:p>
            <a:r>
              <a:rPr lang="en-US" dirty="0"/>
              <a:t>SwiftyJSON</a:t>
            </a:r>
          </a:p>
          <a:p>
            <a:r>
              <a:rPr lang="en-US" dirty="0" err="1"/>
              <a:t>ObjectMappable</a:t>
            </a:r>
          </a:p>
        </p:txBody>
      </p:sp>
    </p:spTree>
    <p:extLst>
      <p:ext uri="{BB962C8B-B14F-4D97-AF65-F5344CB8AC3E}">
        <p14:creationId xmlns:p14="http://schemas.microsoft.com/office/powerpoint/2010/main" val="162786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22334213"/>
              </p:ext>
            </p:extLst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JSONSerialization</a:t>
            </a:r>
          </a:p>
        </p:txBody>
      </p:sp>
      <p:pic>
        <p:nvPicPr>
          <p:cNvPr id="4" name="Picture 4" descr="Screen Shot 2017-07-13 at 16.47.5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827" y="1447800"/>
            <a:ext cx="10240462" cy="2590800"/>
          </a:xfrm>
          <a:prstGeom prst="rect">
            <a:avLst/>
          </a:prstGeom>
        </p:spPr>
      </p:pic>
      <p:pic>
        <p:nvPicPr>
          <p:cNvPr id="6" name="Picture 6" descr="Screen Shot 2017-07-13 at 16.48.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248150"/>
            <a:ext cx="9281550" cy="19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17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0</Words>
  <Application>Microsoft Office PowerPoint</Application>
  <PresentationFormat>Widescreen</PresentationFormat>
  <Paragraphs>0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Depth</vt:lpstr>
      <vt:lpstr>Data Saving</vt:lpstr>
      <vt:lpstr>UserDefaults</vt:lpstr>
      <vt:lpstr>UserDefaults</vt:lpstr>
      <vt:lpstr>UserDefaults</vt:lpstr>
      <vt:lpstr>Keychain</vt:lpstr>
      <vt:lpstr>Keychain</vt:lpstr>
      <vt:lpstr>NSCoding</vt:lpstr>
      <vt:lpstr>JSON Serialization</vt:lpstr>
      <vt:lpstr> JSONSerialization</vt:lpstr>
      <vt:lpstr>ObjectMapper</vt:lpstr>
      <vt:lpstr>Files</vt:lpstr>
      <vt:lpstr>CoreData</vt:lpstr>
      <vt:lpstr>ManagedObjectModel</vt:lpstr>
      <vt:lpstr>NSManagedObject</vt:lpstr>
      <vt:lpstr>Realm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2015-09-22T16:41:35Z</dcterms:created>
  <dcterms:modified xsi:type="dcterms:W3CDTF">2017-07-13T14:59:05Z</dcterms:modified>
</cp:coreProperties>
</file>