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62" r:id="rId5"/>
    <p:sldId id="258" r:id="rId6"/>
    <p:sldId id="259" r:id="rId7"/>
    <p:sldId id="260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extLst>
              <p:ext uri="{D42A27DB-BD31-4B8C-83A1-F6EECF244321}">
                <p14:modId xmlns:p14="http://schemas.microsoft.com/office/powerpoint/2010/main" val="3484111206"/>
              </p:ext>
            </p:extLst>
          </p:nvPr>
        </p:nvSpPr>
        <p:spPr/>
        <p:txBody>
          <a:bodyPr/>
          <a:lstStyle/>
          <a:p>
            <a:r>
              <a:rPr lang="en-US" dirty="0"/>
              <a:t>Build distribution</a:t>
            </a:r>
            <a:endParaRPr lang="en-US" dirty="0" err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186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3774156601"/>
              </p:ext>
            </p:extLst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</p:txBody>
      </p:sp>
      <p:pic>
        <p:nvPicPr>
          <p:cNvPr id="4" name="Picture 4" descr="Screen Shot 2017-08-15 at 13.32.21.png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094508" y="2364181"/>
            <a:ext cx="10002311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721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1745899571"/>
              </p:ext>
            </p:extLst>
          </p:nvPr>
        </p:nvSpPr>
        <p:spPr/>
        <p:txBody>
          <a:bodyPr/>
          <a:lstStyle/>
          <a:p>
            <a:r>
              <a:rPr lang="en-US" dirty="0"/>
              <a:t>Apple member center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  <p:extLst>
              <p:ext uri="{D42A27DB-BD31-4B8C-83A1-F6EECF244321}">
                <p14:modId xmlns:p14="http://schemas.microsoft.com/office/powerpoint/2010/main" val="2662176892"/>
              </p:ext>
            </p:extLst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  <a:p>
            <a:r>
              <a:rPr lang="en-US" dirty="0"/>
              <a:t>Bundle id</a:t>
            </a:r>
          </a:p>
          <a:p>
            <a:r>
              <a:rPr lang="en-US" dirty="0"/>
              <a:t>Certificates</a:t>
            </a:r>
          </a:p>
          <a:p>
            <a:r>
              <a:rPr lang="en-US" dirty="0"/>
              <a:t>Devices</a:t>
            </a:r>
          </a:p>
          <a:p>
            <a:r>
              <a:rPr lang="en-US" dirty="0"/>
              <a:t>PROVISION PROFILE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315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229958475"/>
              </p:ext>
            </p:extLst>
          </p:nvPr>
        </p:nvSpPr>
        <p:spPr/>
        <p:txBody>
          <a:bodyPr/>
          <a:lstStyle/>
          <a:p>
            <a:r>
              <a:rPr lang="en-US" dirty="0"/>
              <a:t>certificates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  <p:extLst>
              <p:ext uri="{D42A27DB-BD31-4B8C-83A1-F6EECF244321}">
                <p14:modId xmlns:p14="http://schemas.microsoft.com/office/powerpoint/2010/main" val="2802567686"/>
              </p:ext>
            </p:extLst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DEVELOPMENT </a:t>
            </a:r>
          </a:p>
          <a:p>
            <a:r>
              <a:rPr lang="en-US" dirty="0"/>
              <a:t>PRODuction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40170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2742092376"/>
              </p:ext>
            </p:extLst>
          </p:nvPr>
        </p:nvSpPr>
        <p:spPr/>
        <p:txBody>
          <a:bodyPr/>
          <a:lstStyle/>
          <a:p>
            <a:r>
              <a:rPr lang="en-US" dirty="0"/>
              <a:t>Provision profiles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  <p:extLst>
              <p:ext uri="{D42A27DB-BD31-4B8C-83A1-F6EECF244321}">
                <p14:modId xmlns:p14="http://schemas.microsoft.com/office/powerpoint/2010/main" val="2869369799"/>
              </p:ext>
            </p:extLst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Ad hoc</a:t>
            </a:r>
          </a:p>
          <a:p>
            <a:r>
              <a:rPr lang="en-US" dirty="0" err="1"/>
              <a:t>Appstore</a:t>
            </a:r>
          </a:p>
          <a:p>
            <a:r>
              <a:rPr lang="en-US" dirty="0"/>
              <a:t>development</a:t>
            </a:r>
          </a:p>
        </p:txBody>
      </p:sp>
    </p:spTree>
    <p:extLst>
      <p:ext uri="{BB962C8B-B14F-4D97-AF65-F5344CB8AC3E}">
        <p14:creationId xmlns:p14="http://schemas.microsoft.com/office/powerpoint/2010/main" val="1912339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1342370226"/>
              </p:ext>
            </p:extLst>
          </p:nvPr>
        </p:nvSpPr>
        <p:spPr/>
        <p:txBody>
          <a:bodyPr/>
          <a:lstStyle/>
          <a:p>
            <a:r>
              <a:rPr lang="en-US" dirty="0"/>
              <a:t>XCode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  <p:extLst>
              <p:ext uri="{D42A27DB-BD31-4B8C-83A1-F6EECF244321}">
                <p14:modId xmlns:p14="http://schemas.microsoft.com/office/powerpoint/2010/main" val="512398473"/>
              </p:ext>
            </p:extLst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Automatic</a:t>
            </a:r>
          </a:p>
          <a:p>
            <a:r>
              <a:rPr lang="en-US" dirty="0"/>
              <a:t>By hands</a:t>
            </a:r>
          </a:p>
        </p:txBody>
      </p:sp>
    </p:spTree>
    <p:extLst>
      <p:ext uri="{BB962C8B-B14F-4D97-AF65-F5344CB8AC3E}">
        <p14:creationId xmlns:p14="http://schemas.microsoft.com/office/powerpoint/2010/main" val="2658964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2747794623"/>
              </p:ext>
            </p:extLst>
          </p:nvPr>
        </p:nvSpPr>
        <p:spPr/>
        <p:txBody>
          <a:bodyPr/>
          <a:lstStyle/>
          <a:p>
            <a:r>
              <a:rPr lang="en-US" dirty="0"/>
              <a:t>itunesconnect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  <p:extLst>
              <p:ext uri="{D42A27DB-BD31-4B8C-83A1-F6EECF244321}">
                <p14:modId xmlns:p14="http://schemas.microsoft.com/office/powerpoint/2010/main" val="3894828507"/>
              </p:ext>
            </p:extLst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Create application</a:t>
            </a:r>
          </a:p>
          <a:p>
            <a:r>
              <a:rPr lang="en-US" dirty="0"/>
              <a:t>Bundle id</a:t>
            </a:r>
          </a:p>
          <a:p>
            <a:r>
              <a:rPr lang="en-US" dirty="0"/>
              <a:t>Name</a:t>
            </a:r>
          </a:p>
          <a:p>
            <a:r>
              <a:rPr lang="en-US" dirty="0"/>
              <a:t>Language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225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3540291361"/>
              </p:ext>
            </p:extLst>
          </p:nvPr>
        </p:nvSpPr>
        <p:spPr/>
        <p:txBody>
          <a:bodyPr/>
          <a:lstStyle/>
          <a:p>
            <a:r>
              <a:rPr lang="en-US" dirty="0"/>
              <a:t>Distributing build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  <p:extLst>
              <p:ext uri="{D42A27DB-BD31-4B8C-83A1-F6EECF244321}">
                <p14:modId xmlns:p14="http://schemas.microsoft.com/office/powerpoint/2010/main" val="1116524266"/>
              </p:ext>
            </p:extLst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select signing data</a:t>
            </a:r>
          </a:p>
          <a:p>
            <a:r>
              <a:rPr lang="en-US" dirty="0"/>
              <a:t>Archive</a:t>
            </a:r>
          </a:p>
          <a:p>
            <a:r>
              <a:rPr lang="en-US" dirty="0"/>
              <a:t>Export or upload to </a:t>
            </a:r>
            <a:r>
              <a:rPr lang="en-US" dirty="0" err="1"/>
              <a:t>appstore</a:t>
            </a:r>
          </a:p>
          <a:p>
            <a:r>
              <a:rPr lang="en-US" dirty="0"/>
              <a:t>Select team </a:t>
            </a:r>
          </a:p>
          <a:p>
            <a:r>
              <a:rPr lang="en-US" dirty="0"/>
              <a:t>Start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292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4017320724"/>
              </p:ext>
            </p:extLst>
          </p:nvPr>
        </p:nvSpPr>
        <p:spPr/>
        <p:txBody>
          <a:bodyPr/>
          <a:lstStyle/>
          <a:p>
            <a:r>
              <a:rPr lang="en-US" dirty="0"/>
              <a:t>Submission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  <p:extLst>
              <p:ext uri="{D42A27DB-BD31-4B8C-83A1-F6EECF244321}">
                <p14:modId xmlns:p14="http://schemas.microsoft.com/office/powerpoint/2010/main" val="3826375606"/>
              </p:ext>
            </p:extLst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Fill necessary data</a:t>
            </a:r>
          </a:p>
          <a:p>
            <a:r>
              <a:rPr lang="en-US" dirty="0"/>
              <a:t>Add application screens</a:t>
            </a:r>
          </a:p>
          <a:p>
            <a:r>
              <a:rPr lang="en-US" dirty="0"/>
              <a:t>Select build</a:t>
            </a:r>
          </a:p>
          <a:p>
            <a:r>
              <a:rPr lang="en-US" dirty="0"/>
              <a:t>Add application icon</a:t>
            </a:r>
          </a:p>
          <a:p>
            <a:r>
              <a:rPr lang="en-US" dirty="0"/>
              <a:t>Add description</a:t>
            </a:r>
          </a:p>
        </p:txBody>
      </p:sp>
    </p:spTree>
    <p:extLst>
      <p:ext uri="{BB962C8B-B14F-4D97-AF65-F5344CB8AC3E}">
        <p14:creationId xmlns:p14="http://schemas.microsoft.com/office/powerpoint/2010/main" val="279222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1338532965"/>
              </p:ext>
            </p:extLst>
          </p:nvPr>
        </p:nvSpPr>
        <p:spPr/>
        <p:txBody>
          <a:bodyPr/>
          <a:lstStyle/>
          <a:p>
            <a:r>
              <a:rPr lang="en-US" dirty="0"/>
              <a:t>Testers/customer distribution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  <p:extLst>
              <p:ext uri="{D42A27DB-BD31-4B8C-83A1-F6EECF244321}">
                <p14:modId xmlns:p14="http://schemas.microsoft.com/office/powerpoint/2010/main" val="1133378939"/>
              </p:ext>
            </p:extLst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Fabric</a:t>
            </a:r>
          </a:p>
          <a:p>
            <a:r>
              <a:rPr lang="en-US" dirty="0"/>
              <a:t>Testflight</a:t>
            </a:r>
          </a:p>
          <a:p>
            <a:r>
              <a:rPr lang="en-US" dirty="0"/>
              <a:t>Link(diawi)</a:t>
            </a:r>
          </a:p>
        </p:txBody>
      </p:sp>
    </p:spTree>
    <p:extLst>
      <p:ext uri="{BB962C8B-B14F-4D97-AF65-F5344CB8AC3E}">
        <p14:creationId xmlns:p14="http://schemas.microsoft.com/office/powerpoint/2010/main" val="3035974461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Droplet</vt:lpstr>
      <vt:lpstr>Build distribution</vt:lpstr>
      <vt:lpstr>Apple member center</vt:lpstr>
      <vt:lpstr>certificates</vt:lpstr>
      <vt:lpstr>Provision profiles</vt:lpstr>
      <vt:lpstr>XCode</vt:lpstr>
      <vt:lpstr>itunesconnect</vt:lpstr>
      <vt:lpstr>Distributing build</vt:lpstr>
      <vt:lpstr>Submission process</vt:lpstr>
      <vt:lpstr>Testers/customer distribution tools</vt:lpstr>
      <vt:lpstr>process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2</cp:revision>
  <dcterms:created xsi:type="dcterms:W3CDTF">2014-09-12T17:25:11Z</dcterms:created>
  <dcterms:modified xsi:type="dcterms:W3CDTF">2017-08-15T10:33:22Z</dcterms:modified>
</cp:coreProperties>
</file>