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6" r:id="rId5"/>
    <p:sldId id="271" r:id="rId6"/>
    <p:sldId id="268" r:id="rId7"/>
    <p:sldId id="267" r:id="rId8"/>
    <p:sldId id="270" r:id="rId9"/>
    <p:sldId id="262" r:id="rId10"/>
    <p:sldId id="269"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003399"/>
    <a:srgbClr val="F8F8F8"/>
    <a:srgbClr val="777777"/>
    <a:srgbClr val="33CCFF"/>
    <a:srgbClr val="FFD961"/>
    <a:srgbClr val="70A301"/>
    <a:srgbClr val="409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autoAdjust="0"/>
  </p:normalViewPr>
  <p:slideViewPr>
    <p:cSldViewPr>
      <p:cViewPr varScale="1">
        <p:scale>
          <a:sx n="114" d="100"/>
          <a:sy n="114" d="100"/>
        </p:scale>
        <p:origin x="15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3" descr="C:\Users\Megan.Campbell\AppData\Local\Microsoft\Windows\Temporary Internet Files\Content.IE5\6DBOFL4D\MPj04011730000[1].jpg"/>
          <p:cNvPicPr>
            <a:picLocks noChangeAspect="1" noChangeArrowheads="1"/>
          </p:cNvPicPr>
          <p:nvPr userDrawn="1"/>
        </p:nvPicPr>
        <p:blipFill>
          <a:blip r:embed="rId2">
            <a:duotone>
              <a:prstClr val="black"/>
              <a:schemeClr val="bg2">
                <a:lumMod val="40000"/>
                <a:lumOff val="60000"/>
                <a:tint val="45000"/>
                <a:satMod val="400000"/>
              </a:schemeClr>
            </a:duotone>
          </a:blip>
          <a:srcRect r="14758"/>
          <a:stretch>
            <a:fillRect/>
          </a:stretch>
        </p:blipFill>
        <p:spPr bwMode="auto">
          <a:xfrm rot="16200000">
            <a:off x="2010434" y="-516569"/>
            <a:ext cx="5120640" cy="9171296"/>
          </a:xfrm>
          <a:prstGeom prst="rect">
            <a:avLst/>
          </a:prstGeom>
          <a:noFill/>
          <a:ln>
            <a:solidFill>
              <a:srgbClr val="F8F8F8"/>
            </a:solidFill>
          </a:ln>
        </p:spPr>
      </p:pic>
      <p:sp>
        <p:nvSpPr>
          <p:cNvPr id="3074" name="Rectangle 2"/>
          <p:cNvSpPr>
            <a:spLocks noGrp="1" noChangeArrowheads="1"/>
          </p:cNvSpPr>
          <p:nvPr>
            <p:ph type="ctrTitle"/>
          </p:nvPr>
        </p:nvSpPr>
        <p:spPr>
          <a:xfrm>
            <a:off x="3657600" y="381000"/>
            <a:ext cx="4953000" cy="1143000"/>
          </a:xfrm>
        </p:spPr>
        <p:txBody>
          <a:bodyPr/>
          <a:lstStyle>
            <a:lvl1pPr latinLnBrk="0">
              <a:defRPr lang="de-DE" sz="3600">
                <a:solidFill>
                  <a:schemeClr val="tx2"/>
                </a:solidFill>
              </a:defRPr>
            </a:lvl1pPr>
          </a:lstStyle>
          <a:p>
            <a:r>
              <a:rPr lang="de-DE"/>
              <a:t>Mastertitelformat bearbeiten</a:t>
            </a:r>
          </a:p>
        </p:txBody>
      </p:sp>
      <p:sp>
        <p:nvSpPr>
          <p:cNvPr id="3075" name="Rectangle 3"/>
          <p:cNvSpPr>
            <a:spLocks noGrp="1" noChangeArrowheads="1"/>
          </p:cNvSpPr>
          <p:nvPr>
            <p:ph type="subTitle" idx="1"/>
          </p:nvPr>
        </p:nvSpPr>
        <p:spPr>
          <a:xfrm>
            <a:off x="5334000" y="5410200"/>
            <a:ext cx="3810000" cy="990600"/>
          </a:xfrm>
        </p:spPr>
        <p:txBody>
          <a:bodyPr/>
          <a:lstStyle>
            <a:lvl1pPr marL="0" indent="0" latinLnBrk="0">
              <a:buFontTx/>
              <a:buNone/>
              <a:defRPr lang="de-DE" baseline="0">
                <a:solidFill>
                  <a:schemeClr val="tx2">
                    <a:lumMod val="75000"/>
                  </a:schemeClr>
                </a:solidFill>
              </a:defRPr>
            </a:lvl1pPr>
          </a:lstStyle>
          <a:p>
            <a:r>
              <a:rPr lang="de-DE"/>
              <a:t>Master-Untertitelformat bearbeiten</a:t>
            </a:r>
          </a:p>
        </p:txBody>
      </p:sp>
      <p:sp>
        <p:nvSpPr>
          <p:cNvPr id="4" name="Rectangle 4"/>
          <p:cNvSpPr>
            <a:spLocks noGrp="1" noChangeArrowheads="1"/>
          </p:cNvSpPr>
          <p:nvPr>
            <p:ph type="dt" sz="half" idx="10"/>
          </p:nvPr>
        </p:nvSpPr>
        <p:spPr>
          <a:xfrm>
            <a:off x="685800" y="6248400"/>
            <a:ext cx="1905000" cy="457200"/>
          </a:xfrm>
        </p:spPr>
        <p:txBody>
          <a:bodyPr/>
          <a:lstStyle>
            <a:lvl1pPr latinLnBrk="0">
              <a:defRPr lang="de-DE"/>
            </a:lvl1pPr>
          </a:lstStyle>
          <a:p>
            <a:pPr>
              <a:defRPr lang="de-DE"/>
            </a:pPr>
            <a:endParaRPr lang="de-DE"/>
          </a:p>
        </p:txBody>
      </p:sp>
      <p:sp>
        <p:nvSpPr>
          <p:cNvPr id="5" name="Rectangle 5"/>
          <p:cNvSpPr>
            <a:spLocks noGrp="1" noChangeArrowheads="1"/>
          </p:cNvSpPr>
          <p:nvPr>
            <p:ph type="ftr" sz="quarter" idx="11"/>
          </p:nvPr>
        </p:nvSpPr>
        <p:spPr>
          <a:xfrm>
            <a:off x="3124200" y="6248400"/>
            <a:ext cx="2895600" cy="457200"/>
          </a:xfrm>
        </p:spPr>
        <p:txBody>
          <a:bodyPr/>
          <a:lstStyle>
            <a:lvl1pPr latinLnBrk="0">
              <a:defRPr lang="de-DE"/>
            </a:lvl1pPr>
          </a:lstStyle>
          <a:p>
            <a:pPr>
              <a:defRPr lang="de-DE"/>
            </a:pPr>
            <a:endParaRPr lang="de-DE"/>
          </a:p>
        </p:txBody>
      </p:sp>
      <p:sp>
        <p:nvSpPr>
          <p:cNvPr id="6" name="Rectangle 6"/>
          <p:cNvSpPr>
            <a:spLocks noGrp="1" noChangeArrowheads="1"/>
          </p:cNvSpPr>
          <p:nvPr>
            <p:ph type="sldNum" sz="quarter" idx="12"/>
          </p:nvPr>
        </p:nvSpPr>
        <p:spPr>
          <a:xfrm>
            <a:off x="6553200" y="6248400"/>
            <a:ext cx="1905000" cy="457200"/>
          </a:xfrm>
        </p:spPr>
        <p:txBody>
          <a:bodyPr/>
          <a:lstStyle>
            <a:lvl1pPr latinLnBrk="0">
              <a:defRPr lang="de-DE"/>
            </a:lvl1pPr>
          </a:lstStyle>
          <a:p>
            <a:pPr>
              <a:defRPr lang="de-DE"/>
            </a:pPr>
            <a:fld id="{8B71C045-586A-4BA0-8177-5BEF6CD0150F}" type="slidenum">
              <a:rPr/>
              <a:pPr>
                <a:defRPr lang="de-DE"/>
              </a:pPr>
              <a:t>‹Nr.›</a:t>
            </a:fld>
            <a:endParaRPr lang="de-DE"/>
          </a:p>
        </p:txBody>
      </p:sp>
      <p:sp>
        <p:nvSpPr>
          <p:cNvPr id="8" name="Rectangle 7"/>
          <p:cNvSpPr/>
          <p:nvPr userDrawn="1"/>
        </p:nvSpPr>
        <p:spPr bwMode="auto">
          <a:xfrm>
            <a:off x="0" y="5943600"/>
            <a:ext cx="9144000" cy="914400"/>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5"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6" name="Rectangle 6"/>
          <p:cNvSpPr>
            <a:spLocks noGrp="1" noChangeArrowheads="1"/>
          </p:cNvSpPr>
          <p:nvPr>
            <p:ph type="sldNum" sz="quarter" idx="12"/>
          </p:nvPr>
        </p:nvSpPr>
        <p:spPr>
          <a:ln/>
        </p:spPr>
        <p:txBody>
          <a:bodyPr/>
          <a:lstStyle>
            <a:lvl1pPr latinLnBrk="0">
              <a:defRPr lang="de-DE"/>
            </a:lvl1pPr>
          </a:lstStyle>
          <a:p>
            <a:pPr>
              <a:defRPr lang="de-DE"/>
            </a:pPr>
            <a:fld id="{623AB4D9-EE93-4C13-8B61-352F1A093D1C}" type="slidenum">
              <a:rPr/>
              <a:pPr>
                <a:defRPr lang="de-DE"/>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381000"/>
            <a:ext cx="2076450" cy="5638800"/>
          </a:xfrm>
        </p:spPr>
        <p:txBody>
          <a:bodyPr vert="eaVert"/>
          <a:lstStyle/>
          <a:p>
            <a:r>
              <a:rPr lang="de-DE"/>
              <a:t>Mastertitelformat bearbeiten</a:t>
            </a:r>
          </a:p>
        </p:txBody>
      </p:sp>
      <p:sp>
        <p:nvSpPr>
          <p:cNvPr id="3" name="Vertical Text Placeholder 2"/>
          <p:cNvSpPr>
            <a:spLocks noGrp="1"/>
          </p:cNvSpPr>
          <p:nvPr>
            <p:ph type="body" orient="vert" idx="1"/>
          </p:nvPr>
        </p:nvSpPr>
        <p:spPr>
          <a:xfrm>
            <a:off x="609600" y="381000"/>
            <a:ext cx="6076950" cy="563880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5"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6" name="Rectangle 6"/>
          <p:cNvSpPr>
            <a:spLocks noGrp="1" noChangeArrowheads="1"/>
          </p:cNvSpPr>
          <p:nvPr>
            <p:ph type="sldNum" sz="quarter" idx="12"/>
          </p:nvPr>
        </p:nvSpPr>
        <p:spPr>
          <a:ln/>
        </p:spPr>
        <p:txBody>
          <a:bodyPr/>
          <a:lstStyle>
            <a:lvl1pPr latinLnBrk="0">
              <a:defRPr lang="de-DE"/>
            </a:lvl1pPr>
          </a:lstStyle>
          <a:p>
            <a:pPr>
              <a:defRPr lang="de-DE"/>
            </a:pPr>
            <a:fld id="{E2885A9A-0D2D-40A8-B6A2-9FF642561417}" type="slidenum">
              <a:rPr/>
              <a:pPr>
                <a:defRPr lang="de-DE"/>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lang="de-DE"/>
            </a:pPr>
            <a:endParaRPr lang="de-DE"/>
          </a:p>
        </p:txBody>
      </p:sp>
      <p:sp>
        <p:nvSpPr>
          <p:cNvPr id="4" name="Footer Placeholder 3"/>
          <p:cNvSpPr>
            <a:spLocks noGrp="1"/>
          </p:cNvSpPr>
          <p:nvPr>
            <p:ph type="ftr" sz="quarter" idx="11"/>
          </p:nvPr>
        </p:nvSpPr>
        <p:spPr/>
        <p:txBody>
          <a:bodyPr/>
          <a:lstStyle/>
          <a:p>
            <a:pPr>
              <a:defRPr lang="de-DE"/>
            </a:pPr>
            <a:endParaRPr lang="de-DE"/>
          </a:p>
        </p:txBody>
      </p:sp>
      <p:sp>
        <p:nvSpPr>
          <p:cNvPr id="5" name="Slide Number Placeholder 4"/>
          <p:cNvSpPr>
            <a:spLocks noGrp="1"/>
          </p:cNvSpPr>
          <p:nvPr>
            <p:ph type="sldNum" sz="quarter" idx="12"/>
          </p:nvPr>
        </p:nvSpPr>
        <p:spPr/>
        <p:txBody>
          <a:bodyPr/>
          <a:lstStyle/>
          <a:p>
            <a:pPr>
              <a:defRPr lang="de-DE"/>
            </a:pPr>
            <a:fld id="{14485813-DF0E-4479-A825-3882B97ACC82}" type="slidenum">
              <a:rPr/>
              <a:pPr>
                <a:defRPr lang="de-DE"/>
              </a:pPr>
              <a:t>‹Nr.›</a:t>
            </a:fld>
            <a:endParaRPr lang="de-DE"/>
          </a:p>
        </p:txBody>
      </p:sp>
      <p:grpSp>
        <p:nvGrpSpPr>
          <p:cNvPr id="14" name="Group 13"/>
          <p:cNvGrpSpPr/>
          <p:nvPr userDrawn="1"/>
        </p:nvGrpSpPr>
        <p:grpSpPr>
          <a:xfrm>
            <a:off x="0" y="0"/>
            <a:ext cx="9144000" cy="6858000"/>
            <a:chOff x="0" y="0"/>
            <a:chExt cx="9144000" cy="6858000"/>
          </a:xfrm>
        </p:grpSpPr>
        <p:sp>
          <p:nvSpPr>
            <p:cNvPr id="12" name="Rectangle 11"/>
            <p:cNvSpPr/>
            <p:nvPr userDrawn="1"/>
          </p:nvSpPr>
          <p:spPr bwMode="auto">
            <a:xfrm>
              <a:off x="0" y="1066800"/>
              <a:ext cx="9144000" cy="5791200"/>
            </a:xfrm>
            <a:prstGeom prst="rect">
              <a:avLst/>
            </a:prstGeom>
            <a:solidFill>
              <a:srgbClr val="F8F8F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p:txBody>
        </p:sp>
        <p:grpSp>
          <p:nvGrpSpPr>
            <p:cNvPr id="11" name="Group 10"/>
            <p:cNvGrpSpPr/>
            <p:nvPr userDrawn="1"/>
          </p:nvGrpSpPr>
          <p:grpSpPr>
            <a:xfrm>
              <a:off x="0" y="0"/>
              <a:ext cx="9144000" cy="1524000"/>
              <a:chOff x="0" y="0"/>
              <a:chExt cx="9144000" cy="1524000"/>
            </a:xfrm>
          </p:grpSpPr>
          <p:sp>
            <p:nvSpPr>
              <p:cNvPr id="6" name="Rectangle 5"/>
              <p:cNvSpPr/>
              <p:nvPr userDrawn="1"/>
            </p:nvSpPr>
            <p:spPr bwMode="auto">
              <a:xfrm>
                <a:off x="0" y="0"/>
                <a:ext cx="9144000" cy="1066800"/>
              </a:xfrm>
              <a:prstGeom prst="rect">
                <a:avLst/>
              </a:prstGeom>
              <a:solidFill>
                <a:schemeClr val="tx1"/>
              </a:solidFill>
              <a:ln w="222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p:txBody>
          </p:sp>
          <p:sp>
            <p:nvSpPr>
              <p:cNvPr id="7" name="Rectangle 6"/>
              <p:cNvSpPr/>
              <p:nvPr userDrawn="1"/>
            </p:nvSpPr>
            <p:spPr bwMode="auto">
              <a:xfrm>
                <a:off x="685800" y="304800"/>
                <a:ext cx="8001000" cy="1219200"/>
              </a:xfrm>
              <a:prstGeom prst="rect">
                <a:avLst/>
              </a:prstGeom>
              <a:solidFill>
                <a:schemeClr val="tx1"/>
              </a:solidFill>
              <a:ln w="19050"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p:txBody>
          </p:sp>
          <p:pic>
            <p:nvPicPr>
              <p:cNvPr id="8" name="Picture 7" descr="j0285108.jpg"/>
              <p:cNvPicPr>
                <a:picLocks noChangeAspect="1"/>
              </p:cNvPicPr>
              <p:nvPr userDrawn="1"/>
            </p:nvPicPr>
            <p:blipFill>
              <a:blip r:embed="rId2" cstate="print">
                <a:lum bright="10000"/>
                <a:duotone>
                  <a:prstClr val="black"/>
                  <a:schemeClr val="tx2">
                    <a:lumMod val="75000"/>
                    <a:tint val="45000"/>
                    <a:satMod val="400000"/>
                  </a:schemeClr>
                </a:duotone>
              </a:blip>
              <a:srcRect l="9524" r="19048"/>
              <a:stretch>
                <a:fillRect/>
              </a:stretch>
            </p:blipFill>
            <p:spPr>
              <a:xfrm>
                <a:off x="2362200" y="381000"/>
                <a:ext cx="1143000" cy="1053465"/>
              </a:xfrm>
              <a:prstGeom prst="ellipse">
                <a:avLst/>
              </a:prstGeom>
              <a:ln w="19050" cap="rnd">
                <a:solidFill>
                  <a:schemeClr val="tx2">
                    <a:lumMod val="75000"/>
                  </a:schemeClr>
                </a:solidFill>
              </a:ln>
            </p:spPr>
          </p:pic>
          <p:pic>
            <p:nvPicPr>
              <p:cNvPr id="10" name="Picture 9" descr="j0285110.jpg"/>
              <p:cNvPicPr>
                <a:picLocks noChangeAspect="1"/>
              </p:cNvPicPr>
              <p:nvPr userDrawn="1"/>
            </p:nvPicPr>
            <p:blipFill>
              <a:blip r:embed="rId3" cstate="print">
                <a:duotone>
                  <a:prstClr val="black"/>
                  <a:schemeClr val="tx2">
                    <a:lumMod val="75000"/>
                    <a:tint val="45000"/>
                    <a:satMod val="400000"/>
                  </a:schemeClr>
                </a:duotone>
                <a:lum bright="10000"/>
              </a:blip>
              <a:srcRect l="19213" r="10417"/>
              <a:stretch>
                <a:fillRect/>
              </a:stretch>
            </p:blipFill>
            <p:spPr>
              <a:xfrm>
                <a:off x="1066800" y="381000"/>
                <a:ext cx="1073020" cy="1051560"/>
              </a:xfrm>
              <a:prstGeom prst="ellipse">
                <a:avLst/>
              </a:prstGeom>
              <a:ln w="19050" cap="rnd">
                <a:solidFill>
                  <a:schemeClr val="tx2">
                    <a:lumMod val="75000"/>
                  </a:schemeClr>
                </a:solidFill>
              </a:ln>
            </p:spPr>
          </p:pic>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latinLnBrk="0">
              <a:defRPr lang="de-DE" sz="3600">
                <a:solidFill>
                  <a:schemeClr val="tx2"/>
                </a:solidFill>
              </a:defRPr>
            </a:lvl1pPr>
          </a:lstStyle>
          <a:p>
            <a:r>
              <a:rPr lang="de-DE"/>
              <a:t>Mastertitelformat bearbeiten</a:t>
            </a:r>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5"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6" name="Rectangle 6"/>
          <p:cNvSpPr>
            <a:spLocks noGrp="1" noChangeArrowheads="1"/>
          </p:cNvSpPr>
          <p:nvPr>
            <p:ph type="sldNum" sz="quarter" idx="12"/>
          </p:nvPr>
        </p:nvSpPr>
        <p:spPr>
          <a:ln/>
        </p:spPr>
        <p:txBody>
          <a:bodyPr/>
          <a:lstStyle>
            <a:lvl1pPr latinLnBrk="0">
              <a:defRPr lang="de-DE"/>
            </a:lvl1pPr>
          </a:lstStyle>
          <a:p>
            <a:pPr>
              <a:defRPr lang="de-DE"/>
            </a:pPr>
            <a:fld id="{57D6B59B-1B13-47CD-B7C0-62EF1B3B3D1A}" type="slidenum">
              <a:rPr/>
              <a:pPr>
                <a:defRPr lang="de-DE"/>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latinLnBrk="0">
              <a:defRPr lang="de-DE" sz="4000" b="1" cap="all"/>
            </a:lvl1pPr>
          </a:lstStyle>
          <a:p>
            <a:r>
              <a:rPr lang="de-DE"/>
              <a:t>Mastertitelformat bearbeiten</a:t>
            </a:r>
          </a:p>
        </p:txBody>
      </p:sp>
      <p:sp>
        <p:nvSpPr>
          <p:cNvPr id="3" name="Text Placeholder 2"/>
          <p:cNvSpPr>
            <a:spLocks noGrp="1"/>
          </p:cNvSpPr>
          <p:nvPr>
            <p:ph type="body" idx="1"/>
          </p:nvPr>
        </p:nvSpPr>
        <p:spPr>
          <a:xfrm>
            <a:off x="722313" y="2906713"/>
            <a:ext cx="7772400" cy="1500187"/>
          </a:xfrm>
        </p:spPr>
        <p:txBody>
          <a:bodyPr anchor="b"/>
          <a:lstStyle>
            <a:lvl1pPr marL="0" indent="0" latinLnBrk="0">
              <a:buNone/>
              <a:defRPr lang="de-DE" sz="2000"/>
            </a:lvl1pPr>
            <a:lvl2pPr marL="457200" indent="0">
              <a:buNone/>
              <a:defRPr lang="de-DE" sz="1800"/>
            </a:lvl2pPr>
            <a:lvl3pPr marL="914400" indent="0">
              <a:buNone/>
              <a:defRPr lang="de-DE" sz="1600"/>
            </a:lvl3pPr>
            <a:lvl4pPr marL="1371600" indent="0">
              <a:buNone/>
              <a:defRPr lang="de-DE" sz="1400"/>
            </a:lvl4pPr>
            <a:lvl5pPr marL="1828800" indent="0">
              <a:buNone/>
              <a:defRPr lang="de-DE" sz="1400"/>
            </a:lvl5pPr>
            <a:lvl6pPr marL="2286000" indent="0">
              <a:buNone/>
              <a:defRPr lang="de-DE" sz="1400"/>
            </a:lvl6pPr>
            <a:lvl7pPr marL="2743200" indent="0">
              <a:buNone/>
              <a:defRPr lang="de-DE" sz="1400"/>
            </a:lvl7pPr>
            <a:lvl8pPr marL="3200400" indent="0">
              <a:buNone/>
              <a:defRPr lang="de-DE" sz="1400"/>
            </a:lvl8pPr>
            <a:lvl9pPr marL="3657600" indent="0">
              <a:buNone/>
              <a:defRPr lang="de-DE" sz="1400"/>
            </a:lvl9pPr>
          </a:lstStyle>
          <a:p>
            <a:pPr lvl="0"/>
            <a:r>
              <a:rPr lang="de-DE"/>
              <a:t>Mastertextformat bearbeiten</a:t>
            </a:r>
          </a:p>
        </p:txBody>
      </p:sp>
      <p:sp>
        <p:nvSpPr>
          <p:cNvPr id="4"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5"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6" name="Rectangle 6"/>
          <p:cNvSpPr>
            <a:spLocks noGrp="1" noChangeArrowheads="1"/>
          </p:cNvSpPr>
          <p:nvPr>
            <p:ph type="sldNum" sz="quarter" idx="12"/>
          </p:nvPr>
        </p:nvSpPr>
        <p:spPr>
          <a:ln/>
        </p:spPr>
        <p:txBody>
          <a:bodyPr/>
          <a:lstStyle>
            <a:lvl1pPr latinLnBrk="0">
              <a:defRPr lang="de-DE"/>
            </a:lvl1pPr>
          </a:lstStyle>
          <a:p>
            <a:pPr>
              <a:defRPr lang="de-DE"/>
            </a:pPr>
            <a:fld id="{CCD6FB86-3EAC-4D9A-B6EB-7B128FBA40DF}" type="slidenum">
              <a:rPr/>
              <a:pPr>
                <a:defRPr lang="de-DE"/>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latinLnBrk="0">
              <a:defRPr lang="de-DE" sz="2400"/>
            </a:lvl1pPr>
          </a:lstStyle>
          <a:p>
            <a:r>
              <a:rPr lang="de-DE"/>
              <a:t>Mastertitelformat bearbeiten</a:t>
            </a:r>
          </a:p>
        </p:txBody>
      </p:sp>
      <p:sp>
        <p:nvSpPr>
          <p:cNvPr id="3" name="Content Placeholder 2"/>
          <p:cNvSpPr>
            <a:spLocks noGrp="1"/>
          </p:cNvSpPr>
          <p:nvPr>
            <p:ph sz="half" idx="1"/>
          </p:nvPr>
        </p:nvSpPr>
        <p:spPr>
          <a:xfrm>
            <a:off x="609600" y="1752600"/>
            <a:ext cx="4076700" cy="4267200"/>
          </a:xfrm>
        </p:spPr>
        <p:txBody>
          <a:bodyPr/>
          <a:lstStyle>
            <a:lvl1pPr latinLnBrk="0">
              <a:defRPr lang="de-DE" sz="2800"/>
            </a:lvl1pPr>
            <a:lvl2pPr>
              <a:defRPr lang="de-DE" sz="2400"/>
            </a:lvl2pPr>
            <a:lvl3pPr>
              <a:defRPr lang="de-DE" sz="2000"/>
            </a:lvl3pPr>
            <a:lvl4pPr>
              <a:defRPr lang="de-DE" sz="1800"/>
            </a:lvl4pPr>
            <a:lvl5pPr>
              <a:defRPr lang="de-DE" sz="1800"/>
            </a:lvl5pPr>
            <a:lvl6pPr>
              <a:defRPr lang="de-DE" sz="1800"/>
            </a:lvl6pPr>
            <a:lvl7pPr>
              <a:defRPr lang="de-DE" sz="1800"/>
            </a:lvl7pPr>
            <a:lvl8pPr>
              <a:defRPr lang="de-DE" sz="1800"/>
            </a:lvl8pPr>
            <a:lvl9pPr>
              <a:defRPr lang="de-DE"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p:nvPr>
        </p:nvSpPr>
        <p:spPr>
          <a:xfrm>
            <a:off x="4838700" y="1752600"/>
            <a:ext cx="4076700" cy="4267200"/>
          </a:xfrm>
        </p:spPr>
        <p:txBody>
          <a:bodyPr/>
          <a:lstStyle>
            <a:lvl1pPr latinLnBrk="0">
              <a:defRPr lang="de-DE" sz="2800"/>
            </a:lvl1pPr>
            <a:lvl2pPr>
              <a:defRPr lang="de-DE" sz="2400"/>
            </a:lvl2pPr>
            <a:lvl3pPr>
              <a:defRPr lang="de-DE" sz="2000"/>
            </a:lvl3pPr>
            <a:lvl4pPr>
              <a:defRPr lang="de-DE" sz="1800"/>
            </a:lvl4pPr>
            <a:lvl5pPr>
              <a:defRPr lang="de-DE" sz="1800"/>
            </a:lvl5pPr>
            <a:lvl6pPr>
              <a:defRPr lang="de-DE" sz="1800"/>
            </a:lvl6pPr>
            <a:lvl7pPr>
              <a:defRPr lang="de-DE" sz="1800"/>
            </a:lvl7pPr>
            <a:lvl8pPr>
              <a:defRPr lang="de-DE" sz="1800"/>
            </a:lvl8pPr>
            <a:lvl9pPr>
              <a:defRPr lang="de-DE"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6"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7" name="Rectangle 6"/>
          <p:cNvSpPr>
            <a:spLocks noGrp="1" noChangeArrowheads="1"/>
          </p:cNvSpPr>
          <p:nvPr>
            <p:ph type="sldNum" sz="quarter" idx="12"/>
          </p:nvPr>
        </p:nvSpPr>
        <p:spPr>
          <a:ln/>
        </p:spPr>
        <p:txBody>
          <a:bodyPr/>
          <a:lstStyle>
            <a:lvl1pPr latinLnBrk="0">
              <a:defRPr lang="de-DE"/>
            </a:lvl1pPr>
          </a:lstStyle>
          <a:p>
            <a:pPr>
              <a:defRPr lang="de-DE"/>
            </a:pPr>
            <a:fld id="{F693E2B2-C904-45F5-AAD3-C3054AD4504C}" type="slidenum">
              <a:rPr/>
              <a:pPr>
                <a:defRPr lang="de-DE"/>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3657600" y="274638"/>
            <a:ext cx="4953000" cy="1143000"/>
          </a:xfrm>
        </p:spPr>
        <p:txBody>
          <a:bodyPr/>
          <a:lstStyle>
            <a:lvl1pPr latinLnBrk="0">
              <a:defRPr lang="de-DE" sz="2400"/>
            </a:lvl1pPr>
          </a:lstStyle>
          <a:p>
            <a:r>
              <a:rPr lang="de-DE"/>
              <a:t>Mastertitelformat bearbeiten</a:t>
            </a:r>
          </a:p>
        </p:txBody>
      </p:sp>
      <p:sp>
        <p:nvSpPr>
          <p:cNvPr id="3" name="Text Placeholder 2"/>
          <p:cNvSpPr>
            <a:spLocks noGrp="1"/>
          </p:cNvSpPr>
          <p:nvPr>
            <p:ph type="body" idx="1"/>
          </p:nvPr>
        </p:nvSpPr>
        <p:spPr>
          <a:xfrm>
            <a:off x="457200" y="1535113"/>
            <a:ext cx="4040188" cy="639762"/>
          </a:xfrm>
        </p:spPr>
        <p:txBody>
          <a:bodyPr anchor="b"/>
          <a:lstStyle>
            <a:lvl1pPr marL="0" indent="0" latinLnBrk="0">
              <a:buNone/>
              <a:defRPr lang="de-DE" sz="2400" b="1"/>
            </a:lvl1pPr>
            <a:lvl2pPr marL="457200" indent="0">
              <a:buNone/>
              <a:defRPr lang="de-DE" sz="2000" b="1"/>
            </a:lvl2pPr>
            <a:lvl3pPr marL="914400" indent="0">
              <a:buNone/>
              <a:defRPr lang="de-DE" sz="1800" b="1"/>
            </a:lvl3pPr>
            <a:lvl4pPr marL="1371600" indent="0">
              <a:buNone/>
              <a:defRPr lang="de-DE" sz="1600" b="1"/>
            </a:lvl4pPr>
            <a:lvl5pPr marL="1828800" indent="0">
              <a:buNone/>
              <a:defRPr lang="de-DE" sz="1600" b="1"/>
            </a:lvl5pPr>
            <a:lvl6pPr marL="2286000" indent="0">
              <a:buNone/>
              <a:defRPr lang="de-DE" sz="1600" b="1"/>
            </a:lvl6pPr>
            <a:lvl7pPr marL="2743200" indent="0">
              <a:buNone/>
              <a:defRPr lang="de-DE" sz="1600" b="1"/>
            </a:lvl7pPr>
            <a:lvl8pPr marL="3200400" indent="0">
              <a:buNone/>
              <a:defRPr lang="de-DE" sz="1600" b="1"/>
            </a:lvl8pPr>
            <a:lvl9pPr marL="3657600" indent="0">
              <a:buNone/>
              <a:defRPr lang="de-DE" sz="1600" b="1"/>
            </a:lvl9pPr>
          </a:lstStyle>
          <a:p>
            <a:pPr lvl="0"/>
            <a:r>
              <a:rPr lang="de-DE"/>
              <a:t>Mastertextformat bearbeiten</a:t>
            </a:r>
          </a:p>
        </p:txBody>
      </p:sp>
      <p:sp>
        <p:nvSpPr>
          <p:cNvPr id="4" name="Content Placeholder 3"/>
          <p:cNvSpPr>
            <a:spLocks noGrp="1"/>
          </p:cNvSpPr>
          <p:nvPr>
            <p:ph sz="half" idx="2"/>
          </p:nvPr>
        </p:nvSpPr>
        <p:spPr>
          <a:xfrm>
            <a:off x="457200" y="2174875"/>
            <a:ext cx="4040188" cy="3951288"/>
          </a:xfrm>
        </p:spPr>
        <p:txBody>
          <a:bodyPr/>
          <a:lstStyle>
            <a:lvl1pPr latinLnBrk="0">
              <a:defRPr lang="de-DE" sz="2400"/>
            </a:lvl1pPr>
            <a:lvl2pPr>
              <a:defRPr lang="de-DE" sz="2000"/>
            </a:lvl2pPr>
            <a:lvl3pPr>
              <a:defRPr lang="de-DE" sz="1800"/>
            </a:lvl3pPr>
            <a:lvl4pPr>
              <a:defRPr lang="de-DE" sz="1600"/>
            </a:lvl4pPr>
            <a:lvl5pPr>
              <a:defRPr lang="de-DE" sz="1600"/>
            </a:lvl5pPr>
            <a:lvl6pPr>
              <a:defRPr lang="de-DE" sz="1600"/>
            </a:lvl6pPr>
            <a:lvl7pPr>
              <a:defRPr lang="de-DE" sz="1600"/>
            </a:lvl7pPr>
            <a:lvl8pPr>
              <a:defRPr lang="de-DE" sz="1600"/>
            </a:lvl8pPr>
            <a:lvl9pPr>
              <a:defRPr lang="de-DE"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 Placeholder 4"/>
          <p:cNvSpPr>
            <a:spLocks noGrp="1"/>
          </p:cNvSpPr>
          <p:nvPr>
            <p:ph type="body" sz="quarter" idx="3"/>
          </p:nvPr>
        </p:nvSpPr>
        <p:spPr>
          <a:xfrm>
            <a:off x="4645025" y="1535113"/>
            <a:ext cx="4041775" cy="639762"/>
          </a:xfrm>
        </p:spPr>
        <p:txBody>
          <a:bodyPr anchor="b"/>
          <a:lstStyle>
            <a:lvl1pPr marL="0" indent="0" latinLnBrk="0">
              <a:buNone/>
              <a:defRPr lang="de-DE" sz="2400" b="1"/>
            </a:lvl1pPr>
            <a:lvl2pPr marL="457200" indent="0">
              <a:buNone/>
              <a:defRPr lang="de-DE" sz="2000" b="1"/>
            </a:lvl2pPr>
            <a:lvl3pPr marL="914400" indent="0">
              <a:buNone/>
              <a:defRPr lang="de-DE" sz="1800" b="1"/>
            </a:lvl3pPr>
            <a:lvl4pPr marL="1371600" indent="0">
              <a:buNone/>
              <a:defRPr lang="de-DE" sz="1600" b="1"/>
            </a:lvl4pPr>
            <a:lvl5pPr marL="1828800" indent="0">
              <a:buNone/>
              <a:defRPr lang="de-DE" sz="1600" b="1"/>
            </a:lvl5pPr>
            <a:lvl6pPr marL="2286000" indent="0">
              <a:buNone/>
              <a:defRPr lang="de-DE" sz="1600" b="1"/>
            </a:lvl6pPr>
            <a:lvl7pPr marL="2743200" indent="0">
              <a:buNone/>
              <a:defRPr lang="de-DE" sz="1600" b="1"/>
            </a:lvl7pPr>
            <a:lvl8pPr marL="3200400" indent="0">
              <a:buNone/>
              <a:defRPr lang="de-DE" sz="1600" b="1"/>
            </a:lvl8pPr>
            <a:lvl9pPr marL="3657600" indent="0">
              <a:buNone/>
              <a:defRPr lang="de-DE" sz="1600" b="1"/>
            </a:lvl9pPr>
          </a:lstStyle>
          <a:p>
            <a:pPr lvl="0"/>
            <a:r>
              <a:rPr lang="de-DE"/>
              <a:t>Mastertextformat bearbeiten</a:t>
            </a:r>
          </a:p>
        </p:txBody>
      </p:sp>
      <p:sp>
        <p:nvSpPr>
          <p:cNvPr id="6" name="Content Placeholder 5"/>
          <p:cNvSpPr>
            <a:spLocks noGrp="1"/>
          </p:cNvSpPr>
          <p:nvPr>
            <p:ph sz="quarter" idx="4"/>
          </p:nvPr>
        </p:nvSpPr>
        <p:spPr>
          <a:xfrm>
            <a:off x="4645025" y="2174875"/>
            <a:ext cx="4041775" cy="3951288"/>
          </a:xfrm>
        </p:spPr>
        <p:txBody>
          <a:bodyPr/>
          <a:lstStyle>
            <a:lvl1pPr latinLnBrk="0">
              <a:defRPr lang="de-DE" sz="2400"/>
            </a:lvl1pPr>
            <a:lvl2pPr>
              <a:defRPr lang="de-DE" sz="2000"/>
            </a:lvl2pPr>
            <a:lvl3pPr>
              <a:defRPr lang="de-DE" sz="1800"/>
            </a:lvl3pPr>
            <a:lvl4pPr>
              <a:defRPr lang="de-DE" sz="1600"/>
            </a:lvl4pPr>
            <a:lvl5pPr>
              <a:defRPr lang="de-DE" sz="1600"/>
            </a:lvl5pPr>
            <a:lvl6pPr>
              <a:defRPr lang="de-DE" sz="1600"/>
            </a:lvl6pPr>
            <a:lvl7pPr>
              <a:defRPr lang="de-DE" sz="1600"/>
            </a:lvl7pPr>
            <a:lvl8pPr>
              <a:defRPr lang="de-DE" sz="1600"/>
            </a:lvl8pPr>
            <a:lvl9pPr>
              <a:defRPr lang="de-DE"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8"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9" name="Rectangle 6"/>
          <p:cNvSpPr>
            <a:spLocks noGrp="1" noChangeArrowheads="1"/>
          </p:cNvSpPr>
          <p:nvPr>
            <p:ph type="sldNum" sz="quarter" idx="12"/>
          </p:nvPr>
        </p:nvSpPr>
        <p:spPr>
          <a:ln/>
        </p:spPr>
        <p:txBody>
          <a:bodyPr/>
          <a:lstStyle>
            <a:lvl1pPr latinLnBrk="0">
              <a:defRPr lang="de-DE"/>
            </a:lvl1pPr>
          </a:lstStyle>
          <a:p>
            <a:pPr>
              <a:defRPr lang="de-DE"/>
            </a:pPr>
            <a:fld id="{02FDBE3B-094C-4A17-B388-927A89DF659A}" type="slidenum">
              <a:rPr/>
              <a:pPr>
                <a:defRPr lang="de-DE"/>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p>
        </p:txBody>
      </p:sp>
      <p:sp>
        <p:nvSpPr>
          <p:cNvPr id="3"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4"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5" name="Rectangle 6"/>
          <p:cNvSpPr>
            <a:spLocks noGrp="1" noChangeArrowheads="1"/>
          </p:cNvSpPr>
          <p:nvPr>
            <p:ph type="sldNum" sz="quarter" idx="12"/>
          </p:nvPr>
        </p:nvSpPr>
        <p:spPr>
          <a:ln/>
        </p:spPr>
        <p:txBody>
          <a:bodyPr/>
          <a:lstStyle>
            <a:lvl1pPr latinLnBrk="0">
              <a:defRPr lang="de-DE"/>
            </a:lvl1pPr>
          </a:lstStyle>
          <a:p>
            <a:pPr>
              <a:defRPr lang="de-DE"/>
            </a:pPr>
            <a:fld id="{E00C02F5-8AAA-4AA4-8697-96024ED87D6B}" type="slidenum">
              <a:rPr/>
              <a:pPr>
                <a:defRPr lang="de-DE"/>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3"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4" name="Rectangle 6"/>
          <p:cNvSpPr>
            <a:spLocks noGrp="1" noChangeArrowheads="1"/>
          </p:cNvSpPr>
          <p:nvPr>
            <p:ph type="sldNum" sz="quarter" idx="12"/>
          </p:nvPr>
        </p:nvSpPr>
        <p:spPr>
          <a:ln/>
        </p:spPr>
        <p:txBody>
          <a:bodyPr/>
          <a:lstStyle>
            <a:lvl1pPr latinLnBrk="0">
              <a:defRPr lang="de-DE"/>
            </a:lvl1pPr>
          </a:lstStyle>
          <a:p>
            <a:pPr>
              <a:defRPr lang="de-DE"/>
            </a:pPr>
            <a:fld id="{717909A1-259F-4D5F-A0C4-EE1FA26088D9}" type="slidenum">
              <a:rPr/>
              <a:pPr>
                <a:defRPr lang="de-DE"/>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3008313" cy="914400"/>
          </a:xfrm>
        </p:spPr>
        <p:txBody>
          <a:bodyPr anchor="b"/>
          <a:lstStyle>
            <a:lvl1pPr algn="l" latinLnBrk="0">
              <a:defRPr lang="de-DE" sz="2000" b="1"/>
            </a:lvl1pPr>
          </a:lstStyle>
          <a:p>
            <a:r>
              <a:rPr lang="de-DE"/>
              <a:t>Mastertitelformat bearbeiten</a:t>
            </a:r>
          </a:p>
        </p:txBody>
      </p:sp>
      <p:sp>
        <p:nvSpPr>
          <p:cNvPr id="3" name="Content Placeholder 2"/>
          <p:cNvSpPr>
            <a:spLocks noGrp="1"/>
          </p:cNvSpPr>
          <p:nvPr>
            <p:ph idx="1"/>
          </p:nvPr>
        </p:nvSpPr>
        <p:spPr>
          <a:xfrm>
            <a:off x="3575050" y="1524000"/>
            <a:ext cx="5111750" cy="4602163"/>
          </a:xfrm>
        </p:spPr>
        <p:txBody>
          <a:bodyPr/>
          <a:lstStyle>
            <a:lvl1pPr latinLnBrk="0">
              <a:defRPr lang="de-DE" sz="3200"/>
            </a:lvl1pPr>
            <a:lvl2pPr>
              <a:defRPr lang="de-DE" sz="2800"/>
            </a:lvl2pPr>
            <a:lvl3pPr>
              <a:defRPr lang="de-DE" sz="2400"/>
            </a:lvl3pPr>
            <a:lvl4pPr>
              <a:defRPr lang="de-DE" sz="2000"/>
            </a:lvl4pPr>
            <a:lvl5pPr>
              <a:defRPr lang="de-DE" sz="2000"/>
            </a:lvl5pPr>
            <a:lvl6pPr>
              <a:defRPr lang="de-DE" sz="2000"/>
            </a:lvl6pPr>
            <a:lvl7pPr>
              <a:defRPr lang="de-DE" sz="2000"/>
            </a:lvl7pPr>
            <a:lvl8pPr>
              <a:defRPr lang="de-DE" sz="2000"/>
            </a:lvl8pPr>
            <a:lvl9pPr>
              <a:defRPr lang="de-DE"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 Placeholder 3"/>
          <p:cNvSpPr>
            <a:spLocks noGrp="1"/>
          </p:cNvSpPr>
          <p:nvPr>
            <p:ph type="body" sz="half" idx="2"/>
          </p:nvPr>
        </p:nvSpPr>
        <p:spPr>
          <a:xfrm>
            <a:off x="457200" y="2438400"/>
            <a:ext cx="3008313" cy="3687763"/>
          </a:xfrm>
        </p:spPr>
        <p:txBody>
          <a:bodyPr/>
          <a:lstStyle>
            <a:lvl1pPr marL="0" indent="0" latinLnBrk="0">
              <a:buNone/>
              <a:defRPr lang="de-DE" sz="1400"/>
            </a:lvl1pPr>
            <a:lvl2pPr marL="457200" indent="0">
              <a:buNone/>
              <a:defRPr lang="de-DE" sz="1200"/>
            </a:lvl2pPr>
            <a:lvl3pPr marL="914400" indent="0">
              <a:buNone/>
              <a:defRPr lang="de-DE" sz="1000"/>
            </a:lvl3pPr>
            <a:lvl4pPr marL="1371600" indent="0">
              <a:buNone/>
              <a:defRPr lang="de-DE" sz="900"/>
            </a:lvl4pPr>
            <a:lvl5pPr marL="1828800" indent="0">
              <a:buNone/>
              <a:defRPr lang="de-DE" sz="900"/>
            </a:lvl5pPr>
            <a:lvl6pPr marL="2286000" indent="0">
              <a:buNone/>
              <a:defRPr lang="de-DE" sz="900"/>
            </a:lvl6pPr>
            <a:lvl7pPr marL="2743200" indent="0">
              <a:buNone/>
              <a:defRPr lang="de-DE" sz="900"/>
            </a:lvl7pPr>
            <a:lvl8pPr marL="3200400" indent="0">
              <a:buNone/>
              <a:defRPr lang="de-DE" sz="900"/>
            </a:lvl8pPr>
            <a:lvl9pPr marL="3657600" indent="0">
              <a:buNone/>
              <a:defRPr lang="de-DE" sz="900"/>
            </a:lvl9pPr>
          </a:lstStyle>
          <a:p>
            <a:pPr lvl="0"/>
            <a:r>
              <a:rPr lang="de-DE"/>
              <a:t>Mastertextformat bearbeiten</a:t>
            </a:r>
          </a:p>
        </p:txBody>
      </p:sp>
      <p:sp>
        <p:nvSpPr>
          <p:cNvPr id="5"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6"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7" name="Rectangle 6"/>
          <p:cNvSpPr>
            <a:spLocks noGrp="1" noChangeArrowheads="1"/>
          </p:cNvSpPr>
          <p:nvPr>
            <p:ph type="sldNum" sz="quarter" idx="12"/>
          </p:nvPr>
        </p:nvSpPr>
        <p:spPr>
          <a:ln/>
        </p:spPr>
        <p:txBody>
          <a:bodyPr/>
          <a:lstStyle>
            <a:lvl1pPr latinLnBrk="0">
              <a:defRPr lang="de-DE"/>
            </a:lvl1pPr>
          </a:lstStyle>
          <a:p>
            <a:pPr>
              <a:defRPr lang="de-DE"/>
            </a:pPr>
            <a:fld id="{17C170FA-F6CA-43EF-B955-B484116D604D}" type="slidenum">
              <a:rPr/>
              <a:pPr>
                <a:defRPr lang="de-DE"/>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latinLnBrk="0">
              <a:defRPr lang="de-DE" sz="2000" b="1"/>
            </a:lvl1pPr>
          </a:lstStyle>
          <a:p>
            <a:r>
              <a:rPr lang="de-DE"/>
              <a:t>Mastertitelformat bearbeiten</a:t>
            </a:r>
          </a:p>
        </p:txBody>
      </p:sp>
      <p:sp>
        <p:nvSpPr>
          <p:cNvPr id="3" name="Picture Placeholder 2"/>
          <p:cNvSpPr>
            <a:spLocks noGrp="1"/>
          </p:cNvSpPr>
          <p:nvPr>
            <p:ph type="pic" idx="1"/>
          </p:nvPr>
        </p:nvSpPr>
        <p:spPr>
          <a:xfrm>
            <a:off x="1792288" y="1523999"/>
            <a:ext cx="5486400" cy="3203575"/>
          </a:xfrm>
        </p:spPr>
        <p:txBody>
          <a:bodyPr/>
          <a:lstStyle>
            <a:lvl1pPr marL="0" indent="0" latinLnBrk="0">
              <a:buNone/>
              <a:defRPr lang="de-DE" sz="3200"/>
            </a:lvl1pPr>
            <a:lvl2pPr marL="457200" indent="0">
              <a:buNone/>
              <a:defRPr lang="de-DE" sz="2800"/>
            </a:lvl2pPr>
            <a:lvl3pPr marL="914400" indent="0">
              <a:buNone/>
              <a:defRPr lang="de-DE" sz="2400"/>
            </a:lvl3pPr>
            <a:lvl4pPr marL="1371600" indent="0">
              <a:buNone/>
              <a:defRPr lang="de-DE" sz="2000"/>
            </a:lvl4pPr>
            <a:lvl5pPr marL="1828800" indent="0">
              <a:buNone/>
              <a:defRPr lang="de-DE" sz="2000"/>
            </a:lvl5pPr>
            <a:lvl6pPr marL="2286000" indent="0">
              <a:buNone/>
              <a:defRPr lang="de-DE" sz="2000"/>
            </a:lvl6pPr>
            <a:lvl7pPr marL="2743200" indent="0">
              <a:buNone/>
              <a:defRPr lang="de-DE" sz="2000"/>
            </a:lvl7pPr>
            <a:lvl8pPr marL="3200400" indent="0">
              <a:buNone/>
              <a:defRPr lang="de-DE" sz="2000"/>
            </a:lvl8pPr>
            <a:lvl9pPr marL="3657600" indent="0">
              <a:buNone/>
              <a:defRPr lang="de-DE" sz="2000"/>
            </a:lvl9pPr>
          </a:lstStyle>
          <a:p>
            <a:pPr lvl="0"/>
            <a:r>
              <a:rPr lang="de-DE"/>
              <a:t>Bild durch Klicken auf Symbol hinzufügen</a:t>
            </a:r>
          </a:p>
        </p:txBody>
      </p:sp>
      <p:sp>
        <p:nvSpPr>
          <p:cNvPr id="4" name="Text Placeholder 3"/>
          <p:cNvSpPr>
            <a:spLocks noGrp="1"/>
          </p:cNvSpPr>
          <p:nvPr>
            <p:ph type="body" sz="half" idx="2"/>
          </p:nvPr>
        </p:nvSpPr>
        <p:spPr>
          <a:xfrm>
            <a:off x="1792288" y="5367338"/>
            <a:ext cx="5486400" cy="804862"/>
          </a:xfrm>
        </p:spPr>
        <p:txBody>
          <a:bodyPr/>
          <a:lstStyle>
            <a:lvl1pPr marL="0" indent="0" latinLnBrk="0">
              <a:buNone/>
              <a:defRPr lang="de-DE" sz="1400"/>
            </a:lvl1pPr>
            <a:lvl2pPr marL="457200" indent="0">
              <a:buNone/>
              <a:defRPr lang="de-DE" sz="1200"/>
            </a:lvl2pPr>
            <a:lvl3pPr marL="914400" indent="0">
              <a:buNone/>
              <a:defRPr lang="de-DE" sz="1000"/>
            </a:lvl3pPr>
            <a:lvl4pPr marL="1371600" indent="0">
              <a:buNone/>
              <a:defRPr lang="de-DE" sz="900"/>
            </a:lvl4pPr>
            <a:lvl5pPr marL="1828800" indent="0">
              <a:buNone/>
              <a:defRPr lang="de-DE" sz="900"/>
            </a:lvl5pPr>
            <a:lvl6pPr marL="2286000" indent="0">
              <a:buNone/>
              <a:defRPr lang="de-DE" sz="900"/>
            </a:lvl6pPr>
            <a:lvl7pPr marL="2743200" indent="0">
              <a:buNone/>
              <a:defRPr lang="de-DE" sz="900"/>
            </a:lvl7pPr>
            <a:lvl8pPr marL="3200400" indent="0">
              <a:buNone/>
              <a:defRPr lang="de-DE" sz="900"/>
            </a:lvl8pPr>
            <a:lvl9pPr marL="3657600" indent="0">
              <a:buNone/>
              <a:defRPr lang="de-DE" sz="900"/>
            </a:lvl9pPr>
          </a:lstStyle>
          <a:p>
            <a:pPr lvl="0"/>
            <a:r>
              <a:rPr lang="de-DE"/>
              <a:t>Mastertextformat bearbeiten</a:t>
            </a:r>
          </a:p>
        </p:txBody>
      </p:sp>
      <p:sp>
        <p:nvSpPr>
          <p:cNvPr id="5"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6"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7" name="Rectangle 6"/>
          <p:cNvSpPr>
            <a:spLocks noGrp="1" noChangeArrowheads="1"/>
          </p:cNvSpPr>
          <p:nvPr>
            <p:ph type="sldNum" sz="quarter" idx="12"/>
          </p:nvPr>
        </p:nvSpPr>
        <p:spPr>
          <a:ln/>
        </p:spPr>
        <p:txBody>
          <a:bodyPr/>
          <a:lstStyle>
            <a:lvl1pPr latinLnBrk="0">
              <a:defRPr lang="de-DE"/>
            </a:lvl1pPr>
          </a:lstStyle>
          <a:p>
            <a:pPr>
              <a:defRPr lang="de-DE"/>
            </a:pPr>
            <a:fld id="{24AC5A69-BC7D-4724-B82F-6CF21085CA35}" type="slidenum">
              <a:rPr/>
              <a:pPr>
                <a:defRPr lang="de-DE"/>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657600" y="381000"/>
            <a:ext cx="48768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a:t>Mastertitelformat bearbeiten</a:t>
            </a:r>
          </a:p>
        </p:txBody>
      </p:sp>
      <p:sp>
        <p:nvSpPr>
          <p:cNvPr id="2051" name="Rectangle 3"/>
          <p:cNvSpPr>
            <a:spLocks noGrp="1" noChangeArrowheads="1"/>
          </p:cNvSpPr>
          <p:nvPr>
            <p:ph type="body" idx="1"/>
          </p:nvPr>
        </p:nvSpPr>
        <p:spPr bwMode="auto">
          <a:xfrm>
            <a:off x="609600" y="1752600"/>
            <a:ext cx="83058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1028" name="Rectangle 4"/>
          <p:cNvSpPr>
            <a:spLocks noGrp="1" noChangeArrowheads="1"/>
          </p:cNvSpPr>
          <p:nvPr>
            <p:ph type="dt" sz="half" idx="2"/>
          </p:nvPr>
        </p:nvSpPr>
        <p:spPr bwMode="auto">
          <a:xfrm>
            <a:off x="609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0" hangingPunct="1">
              <a:defRPr lang="de-DE" sz="1000"/>
            </a:lvl1pPr>
          </a:lstStyle>
          <a:p>
            <a:pPr>
              <a:defRPr lang="de-DE"/>
            </a:pPr>
            <a:endParaRPr lang="de-DE"/>
          </a:p>
        </p:txBody>
      </p:sp>
      <p:sp>
        <p:nvSpPr>
          <p:cNvPr id="1029" name="Rectangle 5"/>
          <p:cNvSpPr>
            <a:spLocks noGrp="1" noChangeArrowheads="1"/>
          </p:cNvSpPr>
          <p:nvPr>
            <p:ph type="ftr" sz="quarter" idx="3"/>
          </p:nvPr>
        </p:nvSpPr>
        <p:spPr bwMode="auto">
          <a:xfrm>
            <a:off x="32766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latinLnBrk="0" hangingPunct="1">
              <a:defRPr lang="de-DE" sz="1000"/>
            </a:lvl1pPr>
          </a:lstStyle>
          <a:p>
            <a:pPr>
              <a:defRPr lang="de-DE"/>
            </a:pPr>
            <a:endParaRPr lang="de-DE"/>
          </a:p>
        </p:txBody>
      </p:sp>
      <p:sp>
        <p:nvSpPr>
          <p:cNvPr id="1030" name="Rectangle 6"/>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0" hangingPunct="1">
              <a:defRPr lang="de-DE" sz="1000"/>
            </a:lvl1pPr>
          </a:lstStyle>
          <a:p>
            <a:pPr>
              <a:defRPr lang="de-DE"/>
            </a:pPr>
            <a:fld id="{14485813-DF0E-4479-A825-3882B97ACC82}" type="slidenum">
              <a:rPr/>
              <a:pPr>
                <a:defRPr lang="de-DE"/>
              </a:pPr>
              <a:t>‹Nr.›</a:t>
            </a:fld>
            <a:endParaRPr lang="de-DE"/>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Lst>
  <p:txStyles>
    <p:titleStyle>
      <a:lvl1pPr algn="l" rtl="0" eaLnBrk="1" fontAlgn="base" latinLnBrk="0" hangingPunct="1">
        <a:spcBef>
          <a:spcPct val="0"/>
        </a:spcBef>
        <a:spcAft>
          <a:spcPct val="0"/>
        </a:spcAft>
        <a:defRPr lang="de-DE" sz="3600">
          <a:solidFill>
            <a:schemeClr val="tx2"/>
          </a:solidFill>
          <a:latin typeface="+mj-lt"/>
          <a:ea typeface="+mj-ea"/>
          <a:cs typeface="+mj-cs"/>
        </a:defRPr>
      </a:lvl1pPr>
      <a:lvl2pPr algn="l" rtl="0" eaLnBrk="1" fontAlgn="base" hangingPunct="1">
        <a:spcBef>
          <a:spcPct val="0"/>
        </a:spcBef>
        <a:spcAft>
          <a:spcPct val="0"/>
        </a:spcAft>
        <a:defRPr lang="de-DE" sz="3600">
          <a:solidFill>
            <a:schemeClr val="tx2"/>
          </a:solidFill>
          <a:latin typeface="Arial Black" pitchFamily="34" charset="0"/>
        </a:defRPr>
      </a:lvl2pPr>
      <a:lvl3pPr algn="l" rtl="0" eaLnBrk="1" fontAlgn="base" hangingPunct="1">
        <a:spcBef>
          <a:spcPct val="0"/>
        </a:spcBef>
        <a:spcAft>
          <a:spcPct val="0"/>
        </a:spcAft>
        <a:defRPr lang="de-DE" sz="3600">
          <a:solidFill>
            <a:schemeClr val="tx2"/>
          </a:solidFill>
          <a:latin typeface="Arial Black" pitchFamily="34" charset="0"/>
        </a:defRPr>
      </a:lvl3pPr>
      <a:lvl4pPr algn="l" rtl="0" eaLnBrk="1" fontAlgn="base" hangingPunct="1">
        <a:spcBef>
          <a:spcPct val="0"/>
        </a:spcBef>
        <a:spcAft>
          <a:spcPct val="0"/>
        </a:spcAft>
        <a:defRPr lang="de-DE" sz="3600">
          <a:solidFill>
            <a:schemeClr val="tx2"/>
          </a:solidFill>
          <a:latin typeface="Arial Black" pitchFamily="34" charset="0"/>
        </a:defRPr>
      </a:lvl4pPr>
      <a:lvl5pPr algn="l" rtl="0" eaLnBrk="1" fontAlgn="base" hangingPunct="1">
        <a:spcBef>
          <a:spcPct val="0"/>
        </a:spcBef>
        <a:spcAft>
          <a:spcPct val="0"/>
        </a:spcAft>
        <a:defRPr lang="de-DE" sz="3600">
          <a:solidFill>
            <a:schemeClr val="tx2"/>
          </a:solidFill>
          <a:latin typeface="Arial Black" pitchFamily="34" charset="0"/>
        </a:defRPr>
      </a:lvl5pPr>
      <a:lvl6pPr marL="457200" algn="l" rtl="0" eaLnBrk="1" fontAlgn="base" hangingPunct="1">
        <a:spcBef>
          <a:spcPct val="0"/>
        </a:spcBef>
        <a:spcAft>
          <a:spcPct val="0"/>
        </a:spcAft>
        <a:defRPr lang="de-DE" sz="3600">
          <a:solidFill>
            <a:schemeClr val="tx2"/>
          </a:solidFill>
          <a:latin typeface="Arial Black" pitchFamily="34" charset="0"/>
        </a:defRPr>
      </a:lvl6pPr>
      <a:lvl7pPr marL="914400" algn="l" rtl="0" eaLnBrk="1" fontAlgn="base" hangingPunct="1">
        <a:spcBef>
          <a:spcPct val="0"/>
        </a:spcBef>
        <a:spcAft>
          <a:spcPct val="0"/>
        </a:spcAft>
        <a:defRPr lang="de-DE" sz="3600">
          <a:solidFill>
            <a:schemeClr val="tx2"/>
          </a:solidFill>
          <a:latin typeface="Arial Black" pitchFamily="34" charset="0"/>
        </a:defRPr>
      </a:lvl7pPr>
      <a:lvl8pPr marL="1371600" algn="l" rtl="0" eaLnBrk="1" fontAlgn="base" hangingPunct="1">
        <a:spcBef>
          <a:spcPct val="0"/>
        </a:spcBef>
        <a:spcAft>
          <a:spcPct val="0"/>
        </a:spcAft>
        <a:defRPr lang="de-DE" sz="3600">
          <a:solidFill>
            <a:schemeClr val="tx2"/>
          </a:solidFill>
          <a:latin typeface="Arial Black" pitchFamily="34" charset="0"/>
        </a:defRPr>
      </a:lvl8pPr>
      <a:lvl9pPr marL="1828800" algn="l" rtl="0" eaLnBrk="1" fontAlgn="base" hangingPunct="1">
        <a:spcBef>
          <a:spcPct val="0"/>
        </a:spcBef>
        <a:spcAft>
          <a:spcPct val="0"/>
        </a:spcAft>
        <a:defRPr lang="de-DE" sz="3600">
          <a:solidFill>
            <a:schemeClr val="tx2"/>
          </a:solidFill>
          <a:latin typeface="Arial Black" pitchFamily="34" charset="0"/>
        </a:defRPr>
      </a:lvl9pPr>
    </p:titleStyle>
    <p:bodyStyle>
      <a:lvl1pPr marL="342900" indent="-342900" algn="l" rtl="0" eaLnBrk="1" fontAlgn="base" latinLnBrk="0" hangingPunct="1">
        <a:spcBef>
          <a:spcPct val="20000"/>
        </a:spcBef>
        <a:spcAft>
          <a:spcPct val="0"/>
        </a:spcAft>
        <a:buChar char="•"/>
        <a:defRPr lang="de-DE" sz="3200">
          <a:solidFill>
            <a:schemeClr val="tx1">
              <a:lumMod val="75000"/>
            </a:schemeClr>
          </a:solidFill>
          <a:latin typeface="+mn-lt"/>
          <a:ea typeface="+mn-ea"/>
          <a:cs typeface="+mn-cs"/>
        </a:defRPr>
      </a:lvl1pPr>
      <a:lvl2pPr marL="742950" indent="-285750" algn="l" rtl="0" eaLnBrk="1" fontAlgn="base" hangingPunct="1">
        <a:spcBef>
          <a:spcPct val="20000"/>
        </a:spcBef>
        <a:spcAft>
          <a:spcPct val="0"/>
        </a:spcAft>
        <a:buChar char="–"/>
        <a:defRPr lang="de-DE" sz="2800">
          <a:solidFill>
            <a:schemeClr val="tx1">
              <a:lumMod val="75000"/>
            </a:schemeClr>
          </a:solidFill>
          <a:latin typeface="+mn-lt"/>
        </a:defRPr>
      </a:lvl2pPr>
      <a:lvl3pPr marL="1143000" indent="-228600" algn="l" rtl="0" eaLnBrk="1" fontAlgn="base" hangingPunct="1">
        <a:spcBef>
          <a:spcPct val="20000"/>
        </a:spcBef>
        <a:spcAft>
          <a:spcPct val="0"/>
        </a:spcAft>
        <a:buChar char="•"/>
        <a:defRPr lang="de-DE" sz="2400">
          <a:solidFill>
            <a:schemeClr val="tx1">
              <a:lumMod val="75000"/>
            </a:schemeClr>
          </a:solidFill>
          <a:latin typeface="+mn-lt"/>
        </a:defRPr>
      </a:lvl3pPr>
      <a:lvl4pPr marL="1600200" indent="-228600" algn="l" rtl="0" eaLnBrk="1" fontAlgn="base" hangingPunct="1">
        <a:spcBef>
          <a:spcPct val="20000"/>
        </a:spcBef>
        <a:spcAft>
          <a:spcPct val="0"/>
        </a:spcAft>
        <a:buChar char="–"/>
        <a:defRPr lang="de-DE" sz="2000">
          <a:solidFill>
            <a:schemeClr val="tx1">
              <a:lumMod val="75000"/>
            </a:schemeClr>
          </a:solidFill>
          <a:latin typeface="+mn-lt"/>
        </a:defRPr>
      </a:lvl4pPr>
      <a:lvl5pPr marL="2057400" indent="-228600" algn="l" rtl="0" eaLnBrk="1" fontAlgn="base" hangingPunct="1">
        <a:spcBef>
          <a:spcPct val="20000"/>
        </a:spcBef>
        <a:spcAft>
          <a:spcPct val="0"/>
        </a:spcAft>
        <a:buChar char="»"/>
        <a:defRPr lang="de-DE" sz="2000">
          <a:solidFill>
            <a:schemeClr val="tx1">
              <a:lumMod val="75000"/>
            </a:schemeClr>
          </a:solidFill>
          <a:latin typeface="+mn-lt"/>
        </a:defRPr>
      </a:lvl5pPr>
      <a:lvl6pPr marL="2514600" indent="-228600" algn="l" rtl="0" eaLnBrk="1" fontAlgn="base" hangingPunct="1">
        <a:spcBef>
          <a:spcPct val="20000"/>
        </a:spcBef>
        <a:spcAft>
          <a:spcPct val="0"/>
        </a:spcAft>
        <a:buChar char="»"/>
        <a:defRPr lang="de-DE" sz="2000">
          <a:solidFill>
            <a:schemeClr val="tx1"/>
          </a:solidFill>
          <a:latin typeface="+mn-lt"/>
        </a:defRPr>
      </a:lvl6pPr>
      <a:lvl7pPr marL="2971800" indent="-228600" algn="l" rtl="0" eaLnBrk="1" fontAlgn="base" hangingPunct="1">
        <a:spcBef>
          <a:spcPct val="20000"/>
        </a:spcBef>
        <a:spcAft>
          <a:spcPct val="0"/>
        </a:spcAft>
        <a:buChar char="»"/>
        <a:defRPr lang="de-DE" sz="2000">
          <a:solidFill>
            <a:schemeClr val="tx1"/>
          </a:solidFill>
          <a:latin typeface="+mn-lt"/>
        </a:defRPr>
      </a:lvl7pPr>
      <a:lvl8pPr marL="3429000" indent="-228600" algn="l" rtl="0" eaLnBrk="1" fontAlgn="base" hangingPunct="1">
        <a:spcBef>
          <a:spcPct val="20000"/>
        </a:spcBef>
        <a:spcAft>
          <a:spcPct val="0"/>
        </a:spcAft>
        <a:buChar char="»"/>
        <a:defRPr lang="de-DE" sz="2000">
          <a:solidFill>
            <a:schemeClr val="tx1"/>
          </a:solidFill>
          <a:latin typeface="+mn-lt"/>
        </a:defRPr>
      </a:lvl8pPr>
      <a:lvl9pPr marL="3886200" indent="-228600" algn="l" rtl="0" eaLnBrk="1" fontAlgn="base" hangingPunct="1">
        <a:spcBef>
          <a:spcPct val="20000"/>
        </a:spcBef>
        <a:spcAft>
          <a:spcPct val="0"/>
        </a:spcAft>
        <a:buChar char="»"/>
        <a:defRPr lang="de-DE" sz="2000">
          <a:solidFill>
            <a:schemeClr val="tx1"/>
          </a:solidFill>
          <a:latin typeface="+mn-lt"/>
        </a:defRPr>
      </a:lvl9pPr>
    </p:bodyStyle>
    <p:otherStyle>
      <a:defPPr>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vario-helicopter.biz/de/Zahnraeder/Innenzahnraeder/Innenzahnrad::36846.html" TargetMode="Externa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hyperlink" Target="https://www.leonardocompany.com/o/adaptive-media/image/5157133/h_560/LDO_banner_software.jpg?t=155074488180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57600" y="381000"/>
            <a:ext cx="5306888" cy="1143000"/>
          </a:xfrm>
        </p:spPr>
        <p:txBody>
          <a:bodyPr/>
          <a:lstStyle/>
          <a:p>
            <a:r>
              <a:rPr lang="de-DE" dirty="0">
                <a:solidFill>
                  <a:srgbClr val="F8F8F8"/>
                </a:solidFill>
              </a:rPr>
              <a:t>Zahnlos GmbH &amp; Co. KG</a:t>
            </a:r>
          </a:p>
        </p:txBody>
      </p:sp>
      <p:sp>
        <p:nvSpPr>
          <p:cNvPr id="5" name="Subtitle 4"/>
          <p:cNvSpPr>
            <a:spLocks noGrp="1"/>
          </p:cNvSpPr>
          <p:nvPr>
            <p:ph type="subTitle" idx="1"/>
          </p:nvPr>
        </p:nvSpPr>
        <p:spPr>
          <a:xfrm>
            <a:off x="2431368" y="5013176"/>
            <a:ext cx="4281264" cy="990600"/>
          </a:xfrm>
        </p:spPr>
        <p:txBody>
          <a:bodyPr/>
          <a:lstStyle/>
          <a:p>
            <a:r>
              <a:rPr lang="de-DE" sz="2400" b="1" dirty="0">
                <a:solidFill>
                  <a:srgbClr val="F8F8F8"/>
                </a:solidFill>
              </a:rPr>
              <a:t>Grafisches Programm zur Fertigung von Zahnrädern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B8817F-ADFC-47DF-930D-9A60450996B6}"/>
              </a:ext>
            </a:extLst>
          </p:cNvPr>
          <p:cNvSpPr>
            <a:spLocks noGrp="1"/>
          </p:cNvSpPr>
          <p:nvPr>
            <p:ph type="title"/>
          </p:nvPr>
        </p:nvSpPr>
        <p:spPr/>
        <p:txBody>
          <a:bodyPr>
            <a:normAutofit/>
          </a:bodyPr>
          <a:lstStyle/>
          <a:p>
            <a:r>
              <a:rPr lang="de-DE" sz="2400" dirty="0">
                <a:solidFill>
                  <a:srgbClr val="F8F8F8"/>
                </a:solidFill>
              </a:rPr>
              <a:t>Das Unternehmen</a:t>
            </a:r>
          </a:p>
        </p:txBody>
      </p:sp>
      <p:sp>
        <p:nvSpPr>
          <p:cNvPr id="3" name="Inhaltsplatzhalter 2">
            <a:extLst>
              <a:ext uri="{FF2B5EF4-FFF2-40B4-BE49-F238E27FC236}">
                <a16:creationId xmlns:a16="http://schemas.microsoft.com/office/drawing/2014/main" id="{44CD3403-3CE8-4F8A-A960-791924F9DD58}"/>
              </a:ext>
            </a:extLst>
          </p:cNvPr>
          <p:cNvSpPr>
            <a:spLocks noGrp="1"/>
          </p:cNvSpPr>
          <p:nvPr>
            <p:ph idx="1"/>
          </p:nvPr>
        </p:nvSpPr>
        <p:spPr/>
        <p:txBody>
          <a:bodyPr/>
          <a:lstStyle/>
          <a:p>
            <a:pPr marL="0" indent="0">
              <a:buNone/>
            </a:pPr>
            <a:r>
              <a:rPr lang="de-DE" sz="2000" dirty="0">
                <a:solidFill>
                  <a:schemeClr val="bg1">
                    <a:lumMod val="10000"/>
                  </a:schemeClr>
                </a:solidFill>
              </a:rPr>
              <a:t>Die Firma „Zahnlos GmbH &amp; Co. KG“ ist ein sehr junges und Zielstrebiges Unternehmen welches erst im 3. Quartal dieses Jahres gegründet wurde. Bei den Mitarbeitern handelt es sich um ein Nationales Team welches sehr breit aufgestellt ist. Die Programmierung liegt uns sehr am Herzen und wir freuen uns die Firma „Zahnrad Zar GmbH &amp; Co. KG“ als unseren ersten Kunden begrüßen zu dürfen. Als Persönlicher Ansprechpartner wurde uns der Geschäftsführer „Kai </a:t>
            </a:r>
            <a:r>
              <a:rPr lang="de-DE" sz="2000" dirty="0" err="1">
                <a:solidFill>
                  <a:schemeClr val="bg1">
                    <a:lumMod val="10000"/>
                  </a:schemeClr>
                </a:solidFill>
              </a:rPr>
              <a:t>Mecke</a:t>
            </a:r>
            <a:r>
              <a:rPr lang="de-DE" sz="2000" dirty="0">
                <a:solidFill>
                  <a:schemeClr val="bg1">
                    <a:lumMod val="10000"/>
                  </a:schemeClr>
                </a:solidFill>
              </a:rPr>
              <a:t>“ benannt. Daher freuen wir uns auf die weitere Zusammenarbeit.</a:t>
            </a:r>
          </a:p>
        </p:txBody>
      </p:sp>
      <p:pic>
        <p:nvPicPr>
          <p:cNvPr id="5" name="Grafik 4">
            <a:extLst>
              <a:ext uri="{FF2B5EF4-FFF2-40B4-BE49-F238E27FC236}">
                <a16:creationId xmlns:a16="http://schemas.microsoft.com/office/drawing/2014/main" id="{605EDA49-0681-40FA-8CB1-838FEA0C9E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940" y="4511352"/>
            <a:ext cx="5652120" cy="1805538"/>
          </a:xfrm>
          <a:prstGeom prst="rect">
            <a:avLst/>
          </a:prstGeom>
        </p:spPr>
      </p:pic>
    </p:spTree>
    <p:extLst>
      <p:ext uri="{BB962C8B-B14F-4D97-AF65-F5344CB8AC3E}">
        <p14:creationId xmlns:p14="http://schemas.microsoft.com/office/powerpoint/2010/main" val="158749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2400" dirty="0">
                <a:solidFill>
                  <a:srgbClr val="F8F8F8"/>
                </a:solidFill>
              </a:rPr>
              <a:t>Unternehmenszielsetzung</a:t>
            </a:r>
          </a:p>
        </p:txBody>
      </p:sp>
      <p:sp>
        <p:nvSpPr>
          <p:cNvPr id="3" name="Content Placeholder 2"/>
          <p:cNvSpPr>
            <a:spLocks noGrp="1"/>
          </p:cNvSpPr>
          <p:nvPr>
            <p:ph idx="1"/>
          </p:nvPr>
        </p:nvSpPr>
        <p:spPr/>
        <p:txBody>
          <a:bodyPr/>
          <a:lstStyle/>
          <a:p>
            <a:pPr marL="0" indent="0">
              <a:buNone/>
            </a:pPr>
            <a:r>
              <a:rPr lang="de-DE" sz="2000" dirty="0">
                <a:solidFill>
                  <a:schemeClr val="bg1">
                    <a:lumMod val="10000"/>
                  </a:schemeClr>
                </a:solidFill>
              </a:rPr>
              <a:t>Wir die Firma Zahnlos GmbH &amp; Co. KG möchten ihnen gerne heute den ersten Entwurf unseres Programmes mit einer Grafischen Oberfläche präsentieren. Diese sollte ihnen ermöglichen, einfach und unkompliziert ihren gewünschten Zahnradtyp zu berechnen.</a:t>
            </a:r>
          </a:p>
          <a:p>
            <a:pPr marL="0" indent="0">
              <a:buNone/>
            </a:pPr>
            <a:r>
              <a:rPr lang="de-DE" sz="2000" dirty="0">
                <a:solidFill>
                  <a:schemeClr val="bg1">
                    <a:lumMod val="10000"/>
                  </a:schemeClr>
                </a:solidFill>
              </a:rPr>
              <a:t>Da wir uns vorerst auf den Berechnungen aus „Sprint 1“ beruhen, haben wir zunächst nur 2 Zahnradtypen zur Auswahl. Dieses kann aber nach Absprache gerne noch korrigiert werden.</a:t>
            </a:r>
          </a:p>
          <a:p>
            <a:pPr marL="0" indent="0">
              <a:buNone/>
            </a:pPr>
            <a:r>
              <a:rPr lang="de-DE" sz="2000" dirty="0">
                <a:solidFill>
                  <a:schemeClr val="bg1">
                    <a:lumMod val="10000"/>
                  </a:schemeClr>
                </a:solidFill>
              </a:rPr>
              <a:t>Dabei ist es uns sehr wichtig in diesem „Review Meeting“ Verbesserung und Wünsche ihrerseits hier zu besprechen und anschließend umzusetzen.</a:t>
            </a:r>
          </a:p>
        </p:txBody>
      </p:sp>
      <p:pic>
        <p:nvPicPr>
          <p:cNvPr id="5" name="Grafik 4">
            <a:extLst>
              <a:ext uri="{FF2B5EF4-FFF2-40B4-BE49-F238E27FC236}">
                <a16:creationId xmlns:a16="http://schemas.microsoft.com/office/drawing/2014/main" id="{0837935B-D183-433D-B076-29F342AD9E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1800" y="4869160"/>
            <a:ext cx="4499992" cy="173076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solidFill>
                  <a:srgbClr val="F8F8F8"/>
                </a:solidFill>
              </a:rPr>
              <a:t>Teamvorstellung</a:t>
            </a:r>
          </a:p>
        </p:txBody>
      </p:sp>
      <p:sp>
        <p:nvSpPr>
          <p:cNvPr id="3" name="Content Placeholder 2"/>
          <p:cNvSpPr>
            <a:spLocks noGrp="1"/>
          </p:cNvSpPr>
          <p:nvPr>
            <p:ph idx="1"/>
          </p:nvPr>
        </p:nvSpPr>
        <p:spPr>
          <a:xfrm>
            <a:off x="609600" y="1752600"/>
            <a:ext cx="8305800" cy="4819672"/>
          </a:xfrm>
        </p:spPr>
        <p:txBody>
          <a:bodyPr/>
          <a:lstStyle/>
          <a:p>
            <a:pPr marL="0" indent="0">
              <a:buNone/>
            </a:pPr>
            <a:r>
              <a:rPr lang="de-DE" sz="2000" dirty="0">
                <a:solidFill>
                  <a:schemeClr val="bg1">
                    <a:lumMod val="10000"/>
                  </a:schemeClr>
                </a:solidFill>
              </a:rPr>
              <a:t>Das Team besteht auf 4 Mitgliedern verschiedener Nationalitäten. Welche Übergreifend und Hauptsächlich im Home Office das Programm für Sie entwickelt hat. Dabei standen die Entwickler vor verschiedenen schwierigen Hindernissen, die wir hoffentlich zur Ihrer und Unserer Zufriedenheit überwinden konnten. Sollten Sie Fragen haben oder Verbesserungswünsche, scheuen Sie sich nicht uns anzusprechen.</a:t>
            </a:r>
          </a:p>
          <a:p>
            <a:pPr marL="0" indent="0">
              <a:buNone/>
            </a:pPr>
            <a:endParaRPr lang="de-DE" sz="2000" dirty="0">
              <a:solidFill>
                <a:schemeClr val="bg1">
                  <a:lumMod val="10000"/>
                </a:schemeClr>
              </a:solidFill>
            </a:endParaRPr>
          </a:p>
          <a:p>
            <a:r>
              <a:rPr lang="de-DE" sz="2000" dirty="0">
                <a:solidFill>
                  <a:schemeClr val="bg1">
                    <a:lumMod val="10000"/>
                  </a:schemeClr>
                </a:solidFill>
              </a:rPr>
              <a:t>1. </a:t>
            </a:r>
            <a:r>
              <a:rPr lang="de-DE" sz="2000" i="1" dirty="0">
                <a:solidFill>
                  <a:schemeClr val="bg1">
                    <a:lumMod val="10000"/>
                  </a:schemeClr>
                </a:solidFill>
              </a:rPr>
              <a:t>Patrik Detmer </a:t>
            </a:r>
            <a:r>
              <a:rPr lang="de-DE" sz="2000" b="1" dirty="0">
                <a:solidFill>
                  <a:schemeClr val="bg1">
                    <a:lumMod val="10000"/>
                  </a:schemeClr>
                </a:solidFill>
              </a:rPr>
              <a:t>( </a:t>
            </a:r>
            <a:r>
              <a:rPr lang="de-DE" sz="2000" b="1" dirty="0" err="1">
                <a:solidFill>
                  <a:schemeClr val="bg1">
                    <a:lumMod val="10000"/>
                  </a:schemeClr>
                </a:solidFill>
              </a:rPr>
              <a:t>Product</a:t>
            </a:r>
            <a:r>
              <a:rPr lang="de-DE" sz="2000" b="1" dirty="0">
                <a:solidFill>
                  <a:schemeClr val="bg1">
                    <a:lumMod val="10000"/>
                  </a:schemeClr>
                </a:solidFill>
              </a:rPr>
              <a:t> </a:t>
            </a:r>
            <a:r>
              <a:rPr lang="de-DE" sz="2000" b="1" dirty="0" err="1">
                <a:solidFill>
                  <a:schemeClr val="bg1">
                    <a:lumMod val="10000"/>
                  </a:schemeClr>
                </a:solidFill>
              </a:rPr>
              <a:t>Owner</a:t>
            </a:r>
            <a:r>
              <a:rPr lang="de-DE" sz="2000" b="1" dirty="0">
                <a:solidFill>
                  <a:schemeClr val="bg1">
                    <a:lumMod val="10000"/>
                  </a:schemeClr>
                </a:solidFill>
              </a:rPr>
              <a:t>)</a:t>
            </a:r>
          </a:p>
          <a:p>
            <a:r>
              <a:rPr lang="de-DE" sz="2000" i="1" dirty="0">
                <a:solidFill>
                  <a:schemeClr val="bg1">
                    <a:lumMod val="10000"/>
                  </a:schemeClr>
                </a:solidFill>
              </a:rPr>
              <a:t>2. Eike Lennart </a:t>
            </a:r>
            <a:r>
              <a:rPr lang="de-DE" sz="2000" i="1" dirty="0" err="1">
                <a:solidFill>
                  <a:schemeClr val="bg1">
                    <a:lumMod val="10000"/>
                  </a:schemeClr>
                </a:solidFill>
              </a:rPr>
              <a:t>Siemen</a:t>
            </a:r>
            <a:r>
              <a:rPr lang="de-DE" sz="2000" i="1" dirty="0">
                <a:solidFill>
                  <a:schemeClr val="bg1">
                    <a:lumMod val="10000"/>
                  </a:schemeClr>
                </a:solidFill>
              </a:rPr>
              <a:t> </a:t>
            </a:r>
            <a:r>
              <a:rPr lang="de-DE" sz="2000" b="1" dirty="0">
                <a:solidFill>
                  <a:schemeClr val="bg1">
                    <a:lumMod val="10000"/>
                  </a:schemeClr>
                </a:solidFill>
              </a:rPr>
              <a:t>(</a:t>
            </a:r>
            <a:r>
              <a:rPr lang="de-DE" sz="2000" b="1" dirty="0" err="1">
                <a:solidFill>
                  <a:schemeClr val="bg1">
                    <a:lumMod val="10000"/>
                  </a:schemeClr>
                </a:solidFill>
              </a:rPr>
              <a:t>Scrum</a:t>
            </a:r>
            <a:r>
              <a:rPr lang="de-DE" sz="2000" b="1" dirty="0">
                <a:solidFill>
                  <a:schemeClr val="bg1">
                    <a:lumMod val="10000"/>
                  </a:schemeClr>
                </a:solidFill>
              </a:rPr>
              <a:t> Master)</a:t>
            </a:r>
          </a:p>
          <a:p>
            <a:r>
              <a:rPr lang="de-DE" sz="2000" i="1" dirty="0">
                <a:solidFill>
                  <a:schemeClr val="bg1">
                    <a:lumMod val="10000"/>
                  </a:schemeClr>
                </a:solidFill>
              </a:rPr>
              <a:t>3. Chen Peng </a:t>
            </a:r>
            <a:r>
              <a:rPr lang="de-DE" sz="2000" b="1" dirty="0">
                <a:solidFill>
                  <a:schemeClr val="bg1">
                    <a:lumMod val="10000"/>
                  </a:schemeClr>
                </a:solidFill>
              </a:rPr>
              <a:t>(Entwicklungsteam)</a:t>
            </a:r>
          </a:p>
          <a:p>
            <a:r>
              <a:rPr lang="de-DE" sz="2000" i="1" dirty="0">
                <a:solidFill>
                  <a:schemeClr val="bg1">
                    <a:lumMod val="10000"/>
                  </a:schemeClr>
                </a:solidFill>
              </a:rPr>
              <a:t>4. Cemil Can </a:t>
            </a:r>
            <a:r>
              <a:rPr lang="de-DE" sz="2000" i="1" dirty="0" err="1">
                <a:solidFill>
                  <a:schemeClr val="bg1">
                    <a:lumMod val="10000"/>
                  </a:schemeClr>
                </a:solidFill>
              </a:rPr>
              <a:t>Özbörme</a:t>
            </a:r>
            <a:r>
              <a:rPr lang="de-DE" sz="2000" i="1" dirty="0">
                <a:solidFill>
                  <a:schemeClr val="bg1">
                    <a:lumMod val="10000"/>
                  </a:schemeClr>
                </a:solidFill>
              </a:rPr>
              <a:t> </a:t>
            </a:r>
            <a:r>
              <a:rPr lang="de-DE" sz="2000" b="1" dirty="0">
                <a:solidFill>
                  <a:schemeClr val="bg1">
                    <a:lumMod val="10000"/>
                  </a:schemeClr>
                </a:solidFill>
              </a:rPr>
              <a:t>(Entwicklungsteam)</a:t>
            </a:r>
          </a:p>
          <a:p>
            <a:endParaRPr lang="de-DE" sz="2000" b="1" dirty="0">
              <a:solidFill>
                <a:schemeClr val="bg1">
                  <a:lumMod val="10000"/>
                </a:schemeClr>
              </a:solidFill>
            </a:endParaRPr>
          </a:p>
          <a:p>
            <a:pPr marL="0" indent="0">
              <a:buNone/>
            </a:pPr>
            <a:endParaRPr lang="de-DE" sz="2000" dirty="0">
              <a:solidFill>
                <a:schemeClr val="bg1">
                  <a:lumMod val="10000"/>
                </a:schemeClr>
              </a:solidFill>
            </a:endParaRPr>
          </a:p>
        </p:txBody>
      </p:sp>
      <p:pic>
        <p:nvPicPr>
          <p:cNvPr id="5" name="Grafik 4">
            <a:extLst>
              <a:ext uri="{FF2B5EF4-FFF2-40B4-BE49-F238E27FC236}">
                <a16:creationId xmlns:a16="http://schemas.microsoft.com/office/drawing/2014/main" id="{1DD0AE4B-E380-49FD-8625-E2A441A2B9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0192" y="4077072"/>
            <a:ext cx="2448272" cy="13121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62BAB1-4727-41BD-8FF0-5DA9E4AA5F25}"/>
              </a:ext>
            </a:extLst>
          </p:cNvPr>
          <p:cNvSpPr>
            <a:spLocks noGrp="1"/>
          </p:cNvSpPr>
          <p:nvPr>
            <p:ph type="title"/>
          </p:nvPr>
        </p:nvSpPr>
        <p:spPr/>
        <p:txBody>
          <a:bodyPr>
            <a:normAutofit/>
          </a:bodyPr>
          <a:lstStyle/>
          <a:p>
            <a:r>
              <a:rPr lang="de-DE" sz="2400" dirty="0">
                <a:solidFill>
                  <a:srgbClr val="F8F8F8"/>
                </a:solidFill>
              </a:rPr>
              <a:t>Das Produkt</a:t>
            </a:r>
          </a:p>
        </p:txBody>
      </p:sp>
      <p:sp>
        <p:nvSpPr>
          <p:cNvPr id="3" name="Inhaltsplatzhalter 2">
            <a:extLst>
              <a:ext uri="{FF2B5EF4-FFF2-40B4-BE49-F238E27FC236}">
                <a16:creationId xmlns:a16="http://schemas.microsoft.com/office/drawing/2014/main" id="{2F336EDA-7A39-4E95-BFE0-D1C33ADDD3A6}"/>
              </a:ext>
            </a:extLst>
          </p:cNvPr>
          <p:cNvSpPr>
            <a:spLocks noGrp="1"/>
          </p:cNvSpPr>
          <p:nvPr>
            <p:ph idx="1"/>
          </p:nvPr>
        </p:nvSpPr>
        <p:spPr/>
        <p:txBody>
          <a:bodyPr/>
          <a:lstStyle/>
          <a:p>
            <a:pPr marL="0" indent="0">
              <a:buNone/>
            </a:pPr>
            <a:r>
              <a:rPr lang="de-DE" sz="1800" dirty="0">
                <a:solidFill>
                  <a:schemeClr val="bg1">
                    <a:lumMod val="10000"/>
                  </a:schemeClr>
                </a:solidFill>
              </a:rPr>
              <a:t>Bei dem Produkt für die Firma „Zahnrad Zar GmbH &amp; Co. KG“ handelt es sich um ein auf C# basierendes Programm welches mittels „Windows Visual Studio“ entwickelt wurde und auch ständig weiter entwickelt wird. Das Programm wurde wie in Sprint 1 gezeigt zunächst rein in der „Programmiersprache“ geschrieben, nun in unserem 2. Sprint haben wir das Programm weitestgehend übernommen und es mittels „Windows </a:t>
            </a:r>
            <a:r>
              <a:rPr lang="de-DE" sz="1800" dirty="0" err="1">
                <a:solidFill>
                  <a:schemeClr val="bg1">
                    <a:lumMod val="10000"/>
                  </a:schemeClr>
                </a:solidFill>
              </a:rPr>
              <a:t>Presentation</a:t>
            </a:r>
            <a:r>
              <a:rPr lang="de-DE" sz="1800" dirty="0">
                <a:solidFill>
                  <a:schemeClr val="bg1">
                    <a:lumMod val="10000"/>
                  </a:schemeClr>
                </a:solidFill>
              </a:rPr>
              <a:t> Framework“ (WPF) in eine grafische Benutzeroberfläche umgewandelt. Diese haben wir versucht grafisch sowie funktionell möglichst effizient zu gestalten. Damit auch ungeübte Benutzer sich schnell in das Programm einarbeiten können.</a:t>
            </a:r>
          </a:p>
        </p:txBody>
      </p:sp>
    </p:spTree>
    <p:extLst>
      <p:ext uri="{BB962C8B-B14F-4D97-AF65-F5344CB8AC3E}">
        <p14:creationId xmlns:p14="http://schemas.microsoft.com/office/powerpoint/2010/main" val="1127700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de-DE" sz="2800" dirty="0">
                <a:solidFill>
                  <a:srgbClr val="F8F8F8"/>
                </a:solidFill>
              </a:rPr>
              <a:t>Literaturverzeichnis GUI Programm</a:t>
            </a:r>
          </a:p>
        </p:txBody>
      </p:sp>
      <p:sp>
        <p:nvSpPr>
          <p:cNvPr id="10" name="Content Placeholder 9"/>
          <p:cNvSpPr>
            <a:spLocks noGrp="1"/>
          </p:cNvSpPr>
          <p:nvPr>
            <p:ph idx="1"/>
          </p:nvPr>
        </p:nvSpPr>
        <p:spPr>
          <a:xfrm>
            <a:off x="539552" y="1772816"/>
            <a:ext cx="8305800" cy="4752528"/>
          </a:xfrm>
        </p:spPr>
        <p:txBody>
          <a:bodyPr/>
          <a:lstStyle/>
          <a:p>
            <a:pPr marL="0" indent="0">
              <a:buNone/>
            </a:pPr>
            <a:r>
              <a:rPr lang="de-DE" sz="2000" dirty="0">
                <a:solidFill>
                  <a:schemeClr val="bg1">
                    <a:lumMod val="10000"/>
                  </a:schemeClr>
                </a:solidFill>
              </a:rPr>
              <a:t>Anbei geben wir ihnen ein kleines Literaturverzeichnis. Da wir die Bilder für die Grafische Oberfläche im Programm (Bilder von Zahnräder) zur Demonstration, aus einer öffentlichen Quelle benutzt habe. Daher weisen wir ausdrücklich daraufhin das die Bilder nicht von uns stammen. Dieses werden jedoch zeitnah durch eigene „Catia“ Bilder von uns ersetzt.</a:t>
            </a:r>
          </a:p>
          <a:p>
            <a:pPr marL="0" indent="0">
              <a:buNone/>
            </a:pPr>
            <a:endParaRPr lang="de-DE" sz="2000" dirty="0"/>
          </a:p>
          <a:p>
            <a:pPr marL="0" indent="0">
              <a:buNone/>
            </a:pPr>
            <a:r>
              <a:rPr lang="de-DE" sz="2000" i="1" u="sng" dirty="0"/>
              <a:t>Innenzahnrad: </a:t>
            </a:r>
            <a:r>
              <a:rPr lang="de-DE" sz="2000" dirty="0">
                <a:solidFill>
                  <a:srgbClr val="99CCFF"/>
                </a:solidFill>
                <a:hlinkClick r:id="rId2">
                  <a:extLst>
                    <a:ext uri="{A12FA001-AC4F-418D-AE19-62706E023703}">
                      <ahyp:hlinkClr xmlns:ahyp="http://schemas.microsoft.com/office/drawing/2018/hyperlinkcolor" val="tx"/>
                    </a:ext>
                  </a:extLst>
                </a:hlinkClick>
              </a:rPr>
              <a:t>https://www.vario-helicopter.biz/de/Zahnraeder/Innenzahnraeder/Innenzahnrad::36846.html</a:t>
            </a:r>
            <a:endParaRPr lang="de-DE" sz="2000" dirty="0">
              <a:solidFill>
                <a:srgbClr val="99CCFF"/>
              </a:solidFill>
            </a:endParaRPr>
          </a:p>
          <a:p>
            <a:pPr marL="0" indent="0">
              <a:buNone/>
            </a:pPr>
            <a:endParaRPr lang="de-DE" sz="2000" dirty="0"/>
          </a:p>
          <a:p>
            <a:pPr marL="0" indent="0">
              <a:buNone/>
            </a:pPr>
            <a:r>
              <a:rPr lang="de-DE" sz="2000" i="1" u="sng" dirty="0"/>
              <a:t>Zahnrad „Gradverzahnt“: </a:t>
            </a:r>
            <a:r>
              <a:rPr lang="de-DE" sz="2000" i="1" u="sng" dirty="0">
                <a:solidFill>
                  <a:srgbClr val="99CCFF"/>
                </a:solidFill>
              </a:rPr>
              <a:t>https://www.vario-helicopter.biz/de/Zahnraeder/Zahnraeder-Modul-1-5/Zahnrad-17-mm-47-Zaehne::100833.html</a:t>
            </a:r>
            <a:endParaRPr lang="de-DE" sz="2000" dirty="0">
              <a:solidFill>
                <a:srgbClr val="99CCFF"/>
              </a:solidFill>
            </a:endParaRPr>
          </a:p>
        </p:txBody>
      </p:sp>
      <p:pic>
        <p:nvPicPr>
          <p:cNvPr id="3" name="Grafik 2">
            <a:extLst>
              <a:ext uri="{FF2B5EF4-FFF2-40B4-BE49-F238E27FC236}">
                <a16:creationId xmlns:a16="http://schemas.microsoft.com/office/drawing/2014/main" id="{B6EC3BE2-264C-46A5-A4F7-0B9BC97D08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0984" y="3284984"/>
            <a:ext cx="1217712" cy="990913"/>
          </a:xfrm>
          <a:prstGeom prst="rect">
            <a:avLst/>
          </a:prstGeom>
        </p:spPr>
      </p:pic>
      <p:pic>
        <p:nvPicPr>
          <p:cNvPr id="5" name="Grafik 4">
            <a:extLst>
              <a:ext uri="{FF2B5EF4-FFF2-40B4-BE49-F238E27FC236}">
                <a16:creationId xmlns:a16="http://schemas.microsoft.com/office/drawing/2014/main" id="{C1555DCB-0197-44A2-A4AB-F63DEF0C36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1691" y="4793955"/>
            <a:ext cx="1016298" cy="9807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2800" dirty="0">
                <a:solidFill>
                  <a:srgbClr val="F8F8F8"/>
                </a:solidFill>
              </a:rPr>
              <a:t>Literaturverzeichnis Präsentation</a:t>
            </a:r>
          </a:p>
        </p:txBody>
      </p:sp>
      <p:sp>
        <p:nvSpPr>
          <p:cNvPr id="4" name="Inhaltsplatzhalter 3">
            <a:extLst>
              <a:ext uri="{FF2B5EF4-FFF2-40B4-BE49-F238E27FC236}">
                <a16:creationId xmlns:a16="http://schemas.microsoft.com/office/drawing/2014/main" id="{D125F3EA-B28C-404A-84AE-9E5A670BD4ED}"/>
              </a:ext>
            </a:extLst>
          </p:cNvPr>
          <p:cNvSpPr>
            <a:spLocks noGrp="1"/>
          </p:cNvSpPr>
          <p:nvPr>
            <p:ph idx="1"/>
          </p:nvPr>
        </p:nvSpPr>
        <p:spPr>
          <a:xfrm>
            <a:off x="755576" y="1916832"/>
            <a:ext cx="7657728" cy="4195192"/>
          </a:xfrm>
        </p:spPr>
        <p:txBody>
          <a:bodyPr/>
          <a:lstStyle/>
          <a:p>
            <a:pPr marL="0" indent="0">
              <a:buNone/>
            </a:pPr>
            <a:r>
              <a:rPr lang="de-DE" sz="1600" dirty="0"/>
              <a:t>Abb. 1: </a:t>
            </a:r>
            <a:r>
              <a:rPr lang="de-DE" sz="1600" dirty="0">
                <a:solidFill>
                  <a:srgbClr val="99CCFF"/>
                </a:solidFill>
                <a:hlinkClick r:id="rId2">
                  <a:extLst>
                    <a:ext uri="{A12FA001-AC4F-418D-AE19-62706E023703}">
                      <ahyp:hlinkClr xmlns:ahyp="http://schemas.microsoft.com/office/drawing/2018/hyperlinkcolor" val="tx"/>
                    </a:ext>
                  </a:extLst>
                </a:hlinkClick>
              </a:rPr>
              <a:t>https://www.leonardocompany.com/o/adaptive-media/image/5157133/h_560/LDO_banner_software.jpg?t=1550744881800</a:t>
            </a:r>
            <a:endParaRPr lang="de-DE" sz="1600" dirty="0">
              <a:solidFill>
                <a:srgbClr val="99CCFF"/>
              </a:solidFill>
            </a:endParaRPr>
          </a:p>
          <a:p>
            <a:pPr marL="0" indent="0">
              <a:buNone/>
            </a:pPr>
            <a:endParaRPr lang="de-DE" sz="1600" dirty="0"/>
          </a:p>
          <a:p>
            <a:pPr marL="0" indent="0">
              <a:buNone/>
            </a:pPr>
            <a:r>
              <a:rPr lang="de-DE" sz="1600" dirty="0"/>
              <a:t>Abb. 2: </a:t>
            </a:r>
            <a:r>
              <a:rPr lang="de-DE" sz="1600" u="sng" dirty="0">
                <a:solidFill>
                  <a:srgbClr val="99CCFF"/>
                </a:solidFill>
              </a:rPr>
              <a:t>https://www.leonardocompany.com/o/adaptive-media/image/5157133/h_560/LDO_banner_software.jpg?t=1550744881800</a:t>
            </a:r>
          </a:p>
          <a:p>
            <a:pPr marL="0" indent="0">
              <a:buNone/>
            </a:pPr>
            <a:endParaRPr lang="de-DE" sz="1600" dirty="0"/>
          </a:p>
          <a:p>
            <a:pPr marL="0" indent="0">
              <a:buNone/>
            </a:pPr>
            <a:r>
              <a:rPr lang="de-DE" sz="1600" dirty="0"/>
              <a:t>Abb. 3: </a:t>
            </a:r>
            <a:r>
              <a:rPr lang="de-DE" sz="1600" u="sng" dirty="0">
                <a:solidFill>
                  <a:srgbClr val="99CCFF"/>
                </a:solidFill>
              </a:rPr>
              <a:t>https://caso.com/wp-content/uploads/2019/12/Team-Photo-scaled.jpg</a:t>
            </a:r>
          </a:p>
        </p:txBody>
      </p:sp>
    </p:spTree>
  </p:cSld>
  <p:clrMapOvr>
    <a:masterClrMapping/>
  </p:clrMapOvr>
</p:sld>
</file>

<file path=ppt/theme/theme1.xml><?xml version="1.0" encoding="utf-8"?>
<a:theme xmlns:a="http://schemas.openxmlformats.org/drawingml/2006/main" name="PMG_SalesMarketingPresentation_TP10290550">
  <a:themeElements>
    <a:clrScheme name="Default Design 10">
      <a:dk1>
        <a:srgbClr val="336699"/>
      </a:dk1>
      <a:lt1>
        <a:srgbClr val="CCECFF"/>
      </a:lt1>
      <a:dk2>
        <a:srgbClr val="CCFF66"/>
      </a:dk2>
      <a:lt2>
        <a:srgbClr val="336699"/>
      </a:lt2>
      <a:accent1>
        <a:srgbClr val="DFF3FF"/>
      </a:accent1>
      <a:accent2>
        <a:srgbClr val="A6B84A"/>
      </a:accent2>
      <a:accent3>
        <a:srgbClr val="E2F4FF"/>
      </a:accent3>
      <a:accent4>
        <a:srgbClr val="2A5682"/>
      </a:accent4>
      <a:accent5>
        <a:srgbClr val="ECF8FF"/>
      </a:accent5>
      <a:accent6>
        <a:srgbClr val="96A642"/>
      </a:accent6>
      <a:hlink>
        <a:srgbClr val="73B5CF"/>
      </a:hlink>
      <a:folHlink>
        <a:srgbClr val="008080"/>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DDE9B5"/>
        </a:accent1>
        <a:accent2>
          <a:srgbClr val="333399"/>
        </a:accent2>
        <a:accent3>
          <a:srgbClr val="FFFFFF"/>
        </a:accent3>
        <a:accent4>
          <a:srgbClr val="000000"/>
        </a:accent4>
        <a:accent5>
          <a:srgbClr val="EBF2D7"/>
        </a:accent5>
        <a:accent6>
          <a:srgbClr val="2D2D8A"/>
        </a:accent6>
        <a:hlink>
          <a:srgbClr val="339966"/>
        </a:hlink>
        <a:folHlink>
          <a:srgbClr val="336699"/>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D5DEBA"/>
        </a:accent1>
        <a:accent2>
          <a:srgbClr val="F1FFCD"/>
        </a:accent2>
        <a:accent3>
          <a:srgbClr val="FFFFFF"/>
        </a:accent3>
        <a:accent4>
          <a:srgbClr val="000000"/>
        </a:accent4>
        <a:accent5>
          <a:srgbClr val="E7ECD9"/>
        </a:accent5>
        <a:accent6>
          <a:srgbClr val="DAE7BA"/>
        </a:accent6>
        <a:hlink>
          <a:srgbClr val="7B7D37"/>
        </a:hlink>
        <a:folHlink>
          <a:srgbClr val="3A6266"/>
        </a:folHlink>
      </a:clrScheme>
      <a:clrMap bg1="lt1" tx1="dk1" bg2="lt2" tx2="dk2" accent1="accent1" accent2="accent2" accent3="accent3" accent4="accent4" accent5="accent5" accent6="accent6" hlink="hlink" folHlink="folHlink"/>
    </a:extraClrScheme>
    <a:extraClrScheme>
      <a:clrScheme name="Default Design 3">
        <a:dk1>
          <a:srgbClr val="777777"/>
        </a:dk1>
        <a:lt1>
          <a:srgbClr val="333333"/>
        </a:lt1>
        <a:dk2>
          <a:srgbClr val="000066"/>
        </a:dk2>
        <a:lt2>
          <a:srgbClr val="D1D1CB"/>
        </a:lt2>
        <a:accent1>
          <a:srgbClr val="99998D"/>
        </a:accent1>
        <a:accent2>
          <a:srgbClr val="6292C6"/>
        </a:accent2>
        <a:accent3>
          <a:srgbClr val="AAAAB8"/>
        </a:accent3>
        <a:accent4>
          <a:srgbClr val="2A2A2A"/>
        </a:accent4>
        <a:accent5>
          <a:srgbClr val="CACAC5"/>
        </a:accent5>
        <a:accent6>
          <a:srgbClr val="5884B3"/>
        </a:accent6>
        <a:hlink>
          <a:srgbClr val="FEF4AA"/>
        </a:hlink>
        <a:folHlink>
          <a:srgbClr val="F8F8F8"/>
        </a:folHlink>
      </a:clrScheme>
      <a:clrMap bg1="dk2" tx1="lt1" bg2="dk1" tx2="lt2" accent1="accent1" accent2="accent2" accent3="accent3" accent4="accent4" accent5="accent5" accent6="accent6" hlink="hlink" folHlink="folHlink"/>
    </a:extraClrScheme>
    <a:extraClrScheme>
      <a:clrScheme name="Default Design 4">
        <a:dk1>
          <a:srgbClr val="333333"/>
        </a:dk1>
        <a:lt1>
          <a:srgbClr val="FFFFFF"/>
        </a:lt1>
        <a:dk2>
          <a:srgbClr val="D1D1CB"/>
        </a:dk2>
        <a:lt2>
          <a:srgbClr val="777777"/>
        </a:lt2>
        <a:accent1>
          <a:srgbClr val="99998D"/>
        </a:accent1>
        <a:accent2>
          <a:srgbClr val="6292C6"/>
        </a:accent2>
        <a:accent3>
          <a:srgbClr val="FFFFFF"/>
        </a:accent3>
        <a:accent4>
          <a:srgbClr val="2A2A2A"/>
        </a:accent4>
        <a:accent5>
          <a:srgbClr val="CACAC5"/>
        </a:accent5>
        <a:accent6>
          <a:srgbClr val="5884B3"/>
        </a:accent6>
        <a:hlink>
          <a:srgbClr val="FEF4AA"/>
        </a:hlink>
        <a:folHlink>
          <a:srgbClr val="F8F8F8"/>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FFFFFF"/>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969696"/>
        </a:lt2>
        <a:accent1>
          <a:srgbClr val="ABCF7F"/>
        </a:accent1>
        <a:accent2>
          <a:srgbClr val="FF9966"/>
        </a:accent2>
        <a:accent3>
          <a:srgbClr val="FFFFFF"/>
        </a:accent3>
        <a:accent4>
          <a:srgbClr val="000000"/>
        </a:accent4>
        <a:accent5>
          <a:srgbClr val="D2E4C0"/>
        </a:accent5>
        <a:accent6>
          <a:srgbClr val="E78A5C"/>
        </a:accent6>
        <a:hlink>
          <a:srgbClr val="EA552C"/>
        </a:hlink>
        <a:folHlink>
          <a:srgbClr val="996600"/>
        </a:folHlink>
      </a:clrScheme>
      <a:clrMap bg1="lt1" tx1="dk1" bg2="lt2" tx2="dk2" accent1="accent1" accent2="accent2" accent3="accent3" accent4="accent4" accent5="accent5" accent6="accent6" hlink="hlink" folHlink="folHlink"/>
    </a:extraClrScheme>
    <a:extraClrScheme>
      <a:clrScheme name="Default Design 7">
        <a:dk1>
          <a:srgbClr val="85CADF"/>
        </a:dk1>
        <a:lt1>
          <a:srgbClr val="DBF0FF"/>
        </a:lt1>
        <a:dk2>
          <a:srgbClr val="CCFFFF"/>
        </a:dk2>
        <a:lt2>
          <a:srgbClr val="003366"/>
        </a:lt2>
        <a:accent1>
          <a:srgbClr val="3F709D"/>
        </a:accent1>
        <a:accent2>
          <a:srgbClr val="00B000"/>
        </a:accent2>
        <a:accent3>
          <a:srgbClr val="EAF6FF"/>
        </a:accent3>
        <a:accent4>
          <a:srgbClr val="71ACBE"/>
        </a:accent4>
        <a:accent5>
          <a:srgbClr val="AFBBCC"/>
        </a:accent5>
        <a:accent6>
          <a:srgbClr val="009F00"/>
        </a:accent6>
        <a:hlink>
          <a:srgbClr val="66CCFF"/>
        </a:hlink>
        <a:folHlink>
          <a:srgbClr val="FFF381"/>
        </a:folHlink>
      </a:clrScheme>
      <a:clrMap bg1="lt1" tx1="dk1" bg2="lt2" tx2="dk2" accent1="accent1" accent2="accent2" accent3="accent3" accent4="accent4" accent5="accent5" accent6="accent6" hlink="hlink" folHlink="folHlink"/>
    </a:extraClrScheme>
    <a:extraClrScheme>
      <a:clrScheme name="Default Design 8">
        <a:dk1>
          <a:srgbClr val="663300"/>
        </a:dk1>
        <a:lt1>
          <a:srgbClr val="D2BA9E"/>
        </a:lt1>
        <a:dk2>
          <a:srgbClr val="DFC08D"/>
        </a:dk2>
        <a:lt2>
          <a:srgbClr val="2D2015"/>
        </a:lt2>
        <a:accent1>
          <a:srgbClr val="C6DF95"/>
        </a:accent1>
        <a:accent2>
          <a:srgbClr val="8F5F2F"/>
        </a:accent2>
        <a:accent3>
          <a:srgbClr val="E5D9CC"/>
        </a:accent3>
        <a:accent4>
          <a:srgbClr val="562A00"/>
        </a:accent4>
        <a:accent5>
          <a:srgbClr val="DFECC8"/>
        </a:accent5>
        <a:accent6>
          <a:srgbClr val="81552A"/>
        </a:accent6>
        <a:hlink>
          <a:srgbClr val="CCB400"/>
        </a:hlink>
        <a:folHlink>
          <a:srgbClr val="5C6E70"/>
        </a:folHlink>
      </a:clrScheme>
      <a:clrMap bg1="lt1" tx1="dk1" bg2="lt2" tx2="dk2" accent1="accent1" accent2="accent2" accent3="accent3" accent4="accent4" accent5="accent5" accent6="accent6" hlink="hlink" folHlink="folHlink"/>
    </a:extraClrScheme>
    <a:extraClrScheme>
      <a:clrScheme name="Default Design 9">
        <a:dk1>
          <a:srgbClr val="969696"/>
        </a:dk1>
        <a:lt1>
          <a:srgbClr val="DEF6F1"/>
        </a:lt1>
        <a:dk2>
          <a:srgbClr val="8BCD33"/>
        </a:dk2>
        <a:lt2>
          <a:srgbClr val="969696"/>
        </a:lt2>
        <a:accent1>
          <a:srgbClr val="E8FFCD"/>
        </a:accent1>
        <a:accent2>
          <a:srgbClr val="8DC6FF"/>
        </a:accent2>
        <a:accent3>
          <a:srgbClr val="ECFAF7"/>
        </a:accent3>
        <a:accent4>
          <a:srgbClr val="7F7F7F"/>
        </a:accent4>
        <a:accent5>
          <a:srgbClr val="F2FFE3"/>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10">
        <a:dk1>
          <a:srgbClr val="336699"/>
        </a:dk1>
        <a:lt1>
          <a:srgbClr val="CCECFF"/>
        </a:lt1>
        <a:dk2>
          <a:srgbClr val="CCFF66"/>
        </a:dk2>
        <a:lt2>
          <a:srgbClr val="336699"/>
        </a:lt2>
        <a:accent1>
          <a:srgbClr val="DFF3FF"/>
        </a:accent1>
        <a:accent2>
          <a:srgbClr val="A6B84A"/>
        </a:accent2>
        <a:accent3>
          <a:srgbClr val="E2F4FF"/>
        </a:accent3>
        <a:accent4>
          <a:srgbClr val="2A5682"/>
        </a:accent4>
        <a:accent5>
          <a:srgbClr val="ECF8FF"/>
        </a:accent5>
        <a:accent6>
          <a:srgbClr val="96A642"/>
        </a:accent6>
        <a:hlink>
          <a:srgbClr val="73B5CF"/>
        </a:hlink>
        <a:folHlink>
          <a:srgbClr val="008080"/>
        </a:folHlink>
      </a:clrScheme>
      <a:clrMap bg1="lt1" tx1="dk1" bg2="lt2" tx2="dk2" accent1="accent1" accent2="accent2" accent3="accent3" accent4="accent4" accent5="accent5" accent6="accent6" hlink="hlink" folHlink="folHlink"/>
    </a:extraClrScheme>
    <a:extraClrScheme>
      <a:clrScheme name="Default Design 11">
        <a:dk1>
          <a:srgbClr val="000000"/>
        </a:dk1>
        <a:lt1>
          <a:srgbClr val="FFFFD9"/>
        </a:lt1>
        <a:dk2>
          <a:srgbClr val="663300"/>
        </a:dk2>
        <a:lt2>
          <a:srgbClr val="777777"/>
        </a:lt2>
        <a:accent1>
          <a:srgbClr val="F6FDE1"/>
        </a:accent1>
        <a:accent2>
          <a:srgbClr val="BFC39F"/>
        </a:accent2>
        <a:accent3>
          <a:srgbClr val="FFFFE9"/>
        </a:accent3>
        <a:accent4>
          <a:srgbClr val="000000"/>
        </a:accent4>
        <a:accent5>
          <a:srgbClr val="FAFEEE"/>
        </a:accent5>
        <a:accent6>
          <a:srgbClr val="ADB090"/>
        </a:accent6>
        <a:hlink>
          <a:srgbClr val="FE7F52"/>
        </a:hlink>
        <a:folHlink>
          <a:srgbClr val="F83622"/>
        </a:folHlink>
      </a:clrScheme>
      <a:clrMap bg1="lt1" tx1="dk1" bg2="lt2" tx2="dk2" accent1="accent1" accent2="accent2" accent3="accent3" accent4="accent4" accent5="accent5" accent6="accent6" hlink="hlink" folHlink="folHlink"/>
    </a:extraClrScheme>
    <a:extraClrScheme>
      <a:clrScheme name="Default Design 12">
        <a:dk1>
          <a:srgbClr val="969696"/>
        </a:dk1>
        <a:lt1>
          <a:srgbClr val="DADAE6"/>
        </a:lt1>
        <a:dk2>
          <a:srgbClr val="FFFFFF"/>
        </a:dk2>
        <a:lt2>
          <a:srgbClr val="3E3E5C"/>
        </a:lt2>
        <a:accent1>
          <a:srgbClr val="C4CFE6"/>
        </a:accent1>
        <a:accent2>
          <a:srgbClr val="9DE719"/>
        </a:accent2>
        <a:accent3>
          <a:srgbClr val="EAEAF0"/>
        </a:accent3>
        <a:accent4>
          <a:srgbClr val="7F7F7F"/>
        </a:accent4>
        <a:accent5>
          <a:srgbClr val="DEE4F0"/>
        </a:accent5>
        <a:accent6>
          <a:srgbClr val="8ED116"/>
        </a:accent6>
        <a:hlink>
          <a:srgbClr val="0066CC"/>
        </a:hlink>
        <a:folHlink>
          <a:srgbClr val="FAFFF3"/>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f105ad54-119a-4495-aa55-0e28b6b4ad2f">english</DirectSourceMarket>
    <ApprovalStatus xmlns="f105ad54-119a-4495-aa55-0e28b6b4ad2f">In Progress</ApprovalStatus>
    <MarketSpecific xmlns="f105ad54-119a-4495-aa55-0e28b6b4ad2f" xsi:nil="true"/>
    <PrimaryImageGen xmlns="f105ad54-119a-4495-aa55-0e28b6b4ad2f">true</PrimaryImageGen>
    <ThumbnailAssetId xmlns="f105ad54-119a-4495-aa55-0e28b6b4ad2f" xsi:nil="true"/>
    <NumericId xmlns="f105ad54-119a-4495-aa55-0e28b6b4ad2f">-1</NumericId>
    <TPFriendlyName xmlns="f105ad54-119a-4495-aa55-0e28b6b4ad2f">Verkaufs marketing präsentation</TPFriendlyName>
    <BusinessGroup xmlns="f105ad54-119a-4495-aa55-0e28b6b4ad2f" xsi:nil="true"/>
    <APEditor xmlns="f105ad54-119a-4495-aa55-0e28b6b4ad2f">
      <UserInfo>
        <DisplayName>REDMOND\v-luannv</DisplayName>
        <AccountId>179</AccountId>
        <AccountType/>
      </UserInfo>
    </APEditor>
    <SourceTitle xmlns="f105ad54-119a-4495-aa55-0e28b6b4ad2f">Sales and marketing presentation</SourceTitle>
    <OpenTemplate xmlns="f105ad54-119a-4495-aa55-0e28b6b4ad2f">true</OpenTemplate>
    <UALocComments xmlns="f105ad54-119a-4495-aa55-0e28b6b4ad2f" xsi:nil="true"/>
    <ParentAssetId xmlns="f105ad54-119a-4495-aa55-0e28b6b4ad2f" xsi:nil="true"/>
    <PublishStatusLookup xmlns="f105ad54-119a-4495-aa55-0e28b6b4ad2f">
      <Value>89104</Value>
      <Value>520492</Value>
    </PublishStatusLookup>
    <IntlLangReviewDate xmlns="f105ad54-119a-4495-aa55-0e28b6b4ad2f" xsi:nil="true"/>
    <LastPublishResultLookup xmlns="f105ad54-119a-4495-aa55-0e28b6b4ad2f" xsi:nil="true"/>
    <MachineTranslated xmlns="f105ad54-119a-4495-aa55-0e28b6b4ad2f" xsi:nil="true"/>
    <OriginalSourceMarket xmlns="f105ad54-119a-4495-aa55-0e28b6b4ad2f">english</OriginalSourceMarket>
    <TPInstallLocation xmlns="f105ad54-119a-4495-aa55-0e28b6b4ad2f">{My Templates}</TPInstallLocation>
    <APDescription xmlns="f105ad54-119a-4495-aa55-0e28b6b4ad2f" xsi:nil="true"/>
    <ContentItem xmlns="f105ad54-119a-4495-aa55-0e28b6b4ad2f" xsi:nil="true"/>
    <ClipArtFilename xmlns="f105ad54-119a-4495-aa55-0e28b6b4ad2f" xsi:nil="true"/>
    <EditorialStatus xmlns="f105ad54-119a-4495-aa55-0e28b6b4ad2f" xsi:nil="true"/>
    <PublishTargets xmlns="f105ad54-119a-4495-aa55-0e28b6b4ad2f">OfficeOnline</PublishTargets>
    <TPLaunchHelpLinkType xmlns="f105ad54-119a-4495-aa55-0e28b6b4ad2f">Template</TPLaunchHelpLinkType>
    <LastModifiedDateTime xmlns="f105ad54-119a-4495-aa55-0e28b6b4ad2f" xsi:nil="true"/>
    <TimesCloned xmlns="f105ad54-119a-4495-aa55-0e28b6b4ad2f" xsi:nil="true"/>
    <Provider xmlns="f105ad54-119a-4495-aa55-0e28b6b4ad2f">EY006220130</Provider>
    <AssetStart xmlns="f105ad54-119a-4495-aa55-0e28b6b4ad2f">2009-06-17T13:53:12+00:00</AssetStart>
    <LastHandOff xmlns="f105ad54-119a-4495-aa55-0e28b6b4ad2f" xsi:nil="true"/>
    <AcquiredFrom xmlns="f105ad54-119a-4495-aa55-0e28b6b4ad2f" xsi:nil="true"/>
    <TPClientViewer xmlns="f105ad54-119a-4495-aa55-0e28b6b4ad2f">Microsoft Office PowerPoint</TPClientViewer>
    <ArtSampleDocs xmlns="f105ad54-119a-4495-aa55-0e28b6b4ad2f" xsi:nil="true"/>
    <UACurrentWords xmlns="f105ad54-119a-4495-aa55-0e28b6b4ad2f">0</UACurrentWords>
    <UALocRecommendation xmlns="f105ad54-119a-4495-aa55-0e28b6b4ad2f">Localize</UALocRecommendation>
    <IsDeleted xmlns="f105ad54-119a-4495-aa55-0e28b6b4ad2f">false</IsDeleted>
    <ShowIn xmlns="f105ad54-119a-4495-aa55-0e28b6b4ad2f" xsi:nil="true"/>
    <UANotes xmlns="f105ad54-119a-4495-aa55-0e28b6b4ad2f" xsi:nil="true"/>
    <TemplateStatus xmlns="f105ad54-119a-4495-aa55-0e28b6b4ad2f" xsi:nil="true"/>
    <VoteCount xmlns="f105ad54-119a-4495-aa55-0e28b6b4ad2f" xsi:nil="true"/>
    <CSXHash xmlns="f105ad54-119a-4495-aa55-0e28b6b4ad2f" xsi:nil="true"/>
    <AssetExpire xmlns="f105ad54-119a-4495-aa55-0e28b6b4ad2f">2100-01-01T00:00:00+00:00</AssetExpire>
    <DSATActionTaken xmlns="f105ad54-119a-4495-aa55-0e28b6b4ad2f" xsi:nil="true"/>
    <CSXSubmissionMarket xmlns="f105ad54-119a-4495-aa55-0e28b6b4ad2f" xsi:nil="true"/>
    <TPExecutable xmlns="f105ad54-119a-4495-aa55-0e28b6b4ad2f" xsi:nil="true"/>
    <SubmitterId xmlns="f105ad54-119a-4495-aa55-0e28b6b4ad2f" xsi:nil="true"/>
    <AssetType xmlns="f105ad54-119a-4495-aa55-0e28b6b4ad2f">TP</AssetType>
    <CSXUpdate xmlns="f105ad54-119a-4495-aa55-0e28b6b4ad2f">false</CSXUpdate>
    <BugNumber xmlns="f105ad54-119a-4495-aa55-0e28b6b4ad2f" xsi:nil="true"/>
    <ApprovalLog xmlns="f105ad54-119a-4495-aa55-0e28b6b4ad2f" xsi:nil="true"/>
    <CSXSubmissionDate xmlns="f105ad54-119a-4495-aa55-0e28b6b4ad2f" xsi:nil="true"/>
    <Milestone xmlns="f105ad54-119a-4495-aa55-0e28b6b4ad2f" xsi:nil="true"/>
    <OriginAsset xmlns="f105ad54-119a-4495-aa55-0e28b6b4ad2f" xsi:nil="true"/>
    <TPComponent xmlns="f105ad54-119a-4495-aa55-0e28b6b4ad2f">PPTFiles</TPComponent>
    <Component xmlns="c7af2036-029c-470e-8042-297c68a41472" xsi:nil="true"/>
    <Description0 xmlns="c7af2036-029c-470e-8042-297c68a41472" xsi:nil="true"/>
    <AssetId xmlns="f105ad54-119a-4495-aa55-0e28b6b4ad2f">TP010290550</AssetId>
    <TPApplication xmlns="f105ad54-119a-4495-aa55-0e28b6b4ad2f">PowerPoint</TPApplication>
    <TPLaunchHelpLink xmlns="f105ad54-119a-4495-aa55-0e28b6b4ad2f" xsi:nil="true"/>
    <IntlLocPriority xmlns="f105ad54-119a-4495-aa55-0e28b6b4ad2f" xsi:nil="true"/>
    <PlannedPubDate xmlns="f105ad54-119a-4495-aa55-0e28b6b4ad2f" xsi:nil="true"/>
    <HandoffToMSDN xmlns="f105ad54-119a-4495-aa55-0e28b6b4ad2f" xsi:nil="true"/>
    <IntlLangReviewer xmlns="f105ad54-119a-4495-aa55-0e28b6b4ad2f" xsi:nil="true"/>
    <CrawlForDependencies xmlns="f105ad54-119a-4495-aa55-0e28b6b4ad2f">false</CrawlForDependencies>
    <TrustLevel xmlns="f105ad54-119a-4495-aa55-0e28b6b4ad2f">1 Microsoft Managed Content</TrustLevel>
    <IsSearchable xmlns="f105ad54-119a-4495-aa55-0e28b6b4ad2f">false</IsSearchable>
    <TPNamespace xmlns="f105ad54-119a-4495-aa55-0e28b6b4ad2f">POWERPNT</TPNamespace>
    <Markets xmlns="f105ad54-119a-4495-aa55-0e28b6b4ad2f"/>
    <AverageRating xmlns="f105ad54-119a-4495-aa55-0e28b6b4ad2f" xsi:nil="true"/>
    <OutputCachingOn xmlns="f105ad54-119a-4495-aa55-0e28b6b4ad2f">false</OutputCachingOn>
    <IntlLangReview xmlns="f105ad54-119a-4495-aa55-0e28b6b4ad2f" xsi:nil="true"/>
    <UAProjectedTotalWords xmlns="f105ad54-119a-4495-aa55-0e28b6b4ad2f" xsi:nil="true"/>
    <APAuthor xmlns="f105ad54-119a-4495-aa55-0e28b6b4ad2f">
      <UserInfo>
        <DisplayName>REDMOND\cynvey</DisplayName>
        <AccountId>305</AccountId>
        <AccountType/>
      </UserInfo>
    </APAuthor>
    <TPAppVersion xmlns="f105ad54-119a-4495-aa55-0e28b6b4ad2f">12</TPAppVersion>
    <TPCommandLine xmlns="f105ad54-119a-4495-aa55-0e28b6b4ad2f">{PP} /n {FilePath}</TPCommandLine>
    <EditorialTags xmlns="f105ad54-119a-4495-aa55-0e28b6b4ad2f" xsi:nil="true"/>
    <Downloads xmlns="f105ad54-119a-4495-aa55-0e28b6b4ad2f">0</Downloads>
    <Providers xmlns="f105ad54-119a-4495-aa55-0e28b6b4ad2f" xsi:nil="true"/>
    <LegacyData xmlns="f105ad54-119a-4495-aa55-0e28b6b4ad2f" xsi:nil="true"/>
    <OOCacheId xmlns="f105ad54-119a-4495-aa55-0e28b6b4ad2f" xsi:nil="true"/>
    <FriendlyTitle xmlns="f105ad54-119a-4495-aa55-0e28b6b4ad2f" xsi:nil="true"/>
    <TemplateTemplateType xmlns="f105ad54-119a-4495-aa55-0e28b6b4ad2f">PowerPoint 12 Default</TemplateTemplateType>
    <Manager xmlns="f105ad54-119a-4495-aa55-0e28b6b4ad2f" xsi:nil="true"/>
    <PolicheckWords xmlns="f105ad54-119a-4495-aa55-0e28b6b4ad2f" xsi:nil="true"/>
    <BlockPublish xmlns="f105ad54-119a-4495-aa55-0e28b6b4ad2f" xsi:nil="true"/>
    <InternalTagsTaxHTField0 xmlns="f105ad54-119a-4495-aa55-0e28b6b4ad2f">
      <Terms xmlns="http://schemas.microsoft.com/office/infopath/2007/PartnerControls"/>
    </InternalTagsTaxHTField0>
    <CampaignTagsTaxHTField0 xmlns="f105ad54-119a-4495-aa55-0e28b6b4ad2f">
      <Terms xmlns="http://schemas.microsoft.com/office/infopath/2007/PartnerControls"/>
    </CampaignTagsTaxHTField0>
    <LocNewPublishedVersionLookup xmlns="f105ad54-119a-4495-aa55-0e28b6b4ad2f" xsi:nil="true"/>
    <LocPublishedDependentAssetsLookup xmlns="f105ad54-119a-4495-aa55-0e28b6b4ad2f" xsi:nil="true"/>
    <LocManualTestRequired xmlns="f105ad54-119a-4495-aa55-0e28b6b4ad2f" xsi:nil="true"/>
    <LocLastLocAttemptVersionTypeLookup xmlns="f105ad54-119a-4495-aa55-0e28b6b4ad2f" xsi:nil="true"/>
    <LocOverallPublishStatusLookup xmlns="f105ad54-119a-4495-aa55-0e28b6b4ad2f" xsi:nil="true"/>
    <LocPublishedLinkedAssetsLookup xmlns="f105ad54-119a-4495-aa55-0e28b6b4ad2f" xsi:nil="true"/>
    <TaxCatchAll xmlns="f105ad54-119a-4495-aa55-0e28b6b4ad2f"/>
    <LocComments xmlns="f105ad54-119a-4495-aa55-0e28b6b4ad2f" xsi:nil="true"/>
    <LocProcessedForHandoffsLookup xmlns="f105ad54-119a-4495-aa55-0e28b6b4ad2f" xsi:nil="true"/>
    <LocProcessedForMarketsLookup xmlns="f105ad54-119a-4495-aa55-0e28b6b4ad2f" xsi:nil="true"/>
    <LocOverallHandbackStatusLookup xmlns="f105ad54-119a-4495-aa55-0e28b6b4ad2f" xsi:nil="true"/>
    <FeatureTagsTaxHTField0 xmlns="f105ad54-119a-4495-aa55-0e28b6b4ad2f">
      <Terms xmlns="http://schemas.microsoft.com/office/infopath/2007/PartnerControls"/>
    </FeatureTagsTaxHTField0>
    <LocOverallPreviewStatusLookup xmlns="f105ad54-119a-4495-aa55-0e28b6b4ad2f" xsi:nil="true"/>
    <LocalizationTagsTaxHTField0 xmlns="f105ad54-119a-4495-aa55-0e28b6b4ad2f">
      <Terms xmlns="http://schemas.microsoft.com/office/infopath/2007/PartnerControls"/>
    </LocalizationTagsTaxHTField0>
    <ScenarioTagsTaxHTField0 xmlns="f105ad54-119a-4495-aa55-0e28b6b4ad2f">
      <Terms xmlns="http://schemas.microsoft.com/office/infopath/2007/PartnerControls"/>
    </ScenarioTagsTaxHTField0>
    <LocOverallLocStatusLookup xmlns="f105ad54-119a-4495-aa55-0e28b6b4ad2f" xsi:nil="true"/>
    <LocRecommendedHandoff xmlns="f105ad54-119a-4495-aa55-0e28b6b4ad2f" xsi:nil="true"/>
    <RecommendationsModifier xmlns="f105ad54-119a-4495-aa55-0e28b6b4ad2f" xsi:nil="true"/>
    <LocLastLocAttemptVersionLookup xmlns="f105ad54-119a-4495-aa55-0e28b6b4ad2f">100883</LocLastLocAttemptVersionLookup>
    <OriginalRelease xmlns="f105ad54-119a-4495-aa55-0e28b6b4ad2f">14</OriginalRelease>
    <LocMarketGroupTiers2 xmlns="f105ad54-119a-4495-aa55-0e28b6b4ad2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37696D9D1D95EC45A9440548E782419D04008C4669C20C93454ABB50E332FADBDDBE" ma:contentTypeVersion="55" ma:contentTypeDescription="Create a new document." ma:contentTypeScope="" ma:versionID="0862fa1d3c98dca9116b8c2bbf050b2c">
  <xsd:schema xmlns:xsd="http://www.w3.org/2001/XMLSchema" xmlns:xs="http://www.w3.org/2001/XMLSchema" xmlns:p="http://schemas.microsoft.com/office/2006/metadata/properties" xmlns:ns2="f105ad54-119a-4495-aa55-0e28b6b4ad2f" xmlns:ns3="c7af2036-029c-470e-8042-297c68a41472" targetNamespace="http://schemas.microsoft.com/office/2006/metadata/properties" ma:root="true" ma:fieldsID="efcf89ea05a71204977c7c6a0a118372" ns2:_="" ns3:_="">
    <xsd:import namespace="f105ad54-119a-4495-aa55-0e28b6b4ad2f"/>
    <xsd:import namespace="c7af2036-029c-470e-8042-297c68a4147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05ad54-119a-4495-aa55-0e28b6b4ad2f"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fcc66ca1-c804-4edc-95c8-efd5040409e2}"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77ED1C39-458B-43CB-92CF-2BB5034D6716}" ma:internalName="CSXSubmissionMarket" ma:readOnly="false" ma:showField="MarketName" ma:web="f105ad54-119a-4495-aa55-0e28b6b4ad2f">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6cd481e8-ffbe-48c6-a0d2-a06a66f62d0e}"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48E76E2C-5BED-4E0E-9D91-D053B66F5ED2}" ma:internalName="InProjectListLookup" ma:readOnly="true" ma:showField="InProjectList"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49953ee0-cdd8-4a42-ac76-36ba2a8fee2f}"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48E76E2C-5BED-4E0E-9D91-D053B66F5ED2}" ma:internalName="LastCompleteVersionLookup" ma:readOnly="true" ma:showField="LastCompleteVersion"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48E76E2C-5BED-4E0E-9D91-D053B66F5ED2}" ma:internalName="LastPreviewErrorLookup" ma:readOnly="true" ma:showField="LastPreviewError"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48E76E2C-5BED-4E0E-9D91-D053B66F5ED2}" ma:internalName="LastPreviewResultLookup" ma:readOnly="true" ma:showField="LastPreviewResult"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48E76E2C-5BED-4E0E-9D91-D053B66F5ED2}" ma:internalName="LastPreviewAttemptDateLookup" ma:readOnly="true" ma:showField="LastPreviewAttemptDate"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48E76E2C-5BED-4E0E-9D91-D053B66F5ED2}" ma:internalName="LastPreviewedByLookup" ma:readOnly="true" ma:showField="LastPreviewedBy"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48E76E2C-5BED-4E0E-9D91-D053B66F5ED2}" ma:internalName="LastPreviewTimeLookup" ma:readOnly="true" ma:showField="LastPreviewTime"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48E76E2C-5BED-4E0E-9D91-D053B66F5ED2}" ma:internalName="LastPreviewVersionLookup" ma:readOnly="true" ma:showField="LastPreviewVersion"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48E76E2C-5BED-4E0E-9D91-D053B66F5ED2}" ma:internalName="LastPublishErrorLookup" ma:readOnly="true" ma:showField="LastPublishError"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48E76E2C-5BED-4E0E-9D91-D053B66F5ED2}" ma:internalName="LastPublishResultLookup" ma:readOnly="true" ma:showField="LastPublishResult"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48E76E2C-5BED-4E0E-9D91-D053B66F5ED2}" ma:internalName="LastPublishAttemptDateLookup" ma:readOnly="true" ma:showField="LastPublishAttemptDate"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48E76E2C-5BED-4E0E-9D91-D053B66F5ED2}" ma:internalName="LastPublishedByLookup" ma:readOnly="true" ma:showField="LastPublishedBy"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48E76E2C-5BED-4E0E-9D91-D053B66F5ED2}" ma:internalName="LastPublishTimeLookup" ma:readOnly="true" ma:showField="LastPublishTime"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48E76E2C-5BED-4E0E-9D91-D053B66F5ED2}" ma:internalName="LastPublishVersionLookup" ma:readOnly="true" ma:showField="LastPublishVersion"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F611A6F9-FC3A-482F-805C-5B55AA6502C0}" ma:internalName="LocLastLocAttemptVersionLookup" ma:readOnly="false" ma:showField="LastLocAttemptVersion" ma:web="f105ad54-119a-4495-aa55-0e28b6b4ad2f">
      <xsd:simpleType>
        <xsd:restriction base="dms:Lookup"/>
      </xsd:simpleType>
    </xsd:element>
    <xsd:element name="LocLastLocAttemptVersionTypeLookup" ma:index="72" nillable="true" ma:displayName="Loc Last Loc Attempt Version Type" ma:default="" ma:list="{F611A6F9-FC3A-482F-805C-5B55AA6502C0}" ma:internalName="LocLastLocAttemptVersionTypeLookup" ma:readOnly="true" ma:showField="LastLocAttemptVersionType" ma:web="f105ad54-119a-4495-aa55-0e28b6b4ad2f">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F611A6F9-FC3A-482F-805C-5B55AA6502C0}" ma:internalName="LocNewPublishedVersionLookup" ma:readOnly="true" ma:showField="NewPublishedVersion" ma:web="f105ad54-119a-4495-aa55-0e28b6b4ad2f">
      <xsd:simpleType>
        <xsd:restriction base="dms:Lookup"/>
      </xsd:simpleType>
    </xsd:element>
    <xsd:element name="LocOverallHandbackStatusLookup" ma:index="76" nillable="true" ma:displayName="Loc Overall Handback Status" ma:default="" ma:list="{F611A6F9-FC3A-482F-805C-5B55AA6502C0}" ma:internalName="LocOverallHandbackStatusLookup" ma:readOnly="true" ma:showField="OverallHandbackStatus" ma:web="f105ad54-119a-4495-aa55-0e28b6b4ad2f">
      <xsd:simpleType>
        <xsd:restriction base="dms:Lookup"/>
      </xsd:simpleType>
    </xsd:element>
    <xsd:element name="LocOverallLocStatusLookup" ma:index="77" nillable="true" ma:displayName="Loc Overall Localize Status" ma:default="" ma:list="{F611A6F9-FC3A-482F-805C-5B55AA6502C0}" ma:internalName="LocOverallLocStatusLookup" ma:readOnly="true" ma:showField="OverallLocStatus" ma:web="f105ad54-119a-4495-aa55-0e28b6b4ad2f">
      <xsd:simpleType>
        <xsd:restriction base="dms:Lookup"/>
      </xsd:simpleType>
    </xsd:element>
    <xsd:element name="LocOverallPreviewStatusLookup" ma:index="78" nillable="true" ma:displayName="Loc Overall Preview Status" ma:default="" ma:list="{F611A6F9-FC3A-482F-805C-5B55AA6502C0}" ma:internalName="LocOverallPreviewStatusLookup" ma:readOnly="true" ma:showField="OverallPreviewStatus" ma:web="f105ad54-119a-4495-aa55-0e28b6b4ad2f">
      <xsd:simpleType>
        <xsd:restriction base="dms:Lookup"/>
      </xsd:simpleType>
    </xsd:element>
    <xsd:element name="LocOverallPublishStatusLookup" ma:index="79" nillable="true" ma:displayName="Loc Overall Publish Status" ma:default="" ma:list="{F611A6F9-FC3A-482F-805C-5B55AA6502C0}" ma:internalName="LocOverallPublishStatusLookup" ma:readOnly="true" ma:showField="OverallPublishStatus" ma:web="f105ad54-119a-4495-aa55-0e28b6b4ad2f">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F611A6F9-FC3A-482F-805C-5B55AA6502C0}" ma:internalName="LocProcessedForHandoffsLookup" ma:readOnly="true" ma:showField="ProcessedForHandoffs" ma:web="f105ad54-119a-4495-aa55-0e28b6b4ad2f">
      <xsd:simpleType>
        <xsd:restriction base="dms:Lookup"/>
      </xsd:simpleType>
    </xsd:element>
    <xsd:element name="LocProcessedForMarketsLookup" ma:index="82" nillable="true" ma:displayName="Loc Processed For Markets" ma:default="" ma:list="{F611A6F9-FC3A-482F-805C-5B55AA6502C0}" ma:internalName="LocProcessedForMarketsLookup" ma:readOnly="true" ma:showField="ProcessedForMarkets" ma:web="f105ad54-119a-4495-aa55-0e28b6b4ad2f">
      <xsd:simpleType>
        <xsd:restriction base="dms:Lookup"/>
      </xsd:simpleType>
    </xsd:element>
    <xsd:element name="LocPublishedDependentAssetsLookup" ma:index="83" nillable="true" ma:displayName="Loc Published Dependent Assets" ma:default="" ma:list="{F611A6F9-FC3A-482F-805C-5B55AA6502C0}" ma:internalName="LocPublishedDependentAssetsLookup" ma:readOnly="true" ma:showField="PublishedDependentAssets" ma:web="f105ad54-119a-4495-aa55-0e28b6b4ad2f">
      <xsd:simpleType>
        <xsd:restriction base="dms:Lookup"/>
      </xsd:simpleType>
    </xsd:element>
    <xsd:element name="LocPublishedLinkedAssetsLookup" ma:index="84" nillable="true" ma:displayName="Loc Published Linked Assets" ma:default="" ma:list="{F611A6F9-FC3A-482F-805C-5B55AA6502C0}" ma:internalName="LocPublishedLinkedAssetsLookup" ma:readOnly="true" ma:showField="PublishedLinkedAssets" ma:web="f105ad54-119a-4495-aa55-0e28b6b4ad2f">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e3ccb7f3-e095-4e60-89e4-99358a9e407b}"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77ED1C39-458B-43CB-92CF-2BB5034D6716}" ma:internalName="Markets" ma:readOnly="false" ma:showField="MarketName"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48E76E2C-5BED-4E0E-9D91-D053B66F5ED2}" ma:internalName="NumOfRatingsLookup" ma:readOnly="true" ma:showField="NumOfRatings"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48E76E2C-5BED-4E0E-9D91-D053B66F5ED2}" ma:internalName="PublishStatusLookup" ma:readOnly="false" ma:showField="PublishStatus"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faf1e1af-89ff-457d-b189-64e47bbed779}"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4d3419f-9772-4c8d-a0a0-05446c45e95f}" ma:internalName="TaxCatchAll" ma:showField="CatchAllData"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4d3419f-9772-4c8d-a0a0-05446c45e95f}" ma:internalName="TaxCatchAllLabel" ma:readOnly="true" ma:showField="CatchAllDataLabel"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7af2036-029c-470e-8042-297c68a4147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01E313-8F9D-4440-B4F7-718C9B2D8E4A}">
  <ds:schemaRefs>
    <ds:schemaRef ds:uri="http://schemas.microsoft.com/sharepoint/v3/contenttype/forms"/>
  </ds:schemaRefs>
</ds:datastoreItem>
</file>

<file path=customXml/itemProps2.xml><?xml version="1.0" encoding="utf-8"?>
<ds:datastoreItem xmlns:ds="http://schemas.openxmlformats.org/officeDocument/2006/customXml" ds:itemID="{E4FF3A48-CEDF-4E2C-93A2-80DD637554A8}">
  <ds:schemaRefs>
    <ds:schemaRef ds:uri="http://schemas.microsoft.com/office/2006/metadata/properties"/>
    <ds:schemaRef ds:uri="http://schemas.microsoft.com/office/infopath/2007/PartnerControls"/>
    <ds:schemaRef ds:uri="f105ad54-119a-4495-aa55-0e28b6b4ad2f"/>
    <ds:schemaRef ds:uri="c7af2036-029c-470e-8042-297c68a41472"/>
  </ds:schemaRefs>
</ds:datastoreItem>
</file>

<file path=customXml/itemProps3.xml><?xml version="1.0" encoding="utf-8"?>
<ds:datastoreItem xmlns:ds="http://schemas.openxmlformats.org/officeDocument/2006/customXml" ds:itemID="{B8850C15-FE45-4039-8C21-B849F0C0C1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05ad54-119a-4495-aa55-0e28b6b4ad2f"/>
    <ds:schemaRef ds:uri="c7af2036-029c-470e-8042-297c68a414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Verkaufs marketing präsentation</Template>
  <TotalTime>0</TotalTime>
  <Words>606</Words>
  <Application>Microsoft Office PowerPoint</Application>
  <PresentationFormat>Bildschirmpräsentation (4:3)</PresentationFormat>
  <Paragraphs>29</Paragraphs>
  <Slides>7</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7</vt:i4>
      </vt:variant>
    </vt:vector>
  </HeadingPairs>
  <TitlesOfParts>
    <vt:vector size="10" baseType="lpstr">
      <vt:lpstr>Arial</vt:lpstr>
      <vt:lpstr>Arial Black</vt:lpstr>
      <vt:lpstr>PMG_SalesMarketingPresentation_TP10290550</vt:lpstr>
      <vt:lpstr>Zahnlos GmbH &amp; Co. KG</vt:lpstr>
      <vt:lpstr>Das Unternehmen</vt:lpstr>
      <vt:lpstr>Unternehmenszielsetzung</vt:lpstr>
      <vt:lpstr>Teamvorstellung</vt:lpstr>
      <vt:lpstr>Das Produkt</vt:lpstr>
      <vt:lpstr>Literaturverzeichnis GUI Programm</vt:lpstr>
      <vt:lpstr>Literaturverzeichnis Präsentation</vt:lpstr>
    </vt:vector>
  </TitlesOfParts>
  <Company>Lionbridge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Zahnlos GmbH &amp; Co. KG</dc:title>
  <dc:creator>Patrik Detmer</dc:creator>
  <cp:lastModifiedBy>Patrik Detmer</cp:lastModifiedBy>
  <cp:revision>13</cp:revision>
  <cp:lastPrinted>1601-01-01T00:00:00Z</cp:lastPrinted>
  <dcterms:created xsi:type="dcterms:W3CDTF">2020-11-24T13:33:10Z</dcterms:created>
  <dcterms:modified xsi:type="dcterms:W3CDTF">2020-11-25T14:25:36Z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TC010721181033</vt:lpwstr>
  </property>
  <property fmtid="{D5CDD505-2E9C-101B-9397-08002B2CF9AE}" pid="3" name="ContentTypeId">
    <vt:lpwstr>0x01010037696D9D1D95EC45A9440548E782419D04008C4669C20C93454ABB50E332FADBDDBE</vt:lpwstr>
  </property>
  <property fmtid="{D5CDD505-2E9C-101B-9397-08002B2CF9AE}" pid="4" name="ImageGenCounter">
    <vt:i4>0</vt:i4>
  </property>
  <property fmtid="{D5CDD505-2E9C-101B-9397-08002B2CF9AE}" pid="5" name="ImageGenStatus">
    <vt:i4>0</vt:i4>
  </property>
  <property fmtid="{D5CDD505-2E9C-101B-9397-08002B2CF9AE}" pid="6" name="PolicheckStatus">
    <vt:i4>0</vt:i4>
  </property>
  <property fmtid="{D5CDD505-2E9C-101B-9397-08002B2CF9AE}" pid="7" name="Applications">
    <vt:lpwstr>67;#Template 12;#53;#PowerPoint 12;#563;#PowerPoint 14</vt:lpwstr>
  </property>
  <property fmtid="{D5CDD505-2E9C-101B-9397-08002B2CF9AE}" pid="8" name="PolicheckCounter">
    <vt:i4>0</vt:i4>
  </property>
  <property fmtid="{D5CDD505-2E9C-101B-9397-08002B2CF9AE}" pid="9" name="APTrustLevel">
    <vt:r8>1</vt:r8>
  </property>
  <property fmtid="{D5CDD505-2E9C-101B-9397-08002B2CF9AE}" pid="10" name="Order">
    <vt:r8>10960900</vt:r8>
  </property>
</Properties>
</file>