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efe0c58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efe0c5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efe0c58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efe0c58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efe0c58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efe0c58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efe0c58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efe0c58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efe0c58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efe0c58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efe0c58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efe0c58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efe0c58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efe0c58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efe0c585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efe0c58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9842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Process	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Applications: Getting </a:t>
            </a:r>
            <a:r>
              <a:rPr lang="en"/>
              <a:t>grocery</a:t>
            </a:r>
            <a:r>
              <a:rPr lang="en"/>
              <a:t> in possible cheapest 							budget and in one 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 : Pranav Jadhav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Store to buy groceries best and cheapest, with </a:t>
            </a:r>
            <a:r>
              <a:rPr lang="en"/>
              <a:t>offers and discounts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one go, one location.</a:t>
            </a:r>
            <a:br>
              <a:rPr lang="en"/>
            </a:br>
            <a:r>
              <a:rPr lang="en"/>
              <a:t>Using data analytics and Explaining them with the 6 steps data analytic process ie. Plan,Prepare, Process, Analyze, Share and Act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Cheapest Groceries and products from market is the need life to ensure no financial strain on a Individual, and to save money for the future references, That too with best quality groceries and products which are effective and 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lot of stores which provides the same or different quality of groceries and product at different rates, including </a:t>
            </a:r>
            <a:r>
              <a:rPr lang="en"/>
              <a:t>discounts</a:t>
            </a:r>
            <a:r>
              <a:rPr lang="en"/>
              <a:t> and offers, which tend to be difficult to Choose from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data Analytics process to analyze the exact store to buy from with optimum price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Plan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list of the items (groceries and products we want).</a:t>
            </a:r>
            <a:br>
              <a:rPr lang="en"/>
            </a:br>
            <a:r>
              <a:rPr lang="en"/>
              <a:t>Eg.  Onion, Dals, Chips, Biscuits, Soaps, oils, shampoos,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Amount of money need to spend on this Items?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 stores options I have?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I able to collect these Items in one go and one Location?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will I need to travel and its expense?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	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Collecting previous spends (bills) for the every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Asking for opinions and experiences from peoples </a:t>
            </a:r>
            <a:r>
              <a:rPr lang="en"/>
              <a:t>around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what time to go at the stores to avoid crowds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kind of payment modes available at </a:t>
            </a:r>
            <a:r>
              <a:rPr lang="en"/>
              <a:t>the</a:t>
            </a:r>
            <a:r>
              <a:rPr lang="en"/>
              <a:t> stores</a:t>
            </a:r>
            <a:br>
              <a:rPr lang="en"/>
            </a:br>
            <a:r>
              <a:rPr lang="en"/>
              <a:t>	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And Analyze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and comparing discounts and Amount spend on each stores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the finances I am willing to spend, and gathering slightly above the limits just to be prepare for the extra cravings in the stores.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Deciding Mode of transport for  ease and convenience	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</a:t>
            </a:r>
            <a:r>
              <a:rPr lang="en"/>
              <a:t>with</a:t>
            </a:r>
            <a:r>
              <a:rPr lang="en"/>
              <a:t> the family and sorting more things from the list made, and also for more happily </a:t>
            </a:r>
            <a:r>
              <a:rPr lang="en"/>
              <a:t>involvement</a:t>
            </a:r>
            <a:r>
              <a:rPr lang="en"/>
              <a:t> and  contribution of family members to shop the groceries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the Idea of location to the </a:t>
            </a:r>
            <a:r>
              <a:rPr lang="en"/>
              <a:t>transporters</a:t>
            </a:r>
            <a:r>
              <a:rPr lang="en"/>
              <a:t> (public transport or private transport) to reach at the Spot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Reaching the spot,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marking the check list of the Items bought and ensuring no Items left.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Paying the amount for the groceries and products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the drop location to the </a:t>
            </a:r>
            <a:r>
              <a:rPr lang="en"/>
              <a:t>transporters </a:t>
            </a:r>
            <a:r>
              <a:rPr lang="en"/>
              <a:t>(public or private) and reaching back home </a:t>
            </a:r>
            <a:r>
              <a:rPr lang="en"/>
              <a:t>with</a:t>
            </a:r>
            <a:r>
              <a:rPr lang="en"/>
              <a:t> all planed Items.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Got all the items with discounts and offers in cheapest budget, and ensured we save many more, also ensuring the good quality, </a:t>
            </a:r>
            <a:r>
              <a:rPr lang="en"/>
              <a:t>achieving</a:t>
            </a:r>
            <a:r>
              <a:rPr lang="en"/>
              <a:t> all this with the help of 6 steps Data analytics process.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