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2" r:id="rId3"/>
    <p:sldId id="284" r:id="rId4"/>
    <p:sldId id="285" r:id="rId5"/>
    <p:sldId id="292" r:id="rId6"/>
    <p:sldId id="287" r:id="rId7"/>
    <p:sldId id="283" r:id="rId8"/>
    <p:sldId id="288" r:id="rId9"/>
    <p:sldId id="291" r:id="rId10"/>
    <p:sldId id="289" r:id="rId11"/>
    <p:sldId id="29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99"/>
    <a:srgbClr val="00C8FF"/>
    <a:srgbClr val="15EEFF"/>
    <a:srgbClr val="F90F0F"/>
    <a:srgbClr val="0000FF"/>
    <a:srgbClr val="00B050"/>
    <a:srgbClr val="413E3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4157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F1AD-A843-465D-802B-A30092236F83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78C6E-EFDD-4A60-9D6B-0EF55CE272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5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E94BB-026D-1021-1ED7-05896275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A5649-F38C-8987-4E2E-E40D44E6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C7D3B-8C33-6741-B493-B568DEE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09255-4AB5-6320-AEED-9B2AF31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0B176-7690-39B5-6B54-6E7AE9C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3BB91-D1D4-4E64-6EBD-AF748FC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55DAB-5235-2A81-363C-652C7D26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C569D-F8FD-4275-B003-CC4457E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1F79F-3169-FCE6-6AA9-99DE1731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AD1B1-2170-043B-83D6-0627835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0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D6DCF8-1E79-F6AD-F42D-CE819F4E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43F44-610D-C843-B5FC-C1CA49D7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C8534-B053-1EC8-1C08-E6BE6AB2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06CAD-6ABC-38E3-8C38-354E0E0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CABF-3BD8-1415-1DD9-68AB39D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2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6A5F-A597-C16F-F797-B4E279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06D2-BDBA-0341-D156-B12C6E1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13B9C-453E-4F35-5BD3-1B1595D0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9F405-E522-18CE-8937-416A80DB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52E4-97A7-4666-47DE-66EC2BD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BA29-1F6E-2968-1433-BA80BF86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C4514-A4EA-931E-BB9D-51BF852B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1D05-BC19-42A6-DE42-ED224B87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3802A-209A-B22F-CAFB-D146B126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EEE90-2F54-3F78-D5CA-A6013E8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2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2808-0EB2-F3EB-C6C5-CCDFD39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2929F-8266-B892-891A-40FB5714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C854D-8C7B-7294-D0E0-59764907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8FF23-690F-6819-17F6-26BD345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3BA4A-1AA3-4CE3-838E-B2D7E28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C4081-D861-3EC9-8F64-0CF9C6D3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66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A2D0-E183-67B4-1195-B4C9F79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E3C74-DFFA-9329-C728-BDBDCF9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3933E-09BC-2DE2-E28B-0323822C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75864-EC56-CDDE-3D7A-888243A2A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B2304-3444-F582-A483-C1F000D6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E15E0D-86AE-C807-C70B-9A87934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CB62F4-275A-448C-A799-F30732A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5FA32-36EE-74F3-1093-FAB35A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F7B2-FE18-4B07-7599-138954B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753D8D-446B-59A8-E89E-D22D701A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BCCDB-B64A-2029-FD76-FAE8F292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A4F8A-E4FD-7D96-9B5C-B8AA7282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0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500F7B-7753-F3ED-73F0-A839B108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19B56D-1044-9179-7900-450DC5FF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88957-3E28-BC3F-8644-1398314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12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2944A-C609-659D-42D0-24E0C206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BE27C-956A-282E-89B4-D9A2E554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417E0-2622-6729-D7D5-65863719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AC373-1626-7B26-D7CE-63601CA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07085-FA6B-AD4E-76A9-E900C37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42F3-E387-35C6-4639-DEF9911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9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938B7-C9A7-1A39-0D8E-46B9A4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F57A21-5034-50B1-4ADE-04B1C43BB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9CA46-0C9E-8380-03A6-0DB19E89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29D66-79B3-4144-6303-E00288A8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43E5-E5CF-018C-558B-7267D6E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7EE8A-0B64-09AD-0D02-8C13D61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99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A50B8-5323-1BE9-80A0-F42F8EB6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F690E-4887-9018-8867-D24FA44D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B1DCA-3D22-24B1-3F5B-FDC59D62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6612-784E-4D98-BDFE-64646C099F61}" type="datetimeFigureOut">
              <a:rPr lang="fr-BE" smtClean="0"/>
              <a:t>02-06-23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850A4-6A19-8C99-6920-E5C4BCF3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CF77E-2035-D434-E707-367869B3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997689-99D0-1A0C-3F62-4B99E076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9" y="111945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MAC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Protocole ARP</a:t>
            </a:r>
          </a:p>
        </p:txBody>
      </p:sp>
    </p:spTree>
    <p:extLst>
      <p:ext uri="{BB962C8B-B14F-4D97-AF65-F5344CB8AC3E}">
        <p14:creationId xmlns:p14="http://schemas.microsoft.com/office/powerpoint/2010/main" val="3193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9" name="Graphique 8" descr="Ordinateur portable avec un remplissage uni">
            <a:extLst>
              <a:ext uri="{FF2B5EF4-FFF2-40B4-BE49-F238E27FC236}">
                <a16:creationId xmlns:a16="http://schemas.microsoft.com/office/drawing/2014/main" id="{C9AA30C7-2DD9-A1B7-01C1-38436EE5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3786321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FDCF23D-058A-6E65-A538-EB7727D1CB65}"/>
              </a:ext>
            </a:extLst>
          </p:cNvPr>
          <p:cNvCxnSpPr>
            <a:cxnSpLocks/>
          </p:cNvCxnSpPr>
          <p:nvPr/>
        </p:nvCxnSpPr>
        <p:spPr>
          <a:xfrm flipV="1">
            <a:off x="3127525" y="4288083"/>
            <a:ext cx="1424589" cy="7166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C47DF1E-CE1F-C936-E78A-8BCD5F1FDA2F}"/>
              </a:ext>
            </a:extLst>
          </p:cNvPr>
          <p:cNvSpPr txBox="1">
            <a:spLocks/>
          </p:cNvSpPr>
          <p:nvPr/>
        </p:nvSpPr>
        <p:spPr>
          <a:xfrm>
            <a:off x="1204120" y="5134836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E37FB3C3-D898-1663-01CA-3874C834B57D}"/>
              </a:ext>
            </a:extLst>
          </p:cNvPr>
          <p:cNvSpPr txBox="1">
            <a:spLocks/>
          </p:cNvSpPr>
          <p:nvPr/>
        </p:nvSpPr>
        <p:spPr>
          <a:xfrm>
            <a:off x="1177689" y="5418174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22:22:22:22:22:22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218CBEEC-E9B9-499A-1F62-85D1EFE9DB88}"/>
              </a:ext>
            </a:extLst>
          </p:cNvPr>
          <p:cNvSpPr txBox="1">
            <a:spLocks/>
          </p:cNvSpPr>
          <p:nvPr/>
        </p:nvSpPr>
        <p:spPr>
          <a:xfrm>
            <a:off x="4042985" y="471732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34069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BEBED99-7108-E614-3101-60AD1B7C2FD0}"/>
              </a:ext>
            </a:extLst>
          </p:cNvPr>
          <p:cNvSpPr txBox="1">
            <a:spLocks/>
          </p:cNvSpPr>
          <p:nvPr/>
        </p:nvSpPr>
        <p:spPr>
          <a:xfrm>
            <a:off x="1982382" y="4351351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16920"/>
              </p:ext>
            </p:extLst>
          </p:nvPr>
        </p:nvGraphicFramePr>
        <p:xfrm>
          <a:off x="8114579" y="82295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42750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2191647" y="1760588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3591652" y="1760587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FF:…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2298615" y="1330978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3677923" y="135358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3" name="Graphique 2" descr="Point d’interrogation avec un remplissage uni">
            <a:extLst>
              <a:ext uri="{FF2B5EF4-FFF2-40B4-BE49-F238E27FC236}">
                <a16:creationId xmlns:a16="http://schemas.microsoft.com/office/drawing/2014/main" id="{8E5B2A9C-DA31-0426-EA4E-DF3522884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6337" y="645111"/>
            <a:ext cx="547249" cy="547249"/>
          </a:xfrm>
          <a:prstGeom prst="rect">
            <a:avLst/>
          </a:prstGeom>
        </p:spPr>
      </p:pic>
      <p:pic>
        <p:nvPicPr>
          <p:cNvPr id="4" name="Graphique 3" descr="Enveloppe avec un remplissage uni">
            <a:extLst>
              <a:ext uri="{FF2B5EF4-FFF2-40B4-BE49-F238E27FC236}">
                <a16:creationId xmlns:a16="http://schemas.microsoft.com/office/drawing/2014/main" id="{C92EF6A6-B717-8447-46CD-B41FA0A18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1592" y="2391803"/>
            <a:ext cx="813879" cy="813879"/>
          </a:xfrm>
          <a:prstGeom prst="rect">
            <a:avLst/>
          </a:prstGeom>
        </p:spPr>
      </p:pic>
      <p:pic>
        <p:nvPicPr>
          <p:cNvPr id="10" name="Graphique 9" descr="Ordinateur portable avec un remplissage uni">
            <a:extLst>
              <a:ext uri="{FF2B5EF4-FFF2-40B4-BE49-F238E27FC236}">
                <a16:creationId xmlns:a16="http://schemas.microsoft.com/office/drawing/2014/main" id="{E62FCEA0-C880-B2F8-9739-F09B3E3F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8420" y="3167890"/>
            <a:ext cx="1652337" cy="165233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E5ED759-2E21-5103-385B-B67D74DE2C57}"/>
              </a:ext>
            </a:extLst>
          </p:cNvPr>
          <p:cNvSpPr txBox="1">
            <a:spLocks/>
          </p:cNvSpPr>
          <p:nvPr/>
        </p:nvSpPr>
        <p:spPr>
          <a:xfrm>
            <a:off x="6598540" y="4516405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2682AFC-2A87-D95F-9887-AF6B7A8AD395}"/>
              </a:ext>
            </a:extLst>
          </p:cNvPr>
          <p:cNvSpPr txBox="1">
            <a:spLocks/>
          </p:cNvSpPr>
          <p:nvPr/>
        </p:nvSpPr>
        <p:spPr>
          <a:xfrm>
            <a:off x="6423071" y="4856688"/>
            <a:ext cx="28489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AA:AA:AA:AA:AA:AA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0D0FAD0-6723-26F1-6D0B-12E3A326D7AE}"/>
              </a:ext>
            </a:extLst>
          </p:cNvPr>
          <p:cNvSpPr txBox="1">
            <a:spLocks/>
          </p:cNvSpPr>
          <p:nvPr/>
        </p:nvSpPr>
        <p:spPr>
          <a:xfrm>
            <a:off x="7376802" y="3732920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B9C50E4-2F75-65AE-CDA6-503D6BC25932}"/>
              </a:ext>
            </a:extLst>
          </p:cNvPr>
          <p:cNvCxnSpPr>
            <a:cxnSpLocks/>
          </p:cNvCxnSpPr>
          <p:nvPr/>
        </p:nvCxnSpPr>
        <p:spPr>
          <a:xfrm rot="10800000">
            <a:off x="5578938" y="3951501"/>
            <a:ext cx="1363949" cy="4784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D72DF4ED-C224-BBCC-9F43-9A82244E8053}"/>
              </a:ext>
            </a:extLst>
          </p:cNvPr>
          <p:cNvSpPr txBox="1">
            <a:spLocks/>
          </p:cNvSpPr>
          <p:nvPr/>
        </p:nvSpPr>
        <p:spPr>
          <a:xfrm>
            <a:off x="5587853" y="3550451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417F77E-5D93-3F5F-40DB-3A7EB18A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10728"/>
              </p:ext>
            </p:extLst>
          </p:nvPr>
        </p:nvGraphicFramePr>
        <p:xfrm>
          <a:off x="8104087" y="79879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22" name="Graphique 21" descr="Enveloppe avec un remplissage uni">
            <a:extLst>
              <a:ext uri="{FF2B5EF4-FFF2-40B4-BE49-F238E27FC236}">
                <a16:creationId xmlns:a16="http://schemas.microsoft.com/office/drawing/2014/main" id="{50098F00-39A2-BD98-6A4E-A58B5C2BE8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5110" y="3492162"/>
            <a:ext cx="813879" cy="8138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685072-23C9-EF29-4991-2EA836DDF955}"/>
              </a:ext>
            </a:extLst>
          </p:cNvPr>
          <p:cNvSpPr/>
          <p:nvPr/>
        </p:nvSpPr>
        <p:spPr>
          <a:xfrm>
            <a:off x="4992474" y="1756355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9088C2F5-0CCB-3373-3549-933FF76E5046}"/>
              </a:ext>
            </a:extLst>
          </p:cNvPr>
          <p:cNvSpPr txBox="1">
            <a:spLocks/>
          </p:cNvSpPr>
          <p:nvPr/>
        </p:nvSpPr>
        <p:spPr>
          <a:xfrm>
            <a:off x="4987157" y="1373885"/>
            <a:ext cx="1555194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B2708-7CE9-1DDF-BBEA-357CEA88FE1F}"/>
              </a:ext>
            </a:extLst>
          </p:cNvPr>
          <p:cNvSpPr/>
          <p:nvPr/>
        </p:nvSpPr>
        <p:spPr>
          <a:xfrm>
            <a:off x="6405220" y="1760587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A0FB400A-8EB4-8112-54DD-E2A397558495}"/>
              </a:ext>
            </a:extLst>
          </p:cNvPr>
          <p:cNvSpPr txBox="1">
            <a:spLocks/>
          </p:cNvSpPr>
          <p:nvPr/>
        </p:nvSpPr>
        <p:spPr>
          <a:xfrm>
            <a:off x="6587014" y="1376846"/>
            <a:ext cx="106394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49" name="Tableau 31">
            <a:extLst>
              <a:ext uri="{FF2B5EF4-FFF2-40B4-BE49-F238E27FC236}">
                <a16:creationId xmlns:a16="http://schemas.microsoft.com/office/drawing/2014/main" id="{E6735A34-DA84-6E69-72B5-4FBB5E54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0160"/>
              </p:ext>
            </p:extLst>
          </p:nvPr>
        </p:nvGraphicFramePr>
        <p:xfrm>
          <a:off x="5031727" y="75470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4EB9A1FB-B1D4-BDE8-29F6-F6F275E609A7}"/>
              </a:ext>
            </a:extLst>
          </p:cNvPr>
          <p:cNvSpPr/>
          <p:nvPr/>
        </p:nvSpPr>
        <p:spPr>
          <a:xfrm>
            <a:off x="2189185" y="1756356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53390F-8F61-4219-9FA7-BC02A07DE254}"/>
              </a:ext>
            </a:extLst>
          </p:cNvPr>
          <p:cNvSpPr/>
          <p:nvPr/>
        </p:nvSpPr>
        <p:spPr>
          <a:xfrm>
            <a:off x="3589190" y="1756355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252FC0-C148-3527-5D41-58D0EBE7F63E}"/>
              </a:ext>
            </a:extLst>
          </p:cNvPr>
          <p:cNvSpPr/>
          <p:nvPr/>
        </p:nvSpPr>
        <p:spPr>
          <a:xfrm>
            <a:off x="4992474" y="1760545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0E5110A6-3DED-26C0-EC94-713F74ED6795}"/>
              </a:ext>
            </a:extLst>
          </p:cNvPr>
          <p:cNvSpPr txBox="1">
            <a:spLocks/>
          </p:cNvSpPr>
          <p:nvPr/>
        </p:nvSpPr>
        <p:spPr>
          <a:xfrm>
            <a:off x="4987157" y="1378075"/>
            <a:ext cx="1555194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71BAD5-90CD-51E2-6718-85A1EA679CBF}"/>
              </a:ext>
            </a:extLst>
          </p:cNvPr>
          <p:cNvSpPr/>
          <p:nvPr/>
        </p:nvSpPr>
        <p:spPr>
          <a:xfrm>
            <a:off x="6405220" y="1764777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058D0CBB-4BCF-A88A-7D41-7CA95D65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01354"/>
              </p:ext>
            </p:extLst>
          </p:nvPr>
        </p:nvGraphicFramePr>
        <p:xfrm>
          <a:off x="8104087" y="71993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22:…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58" name="Tableau 31">
            <a:extLst>
              <a:ext uri="{FF2B5EF4-FFF2-40B4-BE49-F238E27FC236}">
                <a16:creationId xmlns:a16="http://schemas.microsoft.com/office/drawing/2014/main" id="{9AA92FDC-9B8F-3836-E9AD-E367B636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17256"/>
              </p:ext>
            </p:extLst>
          </p:nvPr>
        </p:nvGraphicFramePr>
        <p:xfrm>
          <a:off x="1984683" y="67131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4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78 L 0.06771 0.07408 L 0.12149 0.07408 L 0.12149 0.12384 L 0.17982 0.12384 L 0.22461 0.17107 " pathEditMode="relative" ptsTypes="AAAAAA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1669 L 0.17839 0.21806 L 0.12005 0.21667 L 0.12162 0.32176 L 0.05716 0.32037 L -0.00182 0.25162 " pathEditMode="relative" ptsTypes="AAAA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648 L 0.09922 0.00903 L 0.1 0.0794 L 0.15756 0.07801 L 0.22513 0.00764 " pathEditMode="relative" ptsTypes="AAAAA">
                                      <p:cBhvr>
                                        <p:cTn id="10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2544 L 0.0655 0.32176 L 0.12083 0.32315 L 0.12305 0.21667 L 0.17604 0.2206 L 0.22083 0.1669 " pathEditMode="relative" ptsTypes="AAAAAA">
                                      <p:cBhvr>
                                        <p:cTn id="1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0.1669 L 0.1806 0.12361 L 0.12083 0.12246 L 0.12083 0.0713 L 0.06706 0.07246 L 0.00195 0.00671 " pathEditMode="relative" ptsTypes="AAAAAA">
                                      <p:cBhvr>
                                        <p:cTn id="1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487 L 0.06823 0.07338 L 0.12122 0.06945 L 0.12122 0.122 L 0.17878 0.122 L 0.22279 0.16644 L 0.18034 0.2176 L 0.122 0.21621 L 0.122 0.3213 L 0.06146 0.3213 L 0.00234 0.26065 " pathEditMode="relative" ptsTypes="AAAAAAAAAAA">
                                      <p:cBhvr>
                                        <p:cTn id="1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5788 L 0.06211 0.31852 L 0.12122 0.3213 L 0.12122 0.21621 L 0.175 0.21875 L 0.22435 0.16227 L 0.17956 0.12176 L 0.122 0.12176 L 0.122 0.07061 L 0.06745 0.06945 L 0.00143 0.00348 " pathEditMode="relative" ptsTypes="AAAAAAAAAAA">
                                      <p:cBhvr>
                                        <p:cTn id="1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3" grpId="0"/>
      <p:bldP spid="44" grpId="0"/>
      <p:bldP spid="26" grpId="0" animBg="1"/>
      <p:bldP spid="38" grpId="0"/>
      <p:bldP spid="38" grpId="1"/>
      <p:bldP spid="39" grpId="0" animBg="1"/>
      <p:bldP spid="47" grpId="0"/>
      <p:bldP spid="50" grpId="0" animBg="1"/>
      <p:bldP spid="51" grpId="0" animBg="1"/>
      <p:bldP spid="54" grpId="0" animBg="1"/>
      <p:bldP spid="55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pic>
        <p:nvPicPr>
          <p:cNvPr id="39" name="Graphique 38" descr="Routeur sans fil avec un remplissage uni">
            <a:extLst>
              <a:ext uri="{FF2B5EF4-FFF2-40B4-BE49-F238E27FC236}">
                <a16:creationId xmlns:a16="http://schemas.microsoft.com/office/drawing/2014/main" id="{E30C5693-0EFA-60A1-8AF7-8B111DF7C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892" y="3441664"/>
            <a:ext cx="1519988" cy="1519988"/>
          </a:xfrm>
          <a:prstGeom prst="rect">
            <a:avLst/>
          </a:prstGeom>
        </p:spPr>
      </p:pic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8A9B58F-078E-4AD0-AC05-3882B64C7E39}"/>
              </a:ext>
            </a:extLst>
          </p:cNvPr>
          <p:cNvCxnSpPr>
            <a:cxnSpLocks/>
          </p:cNvCxnSpPr>
          <p:nvPr/>
        </p:nvCxnSpPr>
        <p:spPr>
          <a:xfrm rot="10800000">
            <a:off x="5563268" y="3941775"/>
            <a:ext cx="809128" cy="670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re 1">
            <a:extLst>
              <a:ext uri="{FF2B5EF4-FFF2-40B4-BE49-F238E27FC236}">
                <a16:creationId xmlns:a16="http://schemas.microsoft.com/office/drawing/2014/main" id="{5564EB72-23C8-BF11-FAB9-E385E2F3EAA0}"/>
              </a:ext>
            </a:extLst>
          </p:cNvPr>
          <p:cNvSpPr txBox="1">
            <a:spLocks/>
          </p:cNvSpPr>
          <p:nvPr/>
        </p:nvSpPr>
        <p:spPr>
          <a:xfrm>
            <a:off x="4615604" y="5597279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19C14A2-7CC3-E98A-CC83-54271BE546B4}"/>
              </a:ext>
            </a:extLst>
          </p:cNvPr>
          <p:cNvSpPr txBox="1">
            <a:spLocks/>
          </p:cNvSpPr>
          <p:nvPr/>
        </p:nvSpPr>
        <p:spPr>
          <a:xfrm>
            <a:off x="4590854" y="5889509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44:44:44:44:44:44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51" name="Graphique 50" descr="Ordinateur portable avec un remplissage uni">
            <a:extLst>
              <a:ext uri="{FF2B5EF4-FFF2-40B4-BE49-F238E27FC236}">
                <a16:creationId xmlns:a16="http://schemas.microsoft.com/office/drawing/2014/main" id="{185B3D56-9D22-D92D-5C60-DFB00C5E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5233" y="3708803"/>
            <a:ext cx="1652337" cy="165233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4C3BEDB-59F0-8470-643A-0FBDA0BD4D38}"/>
              </a:ext>
            </a:extLst>
          </p:cNvPr>
          <p:cNvSpPr txBox="1">
            <a:spLocks/>
          </p:cNvSpPr>
          <p:nvPr/>
        </p:nvSpPr>
        <p:spPr>
          <a:xfrm>
            <a:off x="5527777" y="354588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815C645-6C17-54A7-4377-889417CEC377}"/>
              </a:ext>
            </a:extLst>
          </p:cNvPr>
          <p:cNvCxnSpPr>
            <a:cxnSpLocks/>
          </p:cNvCxnSpPr>
          <p:nvPr/>
        </p:nvCxnSpPr>
        <p:spPr>
          <a:xfrm rot="10800000">
            <a:off x="7465159" y="4626296"/>
            <a:ext cx="1490075" cy="317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80599312-9B2E-4EC2-850F-EFE111ACE378}"/>
              </a:ext>
            </a:extLst>
          </p:cNvPr>
          <p:cNvSpPr txBox="1">
            <a:spLocks/>
          </p:cNvSpPr>
          <p:nvPr/>
        </p:nvSpPr>
        <p:spPr>
          <a:xfrm>
            <a:off x="6947669" y="5601197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8F377BB-08CE-365E-0C1F-3964C04ABC5C}"/>
              </a:ext>
            </a:extLst>
          </p:cNvPr>
          <p:cNvSpPr txBox="1">
            <a:spLocks/>
          </p:cNvSpPr>
          <p:nvPr/>
        </p:nvSpPr>
        <p:spPr>
          <a:xfrm>
            <a:off x="6922919" y="5893427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55:55:55:55:55:55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ABD5EF-DB9F-5A13-F005-4A34D199002D}"/>
              </a:ext>
            </a:extLst>
          </p:cNvPr>
          <p:cNvSpPr/>
          <p:nvPr/>
        </p:nvSpPr>
        <p:spPr>
          <a:xfrm rot="16200000">
            <a:off x="5937317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BA0DE66-B729-9D66-E97F-E92BF00C73BD}"/>
              </a:ext>
            </a:extLst>
          </p:cNvPr>
          <p:cNvSpPr/>
          <p:nvPr/>
        </p:nvSpPr>
        <p:spPr>
          <a:xfrm rot="16200000">
            <a:off x="7181774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C5FC31B-44FC-0FF4-FF63-4BE19A76D5A3}"/>
              </a:ext>
            </a:extLst>
          </p:cNvPr>
          <p:cNvSpPr txBox="1">
            <a:spLocks/>
          </p:cNvSpPr>
          <p:nvPr/>
        </p:nvSpPr>
        <p:spPr>
          <a:xfrm>
            <a:off x="8779414" y="5064088"/>
            <a:ext cx="1920775" cy="3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85E2610-4A3D-15F8-5ADA-A0595E686371}"/>
              </a:ext>
            </a:extLst>
          </p:cNvPr>
          <p:cNvSpPr txBox="1">
            <a:spLocks/>
          </p:cNvSpPr>
          <p:nvPr/>
        </p:nvSpPr>
        <p:spPr>
          <a:xfrm>
            <a:off x="8537227" y="5260118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66:66:66:66:66:66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B6CD5812-1933-1C7E-8AD6-4ABE4B6262D3}"/>
              </a:ext>
            </a:extLst>
          </p:cNvPr>
          <p:cNvSpPr txBox="1">
            <a:spLocks/>
          </p:cNvSpPr>
          <p:nvPr/>
        </p:nvSpPr>
        <p:spPr>
          <a:xfrm>
            <a:off x="9402342" y="4246706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8C37EA-0B03-01A4-07EC-69586D064E1D}"/>
              </a:ext>
            </a:extLst>
          </p:cNvPr>
          <p:cNvSpPr txBox="1">
            <a:spLocks/>
          </p:cNvSpPr>
          <p:nvPr/>
        </p:nvSpPr>
        <p:spPr>
          <a:xfrm>
            <a:off x="5322250" y="5017895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EE1C088-C564-269B-7AD8-D8F0D61B4EFD}"/>
              </a:ext>
            </a:extLst>
          </p:cNvPr>
          <p:cNvSpPr txBox="1">
            <a:spLocks/>
          </p:cNvSpPr>
          <p:nvPr/>
        </p:nvSpPr>
        <p:spPr>
          <a:xfrm>
            <a:off x="7572245" y="502183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9" name="Graphique 8" descr="Enveloppe avec un remplissage uni">
            <a:extLst>
              <a:ext uri="{FF2B5EF4-FFF2-40B4-BE49-F238E27FC236}">
                <a16:creationId xmlns:a16="http://schemas.microsoft.com/office/drawing/2014/main" id="{9E76DA5D-72C2-E371-DD59-B6871708D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5073" y="1832469"/>
            <a:ext cx="813879" cy="813879"/>
          </a:xfrm>
          <a:prstGeom prst="rect">
            <a:avLst/>
          </a:prstGeom>
        </p:spPr>
      </p:pic>
      <p:graphicFrame>
        <p:nvGraphicFramePr>
          <p:cNvPr id="16" name="Tableau 31">
            <a:extLst>
              <a:ext uri="{FF2B5EF4-FFF2-40B4-BE49-F238E27FC236}">
                <a16:creationId xmlns:a16="http://schemas.microsoft.com/office/drawing/2014/main" id="{7E36E67E-18A7-EBB4-4DF6-96EC88F6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3114"/>
              </p:ext>
            </p:extLst>
          </p:nvPr>
        </p:nvGraphicFramePr>
        <p:xfrm>
          <a:off x="2588638" y="362963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20" name="Tableau 31">
            <a:extLst>
              <a:ext uri="{FF2B5EF4-FFF2-40B4-BE49-F238E27FC236}">
                <a16:creationId xmlns:a16="http://schemas.microsoft.com/office/drawing/2014/main" id="{1A1BCDAC-7968-ED20-A09C-E055D7DB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14880"/>
              </p:ext>
            </p:extLst>
          </p:nvPr>
        </p:nvGraphicFramePr>
        <p:xfrm>
          <a:off x="5814319" y="357619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28" name="Graphique 27" descr="Point d’interrogation avec un remplissage uni">
            <a:extLst>
              <a:ext uri="{FF2B5EF4-FFF2-40B4-BE49-F238E27FC236}">
                <a16:creationId xmlns:a16="http://schemas.microsoft.com/office/drawing/2014/main" id="{88A89640-ED9A-D2D4-CC5C-6310B7618C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2425" y="775278"/>
            <a:ext cx="844636" cy="844636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34A2825E-E3E3-9630-80EC-B3EA8D6D49F8}"/>
              </a:ext>
            </a:extLst>
          </p:cNvPr>
          <p:cNvSpPr txBox="1">
            <a:spLocks/>
          </p:cNvSpPr>
          <p:nvPr/>
        </p:nvSpPr>
        <p:spPr>
          <a:xfrm>
            <a:off x="5102534" y="2363767"/>
            <a:ext cx="212149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192.168.1.254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CC8CAA95-3DE4-ED1E-60AE-4B166016A907}"/>
              </a:ext>
            </a:extLst>
          </p:cNvPr>
          <p:cNvSpPr txBox="1">
            <a:spLocks/>
          </p:cNvSpPr>
          <p:nvPr/>
        </p:nvSpPr>
        <p:spPr>
          <a:xfrm>
            <a:off x="5238228" y="2353429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</a:p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52" name="Tableau 31">
            <a:extLst>
              <a:ext uri="{FF2B5EF4-FFF2-40B4-BE49-F238E27FC236}">
                <a16:creationId xmlns:a16="http://schemas.microsoft.com/office/drawing/2014/main" id="{4C37F113-289F-AD65-60DF-E72F47B70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50225"/>
              </p:ext>
            </p:extLst>
          </p:nvPr>
        </p:nvGraphicFramePr>
        <p:xfrm>
          <a:off x="2588637" y="357692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68" name="Graphique 67" descr="Enveloppe avec un remplissage uni">
            <a:extLst>
              <a:ext uri="{FF2B5EF4-FFF2-40B4-BE49-F238E27FC236}">
                <a16:creationId xmlns:a16="http://schemas.microsoft.com/office/drawing/2014/main" id="{C38EE382-FBF7-7CE0-18CC-47CB2C081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0389" y="4120791"/>
            <a:ext cx="818352" cy="818352"/>
          </a:xfrm>
          <a:prstGeom prst="rect">
            <a:avLst/>
          </a:prstGeom>
        </p:spPr>
      </p:pic>
      <p:sp>
        <p:nvSpPr>
          <p:cNvPr id="69" name="Titre 1">
            <a:extLst>
              <a:ext uri="{FF2B5EF4-FFF2-40B4-BE49-F238E27FC236}">
                <a16:creationId xmlns:a16="http://schemas.microsoft.com/office/drawing/2014/main" id="{CC273A79-4447-0273-8C5E-34C1CEF51362}"/>
              </a:ext>
            </a:extLst>
          </p:cNvPr>
          <p:cNvSpPr txBox="1">
            <a:spLocks/>
          </p:cNvSpPr>
          <p:nvPr/>
        </p:nvSpPr>
        <p:spPr>
          <a:xfrm>
            <a:off x="5193701" y="2357347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192.168.2.1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70" name="Tableau 31">
            <a:extLst>
              <a:ext uri="{FF2B5EF4-FFF2-40B4-BE49-F238E27FC236}">
                <a16:creationId xmlns:a16="http://schemas.microsoft.com/office/drawing/2014/main" id="{C04E1207-85B3-B5FC-1E0C-95258776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29643"/>
              </p:ext>
            </p:extLst>
          </p:nvPr>
        </p:nvGraphicFramePr>
        <p:xfrm>
          <a:off x="8986075" y="356266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71" name="Titre 1">
            <a:extLst>
              <a:ext uri="{FF2B5EF4-FFF2-40B4-BE49-F238E27FC236}">
                <a16:creationId xmlns:a16="http://schemas.microsoft.com/office/drawing/2014/main" id="{FC8A78B5-6100-925B-46D7-724A7E116339}"/>
              </a:ext>
            </a:extLst>
          </p:cNvPr>
          <p:cNvSpPr txBox="1">
            <a:spLocks/>
          </p:cNvSpPr>
          <p:nvPr/>
        </p:nvSpPr>
        <p:spPr>
          <a:xfrm>
            <a:off x="5193701" y="2353429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</a:p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72" name="Tableau 31">
            <a:extLst>
              <a:ext uri="{FF2B5EF4-FFF2-40B4-BE49-F238E27FC236}">
                <a16:creationId xmlns:a16="http://schemas.microsoft.com/office/drawing/2014/main" id="{160FE7C7-B23A-67A5-36D6-95A0B1F6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1480"/>
              </p:ext>
            </p:extLst>
          </p:nvPr>
        </p:nvGraphicFramePr>
        <p:xfrm>
          <a:off x="5814319" y="362708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73" name="Tableau 31">
            <a:extLst>
              <a:ext uri="{FF2B5EF4-FFF2-40B4-BE49-F238E27FC236}">
                <a16:creationId xmlns:a16="http://schemas.microsoft.com/office/drawing/2014/main" id="{3ADDE950-FA43-05B3-59C4-9623D0BC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25674"/>
              </p:ext>
            </p:extLst>
          </p:nvPr>
        </p:nvGraphicFramePr>
        <p:xfrm>
          <a:off x="5814319" y="351199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192.168.2.1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66" name="Graphique 65" descr="Point d’interrogation avec un remplissage uni">
            <a:extLst>
              <a:ext uri="{FF2B5EF4-FFF2-40B4-BE49-F238E27FC236}">
                <a16:creationId xmlns:a16="http://schemas.microsoft.com/office/drawing/2014/main" id="{25AA5707-662E-6847-8313-BC44EFD329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83724" y="776547"/>
            <a:ext cx="837485" cy="837485"/>
          </a:xfrm>
          <a:prstGeom prst="rect">
            <a:avLst/>
          </a:prstGeom>
        </p:spPr>
      </p:pic>
      <p:pic>
        <p:nvPicPr>
          <p:cNvPr id="75" name="Graphique 74" descr="Enveloppe avec un remplissage uni">
            <a:extLst>
              <a:ext uri="{FF2B5EF4-FFF2-40B4-BE49-F238E27FC236}">
                <a16:creationId xmlns:a16="http://schemas.microsoft.com/office/drawing/2014/main" id="{F50050DD-7CA9-7020-5A6A-0B7E3CAAE5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3064" y="2321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7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0.11967 L -0.00143 0.18449 L 0.11966 0.18449 L 0.12123 0.23819 L 0.22201 0.23426 L 0.22044 0.28958 " pathEditMode="relative" ptsTypes="AAA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 0.28634 L 0.25469 0.25255 L 0.29492 0.25 L 0.29492 0.34699 L 0.3737 0.34838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92 0.34699 L 0.29479 0.34838 L 0.29557 0.25 L 0.22214 0.24722 L 0.18802 0.20694 L 0.11901 0.20417 L 0.12292 0.1544 L 0.05469 0.15023 L 0.00247 0.00903 " pathEditMode="relative" ptsTypes="AAAAAAA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348 L 0.06367 0.06945 L 0.122 0.06806 L 0.122 0.12315 L 0.18411 0.12061 L 0.25911 0.16899 L 0.29544 0.16644 L 0.29544 0.26343 L 0.37357 0.26204 " pathEditMode="relative" ptsTypes="AAAAAAA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4 L 0.04375 0.01296 L 0.10508 0.01412 L 0.1043 0.06157 L 0.18229 0.06157 L 0.23463 -0.00324 " pathEditMode="relative" ptsTypes="AAAAAA">
                                      <p:cBhvr>
                                        <p:cTn id="1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2 0.00092 L 0.17331 0.06273 L 0.10508 0.05995 L 0.1043 0.01157 L 0.00208 0.01018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949 L 0.0638 0.07408 L 0.11836 0.07547 L 0.11836 0.12246 L 0.17058 0.12662 L 0.2638 0.16829 L 0.29414 0.16968 L 0.29414 0.26528 L 0.4767 0.27199 L 0.47826 0.31505 L 0.5487 0.31922 L 0.6056 0.2544 L 0.6056 0.2544 L 0.54649 0.31783 L 0.47982 0.31227 L 0.47826 0.27061 L 0.29571 0.26667 L 0.29492 0.17107 L 0.26159 0.16968 L 0.17826 0.12662 L 0.11992 0.12385 L 0.11992 0.0713 L 0.05925 0.07269 L -0.0013 0.00949 Z " pathEditMode="relative" ptsTypes="AAAAAAAAAAAAAAAAAAAAAAAA">
                                      <p:cBhvr>
                                        <p:cTn id="18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46" grpId="0"/>
      <p:bldP spid="46" grpId="1"/>
      <p:bldP spid="69" grpId="0"/>
      <p:bldP spid="69" grpId="1"/>
      <p:bldP spid="71" grpId="0"/>
      <p:bldP spid="71" grpId="1"/>
      <p:bldP spid="7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960714"/>
            <a:ext cx="10058400" cy="420234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Identifie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une carte réseau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Unique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au monde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</a:t>
            </a:r>
          </a:p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Media Access Control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6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960714"/>
            <a:ext cx="10058400" cy="420234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 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octets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à double 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Notation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hexadécimale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493C78D-2AD9-C953-CCA6-59522D43DA38}"/>
              </a:ext>
            </a:extLst>
          </p:cNvPr>
          <p:cNvSpPr/>
          <p:nvPr/>
        </p:nvSpPr>
        <p:spPr>
          <a:xfrm>
            <a:off x="3770775" y="2289259"/>
            <a:ext cx="2371264" cy="574258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8F06C7-F434-258A-0500-AC4769C44562}"/>
              </a:ext>
            </a:extLst>
          </p:cNvPr>
          <p:cNvSpPr/>
          <p:nvPr/>
        </p:nvSpPr>
        <p:spPr>
          <a:xfrm>
            <a:off x="6163135" y="2289259"/>
            <a:ext cx="2234907" cy="57425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BD5656-92C6-C709-5F66-F0A636A1F9E5}"/>
              </a:ext>
            </a:extLst>
          </p:cNvPr>
          <p:cNvSpPr txBox="1">
            <a:spLocks/>
          </p:cNvSpPr>
          <p:nvPr/>
        </p:nvSpPr>
        <p:spPr>
          <a:xfrm>
            <a:off x="3724736" y="2289259"/>
            <a:ext cx="4736432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A1:B2:C3:D4:E5:F6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90E701C-9A8F-FA7A-DFC2-211AD39D0418}"/>
              </a:ext>
            </a:extLst>
          </p:cNvPr>
          <p:cNvSpPr txBox="1">
            <a:spLocks/>
          </p:cNvSpPr>
          <p:nvPr/>
        </p:nvSpPr>
        <p:spPr>
          <a:xfrm>
            <a:off x="2650795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 constructeur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E89E924-97BC-FB95-3158-FF6CD019BA09}"/>
              </a:ext>
            </a:extLst>
          </p:cNvPr>
          <p:cNvSpPr txBox="1">
            <a:spLocks/>
          </p:cNvSpPr>
          <p:nvPr/>
        </p:nvSpPr>
        <p:spPr>
          <a:xfrm>
            <a:off x="5555982" y="2948321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 Machine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5E8BB1B-C0AD-A1E9-4742-A88B6E9CDE3F}"/>
              </a:ext>
            </a:extLst>
          </p:cNvPr>
          <p:cNvSpPr txBox="1">
            <a:spLocks/>
          </p:cNvSpPr>
          <p:nvPr/>
        </p:nvSpPr>
        <p:spPr>
          <a:xfrm>
            <a:off x="1807705" y="2289259"/>
            <a:ext cx="4736432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E79C94E-3FD4-504C-909B-187C4E5B87F2}"/>
              </a:ext>
            </a:extLst>
          </p:cNvPr>
          <p:cNvSpPr txBox="1">
            <a:spLocks/>
          </p:cNvSpPr>
          <p:nvPr/>
        </p:nvSpPr>
        <p:spPr>
          <a:xfrm>
            <a:off x="4620567" y="4077829"/>
            <a:ext cx="2660021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101000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83D1A97-6E7B-ED02-AF51-585EED893BA5}"/>
              </a:ext>
            </a:extLst>
          </p:cNvPr>
          <p:cNvSpPr txBox="1">
            <a:spLocks/>
          </p:cNvSpPr>
          <p:nvPr/>
        </p:nvSpPr>
        <p:spPr>
          <a:xfrm>
            <a:off x="7565613" y="3474117"/>
            <a:ext cx="4154464" cy="160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: multicast</a:t>
            </a:r>
          </a:p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0: unicast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B9BD537-EB0E-6256-EEEA-A1A919903C05}"/>
              </a:ext>
            </a:extLst>
          </p:cNvPr>
          <p:cNvSpPr txBox="1">
            <a:spLocks/>
          </p:cNvSpPr>
          <p:nvPr/>
        </p:nvSpPr>
        <p:spPr>
          <a:xfrm>
            <a:off x="7622281" y="4496423"/>
            <a:ext cx="4154464" cy="160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: adm. local.</a:t>
            </a:r>
          </a:p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0: universelle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1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00196 0.261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 Multicast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BD5656-92C6-C709-5F66-F0A636A1F9E5}"/>
              </a:ext>
            </a:extLst>
          </p:cNvPr>
          <p:cNvSpPr txBox="1">
            <a:spLocks/>
          </p:cNvSpPr>
          <p:nvPr/>
        </p:nvSpPr>
        <p:spPr>
          <a:xfrm>
            <a:off x="2875320" y="2314323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xxxxxxx:XX:XX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90E701C-9A8F-FA7A-DFC2-211AD39D0418}"/>
              </a:ext>
            </a:extLst>
          </p:cNvPr>
          <p:cNvSpPr txBox="1">
            <a:spLocks/>
          </p:cNvSpPr>
          <p:nvPr/>
        </p:nvSpPr>
        <p:spPr>
          <a:xfrm>
            <a:off x="2650795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Préfixe (25 bits)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E89E924-97BC-FB95-3158-FF6CD019BA09}"/>
              </a:ext>
            </a:extLst>
          </p:cNvPr>
          <p:cNvSpPr txBox="1">
            <a:spLocks/>
          </p:cNvSpPr>
          <p:nvPr/>
        </p:nvSpPr>
        <p:spPr>
          <a:xfrm>
            <a:off x="5875888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(23 bits)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85872D2-524B-A4BF-AA34-52458D3B3B89}"/>
              </a:ext>
            </a:extLst>
          </p:cNvPr>
          <p:cNvSpPr txBox="1">
            <a:spLocks/>
          </p:cNvSpPr>
          <p:nvPr/>
        </p:nvSpPr>
        <p:spPr>
          <a:xfrm>
            <a:off x="2875319" y="3852777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224.0.3.1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73395B3-BE38-893B-E188-41B97862580C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041DD6-26C2-007A-62EC-CA519A563B58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BA6F4AA-66B3-6B19-3E47-8F1D6675E7C8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33C2F90-6D57-ECAC-970A-8E3513A0D0FC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D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1292B621-A3C4-08D6-A61E-679FEB71C9FC}"/>
              </a:ext>
            </a:extLst>
          </p:cNvPr>
          <p:cNvSpPr txBox="1">
            <a:spLocks/>
          </p:cNvSpPr>
          <p:nvPr/>
        </p:nvSpPr>
        <p:spPr>
          <a:xfrm>
            <a:off x="2787575" y="5123600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0000000:3:1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9AADA78-654D-2EAC-6558-468BD05F1652}"/>
              </a:ext>
            </a:extLst>
          </p:cNvPr>
          <p:cNvSpPr txBox="1">
            <a:spLocks/>
          </p:cNvSpPr>
          <p:nvPr/>
        </p:nvSpPr>
        <p:spPr>
          <a:xfrm>
            <a:off x="2658256" y="5686837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:3:1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C080F63-8872-601D-6587-C87DA73C0612}"/>
              </a:ext>
            </a:extLst>
          </p:cNvPr>
          <p:cNvSpPr txBox="1">
            <a:spLocks/>
          </p:cNvSpPr>
          <p:nvPr/>
        </p:nvSpPr>
        <p:spPr>
          <a:xfrm>
            <a:off x="1505877" y="6218821"/>
            <a:ext cx="8388264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239.0.3.1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/4 =&gt;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:3:1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61C50C96-EBE0-79F2-4BC4-6FB4CCE171BC}"/>
              </a:ext>
            </a:extLst>
          </p:cNvPr>
          <p:cNvSpPr txBox="1">
            <a:spLocks/>
          </p:cNvSpPr>
          <p:nvPr/>
        </p:nvSpPr>
        <p:spPr>
          <a:xfrm>
            <a:off x="8767445" y="5972583"/>
            <a:ext cx="3312816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MAC = 32 </a:t>
            </a:r>
            <a:r>
              <a:rPr lang="fr-FR" sz="4000" dirty="0" err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IPs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0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4" grpId="0"/>
      <p:bldP spid="4" grpId="1"/>
      <p:bldP spid="6" grpId="0"/>
      <p:bldP spid="16" grpId="0"/>
      <p:bldP spid="16" grpId="1"/>
      <p:bldP spid="17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Machines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Serveur avec un remplissage uni">
            <a:extLst>
              <a:ext uri="{FF2B5EF4-FFF2-40B4-BE49-F238E27FC236}">
                <a16:creationId xmlns:a16="http://schemas.microsoft.com/office/drawing/2014/main" id="{9894E3A4-F292-1184-BED8-C020AC84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0154" y="3245111"/>
            <a:ext cx="1519989" cy="1519989"/>
          </a:xfrm>
          <a:prstGeom prst="rect">
            <a:avLst/>
          </a:prstGeom>
        </p:spPr>
      </p:pic>
      <p:pic>
        <p:nvPicPr>
          <p:cNvPr id="7" name="Graphique 6" descr="Routeur sans fil avec un remplissage uni">
            <a:extLst>
              <a:ext uri="{FF2B5EF4-FFF2-40B4-BE49-F238E27FC236}">
                <a16:creationId xmlns:a16="http://schemas.microsoft.com/office/drawing/2014/main" id="{E6390520-640E-E8D8-400D-EEBEC90FE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1857" y="3317125"/>
            <a:ext cx="1519988" cy="1519988"/>
          </a:xfrm>
          <a:prstGeom prst="rect">
            <a:avLst/>
          </a:prstGeom>
        </p:spPr>
      </p:pic>
      <p:sp>
        <p:nvSpPr>
          <p:cNvPr id="11" name="Sous-titre 10">
            <a:extLst>
              <a:ext uri="{FF2B5EF4-FFF2-40B4-BE49-F238E27FC236}">
                <a16:creationId xmlns:a16="http://schemas.microsoft.com/office/drawing/2014/main" id="{021C02A7-0C3E-8030-AEC7-B9F32302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37113"/>
            <a:ext cx="4307305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Lien entre plusieurs réseaux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</a:p>
        </p:txBody>
      </p:sp>
      <p:sp>
        <p:nvSpPr>
          <p:cNvPr id="12" name="Sous-titre 10">
            <a:extLst>
              <a:ext uri="{FF2B5EF4-FFF2-40B4-BE49-F238E27FC236}">
                <a16:creationId xmlns:a16="http://schemas.microsoft.com/office/drawing/2014/main" id="{C32B5BF0-C5DD-850A-71DE-344F52A7BFEA}"/>
              </a:ext>
            </a:extLst>
          </p:cNvPr>
          <p:cNvSpPr txBox="1">
            <a:spLocks/>
          </p:cNvSpPr>
          <p:nvPr/>
        </p:nvSpPr>
        <p:spPr>
          <a:xfrm>
            <a:off x="7046497" y="4837113"/>
            <a:ext cx="43073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Lien entre les machines d’un même réseau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DBD747B-2513-5A9A-5495-57348BEBD6AD}"/>
              </a:ext>
            </a:extLst>
          </p:cNvPr>
          <p:cNvSpPr txBox="1">
            <a:spLocks/>
          </p:cNvSpPr>
          <p:nvPr/>
        </p:nvSpPr>
        <p:spPr>
          <a:xfrm>
            <a:off x="1512325" y="2072131"/>
            <a:ext cx="29590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Routeur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205C13F-3A16-A726-7FE7-9DA2F0E3FE38}"/>
              </a:ext>
            </a:extLst>
          </p:cNvPr>
          <p:cNvSpPr txBox="1">
            <a:spLocks/>
          </p:cNvSpPr>
          <p:nvPr/>
        </p:nvSpPr>
        <p:spPr>
          <a:xfrm>
            <a:off x="7720622" y="2103437"/>
            <a:ext cx="29590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Switch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9" name="Graphique 8" descr="Ordinateur portable avec un remplissage uni">
            <a:extLst>
              <a:ext uri="{FF2B5EF4-FFF2-40B4-BE49-F238E27FC236}">
                <a16:creationId xmlns:a16="http://schemas.microsoft.com/office/drawing/2014/main" id="{C9AA30C7-2DD9-A1B7-01C1-38436EE5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3786321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FDCF23D-058A-6E65-A538-EB7727D1CB65}"/>
              </a:ext>
            </a:extLst>
          </p:cNvPr>
          <p:cNvCxnSpPr>
            <a:cxnSpLocks/>
          </p:cNvCxnSpPr>
          <p:nvPr/>
        </p:nvCxnSpPr>
        <p:spPr>
          <a:xfrm flipV="1">
            <a:off x="3127525" y="4288083"/>
            <a:ext cx="1424589" cy="7166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C47DF1E-CE1F-C936-E78A-8BCD5F1FDA2F}"/>
              </a:ext>
            </a:extLst>
          </p:cNvPr>
          <p:cNvSpPr txBox="1">
            <a:spLocks/>
          </p:cNvSpPr>
          <p:nvPr/>
        </p:nvSpPr>
        <p:spPr>
          <a:xfrm>
            <a:off x="1204120" y="5134836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E37FB3C3-D898-1663-01CA-3874C834B57D}"/>
              </a:ext>
            </a:extLst>
          </p:cNvPr>
          <p:cNvSpPr txBox="1">
            <a:spLocks/>
          </p:cNvSpPr>
          <p:nvPr/>
        </p:nvSpPr>
        <p:spPr>
          <a:xfrm>
            <a:off x="1177689" y="5418174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22:22:22:22:22:22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218CBEEC-E9B9-499A-1F62-85D1EFE9DB88}"/>
              </a:ext>
            </a:extLst>
          </p:cNvPr>
          <p:cNvSpPr txBox="1">
            <a:spLocks/>
          </p:cNvSpPr>
          <p:nvPr/>
        </p:nvSpPr>
        <p:spPr>
          <a:xfrm>
            <a:off x="4042985" y="471732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4226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BEBED99-7108-E614-3101-60AD1B7C2FD0}"/>
              </a:ext>
            </a:extLst>
          </p:cNvPr>
          <p:cNvSpPr txBox="1">
            <a:spLocks/>
          </p:cNvSpPr>
          <p:nvPr/>
        </p:nvSpPr>
        <p:spPr>
          <a:xfrm>
            <a:off x="1982382" y="4351351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87299"/>
              </p:ext>
            </p:extLst>
          </p:nvPr>
        </p:nvGraphicFramePr>
        <p:xfrm>
          <a:off x="8071866" y="77559"/>
          <a:ext cx="2815446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02271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2BF3750-A16A-4938-EEBB-846B9B6D83F2}"/>
              </a:ext>
            </a:extLst>
          </p:cNvPr>
          <p:cNvSpPr/>
          <p:nvPr/>
        </p:nvSpPr>
        <p:spPr>
          <a:xfrm>
            <a:off x="3265144" y="188002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8AE37-B3AF-49DA-567C-99161AB68248}"/>
              </a:ext>
            </a:extLst>
          </p:cNvPr>
          <p:cNvSpPr/>
          <p:nvPr/>
        </p:nvSpPr>
        <p:spPr>
          <a:xfrm>
            <a:off x="4665149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6065154" y="188002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7465159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1" name="Titre 1">
            <a:extLst>
              <a:ext uri="{FF2B5EF4-FFF2-40B4-BE49-F238E27FC236}">
                <a16:creationId xmlns:a16="http://schemas.microsoft.com/office/drawing/2014/main" id="{369C743C-1790-D63F-9951-B0593F3DA3CE}"/>
              </a:ext>
            </a:extLst>
          </p:cNvPr>
          <p:cNvSpPr txBox="1">
            <a:spLocks/>
          </p:cNvSpPr>
          <p:nvPr/>
        </p:nvSpPr>
        <p:spPr>
          <a:xfrm>
            <a:off x="3502673" y="142963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9F05A5BC-5CD3-AAAB-E894-CCB2BBCA47F8}"/>
              </a:ext>
            </a:extLst>
          </p:cNvPr>
          <p:cNvSpPr txBox="1">
            <a:spLocks/>
          </p:cNvSpPr>
          <p:nvPr/>
        </p:nvSpPr>
        <p:spPr>
          <a:xfrm>
            <a:off x="4915415" y="1446293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6172122" y="145041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7551430" y="1473016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2840C2-AD9B-0DAA-9BA8-FBB3E3FB54E5}"/>
              </a:ext>
            </a:extLst>
          </p:cNvPr>
          <p:cNvSpPr/>
          <p:nvPr/>
        </p:nvSpPr>
        <p:spPr>
          <a:xfrm>
            <a:off x="8038477" y="2061817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3AD561-8BB5-2ED4-06F0-6A5734FB0027}"/>
              </a:ext>
            </a:extLst>
          </p:cNvPr>
          <p:cNvSpPr/>
          <p:nvPr/>
        </p:nvSpPr>
        <p:spPr>
          <a:xfrm>
            <a:off x="3252407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C78448-9412-8D9D-C3C9-D0B9F13A1817}"/>
              </a:ext>
            </a:extLst>
          </p:cNvPr>
          <p:cNvSpPr/>
          <p:nvPr/>
        </p:nvSpPr>
        <p:spPr>
          <a:xfrm>
            <a:off x="4652412" y="1880021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A1DC16-81D6-CE69-2663-DA2CC7C0FF73}"/>
              </a:ext>
            </a:extLst>
          </p:cNvPr>
          <p:cNvSpPr/>
          <p:nvPr/>
        </p:nvSpPr>
        <p:spPr>
          <a:xfrm>
            <a:off x="6052417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7663E-AB05-236F-1131-2B7BD5B1CF82}"/>
              </a:ext>
            </a:extLst>
          </p:cNvPr>
          <p:cNvSpPr/>
          <p:nvPr/>
        </p:nvSpPr>
        <p:spPr>
          <a:xfrm>
            <a:off x="7452422" y="1880020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49266D-6C0E-C4FA-8F4E-F33E09CA494A}"/>
              </a:ext>
            </a:extLst>
          </p:cNvPr>
          <p:cNvSpPr/>
          <p:nvPr/>
        </p:nvSpPr>
        <p:spPr>
          <a:xfrm>
            <a:off x="2163696" y="614796"/>
            <a:ext cx="216568" cy="20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6FD3FA7-FC92-C3CA-0CAF-4CCC7F7936A4}"/>
              </a:ext>
            </a:extLst>
          </p:cNvPr>
          <p:cNvSpPr/>
          <p:nvPr/>
        </p:nvSpPr>
        <p:spPr>
          <a:xfrm>
            <a:off x="5218935" y="606546"/>
            <a:ext cx="216568" cy="209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148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556 L 0.07253 0.07084 L 0.12253 0.072 L 0.12187 0.12223 L 0.22318 0.12338 L 0.22396 0.17153 " pathEditMode="relative" ptsTypes="AAAAAA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03112 -0.150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0.16922 L 0.17917 0.21829 L 0.12253 0.21713 C 0.12239 0.25209 0.12213 0.28727 0.12187 0.32246 L 0.00091 0.32107 L 0.00026 0.2544 " pathEditMode="relative" ptsTypes="AAAAAA">
                                      <p:cBhvr>
                                        <p:cTn id="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25672 L 0.06667 0.3213 L 0.122 0.3213 L 0.12396 0.21829 L 0.18112 0.21713 L 0.22461 0.17153 " pathEditMode="relative" ptsTypes="AAAAAA">
                                      <p:cBhvr>
                                        <p:cTn id="1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12 -0.14953 L 0.03086 -0.2134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0.17153 L 0.18112 0.12223 L 0.12135 0.12338 L 0.122 0.07084 L 0.07005 0.07084 L 0.00234 0.00788 " pathEditMode="relative" ptsTypes="AAAAAA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1" grpId="0"/>
      <p:bldP spid="42" grpId="0"/>
      <p:bldP spid="43" grpId="0"/>
      <p:bldP spid="44" grpId="0"/>
      <p:bldP spid="45" grpId="0" animBg="1"/>
      <p:bldP spid="45" grpId="1" animBg="1"/>
      <p:bldP spid="45" grpId="2" animBg="1"/>
      <p:bldP spid="46" grpId="0" animBg="1"/>
      <p:bldP spid="48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62210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39" name="Graphique 38" descr="Routeur sans fil avec un remplissage uni">
            <a:extLst>
              <a:ext uri="{FF2B5EF4-FFF2-40B4-BE49-F238E27FC236}">
                <a16:creationId xmlns:a16="http://schemas.microsoft.com/office/drawing/2014/main" id="{E30C5693-0EFA-60A1-8AF7-8B111DF7C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892" y="3441664"/>
            <a:ext cx="1519988" cy="1519988"/>
          </a:xfrm>
          <a:prstGeom prst="rect">
            <a:avLst/>
          </a:prstGeom>
        </p:spPr>
      </p:pic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8A9B58F-078E-4AD0-AC05-3882B64C7E39}"/>
              </a:ext>
            </a:extLst>
          </p:cNvPr>
          <p:cNvCxnSpPr>
            <a:cxnSpLocks/>
          </p:cNvCxnSpPr>
          <p:nvPr/>
        </p:nvCxnSpPr>
        <p:spPr>
          <a:xfrm rot="10800000">
            <a:off x="5563268" y="3941775"/>
            <a:ext cx="809128" cy="670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re 1">
            <a:extLst>
              <a:ext uri="{FF2B5EF4-FFF2-40B4-BE49-F238E27FC236}">
                <a16:creationId xmlns:a16="http://schemas.microsoft.com/office/drawing/2014/main" id="{5564EB72-23C8-BF11-FAB9-E385E2F3EAA0}"/>
              </a:ext>
            </a:extLst>
          </p:cNvPr>
          <p:cNvSpPr txBox="1">
            <a:spLocks/>
          </p:cNvSpPr>
          <p:nvPr/>
        </p:nvSpPr>
        <p:spPr>
          <a:xfrm>
            <a:off x="4615604" y="5597279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19C14A2-7CC3-E98A-CC83-54271BE546B4}"/>
              </a:ext>
            </a:extLst>
          </p:cNvPr>
          <p:cNvSpPr txBox="1">
            <a:spLocks/>
          </p:cNvSpPr>
          <p:nvPr/>
        </p:nvSpPr>
        <p:spPr>
          <a:xfrm>
            <a:off x="4590854" y="5889509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44:44:44:44:44:44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51" name="Graphique 50" descr="Ordinateur portable avec un remplissage uni">
            <a:extLst>
              <a:ext uri="{FF2B5EF4-FFF2-40B4-BE49-F238E27FC236}">
                <a16:creationId xmlns:a16="http://schemas.microsoft.com/office/drawing/2014/main" id="{185B3D56-9D22-D92D-5C60-DFB00C5E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5233" y="3708803"/>
            <a:ext cx="1652337" cy="165233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4C3BEDB-59F0-8470-643A-0FBDA0BD4D38}"/>
              </a:ext>
            </a:extLst>
          </p:cNvPr>
          <p:cNvSpPr txBox="1">
            <a:spLocks/>
          </p:cNvSpPr>
          <p:nvPr/>
        </p:nvSpPr>
        <p:spPr>
          <a:xfrm>
            <a:off x="5527777" y="354588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815C645-6C17-54A7-4377-889417CEC377}"/>
              </a:ext>
            </a:extLst>
          </p:cNvPr>
          <p:cNvCxnSpPr>
            <a:cxnSpLocks/>
          </p:cNvCxnSpPr>
          <p:nvPr/>
        </p:nvCxnSpPr>
        <p:spPr>
          <a:xfrm rot="10800000">
            <a:off x="7465159" y="4626296"/>
            <a:ext cx="1490075" cy="317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80599312-9B2E-4EC2-850F-EFE111ACE378}"/>
              </a:ext>
            </a:extLst>
          </p:cNvPr>
          <p:cNvSpPr txBox="1">
            <a:spLocks/>
          </p:cNvSpPr>
          <p:nvPr/>
        </p:nvSpPr>
        <p:spPr>
          <a:xfrm>
            <a:off x="6947669" y="5601197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8F377BB-08CE-365E-0C1F-3964C04ABC5C}"/>
              </a:ext>
            </a:extLst>
          </p:cNvPr>
          <p:cNvSpPr txBox="1">
            <a:spLocks/>
          </p:cNvSpPr>
          <p:nvPr/>
        </p:nvSpPr>
        <p:spPr>
          <a:xfrm>
            <a:off x="6922919" y="5893427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55:55:55:55:55:55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ABD5EF-DB9F-5A13-F005-4A34D199002D}"/>
              </a:ext>
            </a:extLst>
          </p:cNvPr>
          <p:cNvSpPr/>
          <p:nvPr/>
        </p:nvSpPr>
        <p:spPr>
          <a:xfrm rot="16200000">
            <a:off x="5937317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BA0DE66-B729-9D66-E97F-E92BF00C73BD}"/>
              </a:ext>
            </a:extLst>
          </p:cNvPr>
          <p:cNvSpPr/>
          <p:nvPr/>
        </p:nvSpPr>
        <p:spPr>
          <a:xfrm rot="16200000">
            <a:off x="7181774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C5FC31B-44FC-0FF4-FF63-4BE19A76D5A3}"/>
              </a:ext>
            </a:extLst>
          </p:cNvPr>
          <p:cNvSpPr txBox="1">
            <a:spLocks/>
          </p:cNvSpPr>
          <p:nvPr/>
        </p:nvSpPr>
        <p:spPr>
          <a:xfrm>
            <a:off x="8779414" y="5064088"/>
            <a:ext cx="1920775" cy="3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85E2610-4A3D-15F8-5ADA-A0595E686371}"/>
              </a:ext>
            </a:extLst>
          </p:cNvPr>
          <p:cNvSpPr txBox="1">
            <a:spLocks/>
          </p:cNvSpPr>
          <p:nvPr/>
        </p:nvSpPr>
        <p:spPr>
          <a:xfrm>
            <a:off x="8537227" y="5260118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66:66:66:66:66:66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B6CD5812-1933-1C7E-8AD6-4ABE4B6262D3}"/>
              </a:ext>
            </a:extLst>
          </p:cNvPr>
          <p:cNvSpPr txBox="1">
            <a:spLocks/>
          </p:cNvSpPr>
          <p:nvPr/>
        </p:nvSpPr>
        <p:spPr>
          <a:xfrm>
            <a:off x="9402342" y="4246706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98706"/>
              </p:ext>
            </p:extLst>
          </p:nvPr>
        </p:nvGraphicFramePr>
        <p:xfrm>
          <a:off x="8071866" y="77559"/>
          <a:ext cx="2815446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32062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2BF3750-A16A-4938-EEBB-846B9B6D83F2}"/>
              </a:ext>
            </a:extLst>
          </p:cNvPr>
          <p:cNvSpPr/>
          <p:nvPr/>
        </p:nvSpPr>
        <p:spPr>
          <a:xfrm>
            <a:off x="3265144" y="188002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8AE37-B3AF-49DA-567C-99161AB68248}"/>
              </a:ext>
            </a:extLst>
          </p:cNvPr>
          <p:cNvSpPr/>
          <p:nvPr/>
        </p:nvSpPr>
        <p:spPr>
          <a:xfrm>
            <a:off x="4665149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6065154" y="188002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7465159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1" name="Titre 1">
            <a:extLst>
              <a:ext uri="{FF2B5EF4-FFF2-40B4-BE49-F238E27FC236}">
                <a16:creationId xmlns:a16="http://schemas.microsoft.com/office/drawing/2014/main" id="{369C743C-1790-D63F-9951-B0593F3DA3CE}"/>
              </a:ext>
            </a:extLst>
          </p:cNvPr>
          <p:cNvSpPr txBox="1">
            <a:spLocks/>
          </p:cNvSpPr>
          <p:nvPr/>
        </p:nvSpPr>
        <p:spPr>
          <a:xfrm>
            <a:off x="3502673" y="142963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9F05A5BC-5CD3-AAAB-E894-CCB2BBCA47F8}"/>
              </a:ext>
            </a:extLst>
          </p:cNvPr>
          <p:cNvSpPr txBox="1">
            <a:spLocks/>
          </p:cNvSpPr>
          <p:nvPr/>
        </p:nvSpPr>
        <p:spPr>
          <a:xfrm>
            <a:off x="4915415" y="1446293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6172122" y="145041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7551430" y="1473016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2840C2-AD9B-0DAA-9BA8-FBB3E3FB54E5}"/>
              </a:ext>
            </a:extLst>
          </p:cNvPr>
          <p:cNvSpPr/>
          <p:nvPr/>
        </p:nvSpPr>
        <p:spPr>
          <a:xfrm>
            <a:off x="8411941" y="1036137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49266D-6C0E-C4FA-8F4E-F33E09CA494A}"/>
              </a:ext>
            </a:extLst>
          </p:cNvPr>
          <p:cNvSpPr/>
          <p:nvPr/>
        </p:nvSpPr>
        <p:spPr>
          <a:xfrm>
            <a:off x="2163696" y="614796"/>
            <a:ext cx="216568" cy="20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6FD3FA7-FC92-C3CA-0CAF-4CCC7F7936A4}"/>
              </a:ext>
            </a:extLst>
          </p:cNvPr>
          <p:cNvSpPr/>
          <p:nvPr/>
        </p:nvSpPr>
        <p:spPr>
          <a:xfrm>
            <a:off x="5218935" y="606546"/>
            <a:ext cx="216568" cy="209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C37EA-0B03-01A4-07EC-69586D064E1D}"/>
              </a:ext>
            </a:extLst>
          </p:cNvPr>
          <p:cNvSpPr txBox="1">
            <a:spLocks/>
          </p:cNvSpPr>
          <p:nvPr/>
        </p:nvSpPr>
        <p:spPr>
          <a:xfrm>
            <a:off x="5322250" y="5017895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EE1C088-C564-269B-7AD8-D8F0D61B4EFD}"/>
              </a:ext>
            </a:extLst>
          </p:cNvPr>
          <p:cNvSpPr txBox="1">
            <a:spLocks/>
          </p:cNvSpPr>
          <p:nvPr/>
        </p:nvSpPr>
        <p:spPr>
          <a:xfrm>
            <a:off x="7572245" y="502183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77C20ECC-8013-0D00-B45D-E514F422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46913"/>
              </p:ext>
            </p:extLst>
          </p:nvPr>
        </p:nvGraphicFramePr>
        <p:xfrm>
          <a:off x="1806180" y="4159709"/>
          <a:ext cx="2582230" cy="21689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1474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64526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6210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8691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7C76DEB8-7BA1-F033-0D6C-F49C04AC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29875"/>
              </p:ext>
            </p:extLst>
          </p:nvPr>
        </p:nvGraphicFramePr>
        <p:xfrm>
          <a:off x="7881317" y="2543822"/>
          <a:ext cx="2582230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1474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641659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Réseau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192.168.1.0/24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192.168.2.0/24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8" name="Ellipse 37">
            <a:extLst>
              <a:ext uri="{FF2B5EF4-FFF2-40B4-BE49-F238E27FC236}">
                <a16:creationId xmlns:a16="http://schemas.microsoft.com/office/drawing/2014/main" id="{5B271F26-DADB-764C-26B1-76AB5694761D}"/>
              </a:ext>
            </a:extLst>
          </p:cNvPr>
          <p:cNvSpPr/>
          <p:nvPr/>
        </p:nvSpPr>
        <p:spPr>
          <a:xfrm>
            <a:off x="7915952" y="3515874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9C2B275-F928-EBE2-25D5-A906192D07AA}"/>
              </a:ext>
            </a:extLst>
          </p:cNvPr>
          <p:cNvSpPr/>
          <p:nvPr/>
        </p:nvSpPr>
        <p:spPr>
          <a:xfrm>
            <a:off x="1839688" y="5131190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D8265A-9B02-FD4F-EFB6-87EEE2272FB3}"/>
              </a:ext>
            </a:extLst>
          </p:cNvPr>
          <p:cNvSpPr/>
          <p:nvPr/>
        </p:nvSpPr>
        <p:spPr>
          <a:xfrm>
            <a:off x="3271444" y="185683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ADF36-F98A-D571-982A-DA78B4FA5676}"/>
              </a:ext>
            </a:extLst>
          </p:cNvPr>
          <p:cNvSpPr/>
          <p:nvPr/>
        </p:nvSpPr>
        <p:spPr>
          <a:xfrm>
            <a:off x="4671449" y="185683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7085EA-270D-DC1B-B939-077016E3095C}"/>
              </a:ext>
            </a:extLst>
          </p:cNvPr>
          <p:cNvSpPr/>
          <p:nvPr/>
        </p:nvSpPr>
        <p:spPr>
          <a:xfrm>
            <a:off x="6071454" y="185683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A8086-9BD0-36B1-49D0-9B09C14E3034}"/>
              </a:ext>
            </a:extLst>
          </p:cNvPr>
          <p:cNvSpPr/>
          <p:nvPr/>
        </p:nvSpPr>
        <p:spPr>
          <a:xfrm>
            <a:off x="7471459" y="185683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215D45-7FE1-B33A-1688-4379214C48BB}"/>
              </a:ext>
            </a:extLst>
          </p:cNvPr>
          <p:cNvSpPr/>
          <p:nvPr/>
        </p:nvSpPr>
        <p:spPr>
          <a:xfrm>
            <a:off x="1841387" y="5967630"/>
            <a:ext cx="240632" cy="23389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67E065-08C9-83A5-C40B-3BD819902AA8}"/>
              </a:ext>
            </a:extLst>
          </p:cNvPr>
          <p:cNvSpPr/>
          <p:nvPr/>
        </p:nvSpPr>
        <p:spPr>
          <a:xfrm>
            <a:off x="6058717" y="1852914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93EB7F-6AAD-B7FA-3281-9B1DC5FDF886}"/>
              </a:ext>
            </a:extLst>
          </p:cNvPr>
          <p:cNvSpPr/>
          <p:nvPr/>
        </p:nvSpPr>
        <p:spPr>
          <a:xfrm>
            <a:off x="7458722" y="1852913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093C44-381D-FFAA-EFE1-2C66D3B853A9}"/>
              </a:ext>
            </a:extLst>
          </p:cNvPr>
          <p:cNvSpPr/>
          <p:nvPr/>
        </p:nvSpPr>
        <p:spPr>
          <a:xfrm>
            <a:off x="6071591" y="1856833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50F63-1D92-E559-2BD1-892095E7D579}"/>
              </a:ext>
            </a:extLst>
          </p:cNvPr>
          <p:cNvSpPr/>
          <p:nvPr/>
        </p:nvSpPr>
        <p:spPr>
          <a:xfrm>
            <a:off x="7471596" y="185683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6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764 L 0.06367 0.07084 L 0.12122 0.06945 L 0.12122 0.122 L 0.17799 0.12061 L 0.222 0.172 " pathEditMode="relative" ptsTypes="AAAA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57 0.17061 L 0.26445 0.16528 L 0.29622 0.16644 L 0.29622 0.26482 L 0.37578 0.26065 " pathEditMode="relative" ptsTypes="AAAAA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57 0.26459 L 0.42422 0.26459 L 0.47956 0.26598 L 0.48034 0.31204 L 0.55534 0.31204 L 0.61224 0.24723 " pathEditMode="relative" ptsTypes="AAAAAA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24 0.25139 L 0.55833 0.31343 L 0.48112 0.31065 L 0.48034 0.26482 L 0.37435 0.26621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00104 -0.0703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0195 -0.0648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0117 -0.0583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8 0.26204 L 0.29622 0.26482 L 0.29779 0.16783 L 0.22057 0.16783 " pathEditMode="relative" ptsTypes="AAAA">
                                      <p:cBhvr>
                                        <p:cTn id="1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052 -0.0627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57 0.172 L 0.17878 0.12061 L 0.12044 0.12061 L 0.12044 0.07084 L 0.06523 0.07084 L 0.00013 0.01019 " pathEditMode="relative" ptsTypes="AAAAAA">
                                      <p:cBhvr>
                                        <p:cTn id="1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5" grpId="1" animBg="1"/>
      <p:bldP spid="62" grpId="0" animBg="1"/>
      <p:bldP spid="63" grpId="0" animBg="1"/>
      <p:bldP spid="38" grpId="0" animBg="1"/>
      <p:bldP spid="38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1346200" y="484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ARP</a:t>
            </a:r>
          </a:p>
          <a:p>
            <a:r>
              <a:rPr lang="fr-FR" sz="5400" dirty="0" err="1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Address</a:t>
            </a:r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FR" sz="5400" dirty="0" err="1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Resolution</a:t>
            </a:r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Protocol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Sous-titre 10">
            <a:extLst>
              <a:ext uri="{FF2B5EF4-FFF2-40B4-BE49-F238E27FC236}">
                <a16:creationId xmlns:a16="http://schemas.microsoft.com/office/drawing/2014/main" id="{D969A3C9-3CAC-705D-DD59-BD35327CB7B0}"/>
              </a:ext>
            </a:extLst>
          </p:cNvPr>
          <p:cNvSpPr txBox="1">
            <a:spLocks/>
          </p:cNvSpPr>
          <p:nvPr/>
        </p:nvSpPr>
        <p:spPr>
          <a:xfrm>
            <a:off x="838200" y="2618581"/>
            <a:ext cx="10734964" cy="343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Permet d’obtenir la MAC associée à une 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Requêtes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sz="24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Request</a:t>
            </a:r>
            <a:r>
              <a:rPr lang="fr-FR" sz="2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(Qui a X.X.X.X ?)</a:t>
            </a:r>
          </a:p>
          <a:p>
            <a:pPr lvl="2" algn="l"/>
            <a:r>
              <a:rPr lang="fr-FR" sz="22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Broadcast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sz="24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Reply</a:t>
            </a:r>
            <a:r>
              <a:rPr lang="fr-FR" sz="2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(C’est moi qui ai X.X.X.X, voici ma MAC: Y:Y:Y:Y:Y:Y)</a:t>
            </a:r>
          </a:p>
          <a:p>
            <a:pPr lvl="2" algn="l"/>
            <a:r>
              <a:rPr lang="fr-FR" sz="22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Unicast</a:t>
            </a:r>
          </a:p>
        </p:txBody>
      </p:sp>
    </p:spTree>
    <p:extLst>
      <p:ext uri="{BB962C8B-B14F-4D97-AF65-F5344CB8AC3E}">
        <p14:creationId xmlns:p14="http://schemas.microsoft.com/office/powerpoint/2010/main" val="22662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483</Words>
  <Application>Microsoft Office PowerPoint</Application>
  <PresentationFormat>Grand écran</PresentationFormat>
  <Paragraphs>255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 ExtraBold</vt:lpstr>
      <vt:lpstr>Thème Office</vt:lpstr>
      <vt:lpstr>Adresses MAC &amp; Protocole ARP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Adresses ip &amp; masques de sous-réseaux</dc:title>
  <dc:creator>Arthur Detrembleur</dc:creator>
  <cp:lastModifiedBy>Arthur Detrembleur</cp:lastModifiedBy>
  <cp:revision>31</cp:revision>
  <dcterms:created xsi:type="dcterms:W3CDTF">2023-04-18T11:53:37Z</dcterms:created>
  <dcterms:modified xsi:type="dcterms:W3CDTF">2023-06-02T13:42:45Z</dcterms:modified>
</cp:coreProperties>
</file>